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Sniglet"/>
      <p:regular r:id="rId17"/>
    </p:embeddedFont>
    <p:embeddedFont>
      <p:font typeface="Walter Turncoat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nigle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WalterTurnco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563400"/>
            <a:ext cx="8229600" cy="250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ocalhost:3000/pokemon/name/&#51060;&#49345;&#54644;&#54400;" TargetMode="External"/><Relationship Id="rId4" Type="http://schemas.openxmlformats.org/officeDocument/2006/relationships/hyperlink" Target="http://localhost:3000/pokemon/name/&#51060;&#49345;&#54644;&#54400;" TargetMode="External"/><Relationship Id="rId5" Type="http://schemas.openxmlformats.org/officeDocument/2006/relationships/image" Target="../media/image01.png"/><Relationship Id="rId6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ko.pokemon.wikia.com/wiki/&#51204;&#44397;&#46020;&#44048;/1&#49464;&#45824;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199181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REST API</a:t>
            </a:r>
          </a:p>
        </p:txBody>
      </p:sp>
      <p:sp>
        <p:nvSpPr>
          <p:cNvPr id="21" name="Shape 21"/>
          <p:cNvSpPr/>
          <p:nvPr/>
        </p:nvSpPr>
        <p:spPr>
          <a:xfrm>
            <a:off x="2736164" y="2994032"/>
            <a:ext cx="3843538" cy="126854"/>
          </a:xfrm>
          <a:custGeom>
            <a:pathLst>
              <a:path extrusionOk="0" h="120000" w="120000">
                <a:moveTo>
                  <a:pt x="117555" y="40014"/>
                </a:moveTo>
                <a:lnTo>
                  <a:pt x="117964" y="46033"/>
                </a:lnTo>
                <a:lnTo>
                  <a:pt x="117964" y="40014"/>
                </a:lnTo>
                <a:close/>
                <a:moveTo>
                  <a:pt x="117964" y="46033"/>
                </a:moveTo>
                <a:lnTo>
                  <a:pt x="117964" y="48025"/>
                </a:lnTo>
                <a:lnTo>
                  <a:pt x="118020" y="46880"/>
                </a:lnTo>
                <a:lnTo>
                  <a:pt x="118020" y="46880"/>
                </a:lnTo>
                <a:lnTo>
                  <a:pt x="117964" y="46033"/>
                </a:lnTo>
                <a:close/>
                <a:moveTo>
                  <a:pt x="118370" y="40014"/>
                </a:moveTo>
                <a:lnTo>
                  <a:pt x="118020" y="46880"/>
                </a:lnTo>
                <a:lnTo>
                  <a:pt x="118020" y="46880"/>
                </a:lnTo>
                <a:lnTo>
                  <a:pt x="118370" y="52009"/>
                </a:lnTo>
                <a:lnTo>
                  <a:pt x="118370" y="40014"/>
                </a:lnTo>
                <a:close/>
                <a:moveTo>
                  <a:pt x="119185" y="44040"/>
                </a:moveTo>
                <a:lnTo>
                  <a:pt x="118370" y="52009"/>
                </a:lnTo>
                <a:lnTo>
                  <a:pt x="118370" y="56036"/>
                </a:lnTo>
                <a:lnTo>
                  <a:pt x="118370" y="60021"/>
                </a:lnTo>
                <a:lnTo>
                  <a:pt x="119995" y="60021"/>
                </a:lnTo>
                <a:lnTo>
                  <a:pt x="119995" y="52009"/>
                </a:lnTo>
                <a:lnTo>
                  <a:pt x="119590" y="56036"/>
                </a:lnTo>
                <a:lnTo>
                  <a:pt x="119590" y="52009"/>
                </a:lnTo>
                <a:lnTo>
                  <a:pt x="119590" y="48025"/>
                </a:lnTo>
                <a:lnTo>
                  <a:pt x="119185" y="44040"/>
                </a:lnTo>
                <a:close/>
                <a:moveTo>
                  <a:pt x="87049" y="42"/>
                </a:moveTo>
                <a:lnTo>
                  <a:pt x="86644" y="8053"/>
                </a:lnTo>
                <a:lnTo>
                  <a:pt x="86234" y="4026"/>
                </a:lnTo>
                <a:lnTo>
                  <a:pt x="85829" y="12038"/>
                </a:lnTo>
                <a:lnTo>
                  <a:pt x="85424" y="20049"/>
                </a:lnTo>
                <a:lnTo>
                  <a:pt x="84203" y="12038"/>
                </a:lnTo>
                <a:lnTo>
                  <a:pt x="83389" y="4026"/>
                </a:lnTo>
                <a:lnTo>
                  <a:pt x="82983" y="4026"/>
                </a:lnTo>
                <a:lnTo>
                  <a:pt x="82983" y="8053"/>
                </a:lnTo>
                <a:lnTo>
                  <a:pt x="82574" y="16022"/>
                </a:lnTo>
                <a:lnTo>
                  <a:pt x="83794" y="8053"/>
                </a:lnTo>
                <a:lnTo>
                  <a:pt x="82983" y="20049"/>
                </a:lnTo>
                <a:lnTo>
                  <a:pt x="83794" y="16022"/>
                </a:lnTo>
                <a:lnTo>
                  <a:pt x="83794" y="24033"/>
                </a:lnTo>
                <a:lnTo>
                  <a:pt x="82574" y="24033"/>
                </a:lnTo>
                <a:lnTo>
                  <a:pt x="82574" y="8053"/>
                </a:lnTo>
                <a:lnTo>
                  <a:pt x="82168" y="4026"/>
                </a:lnTo>
                <a:lnTo>
                  <a:pt x="81763" y="4026"/>
                </a:lnTo>
                <a:lnTo>
                  <a:pt x="80948" y="12038"/>
                </a:lnTo>
                <a:lnTo>
                  <a:pt x="80543" y="20049"/>
                </a:lnTo>
                <a:lnTo>
                  <a:pt x="80133" y="16022"/>
                </a:lnTo>
                <a:lnTo>
                  <a:pt x="79728" y="8053"/>
                </a:lnTo>
                <a:lnTo>
                  <a:pt x="79323" y="16022"/>
                </a:lnTo>
                <a:lnTo>
                  <a:pt x="77287" y="24033"/>
                </a:lnTo>
                <a:lnTo>
                  <a:pt x="77693" y="12038"/>
                </a:lnTo>
                <a:lnTo>
                  <a:pt x="76882" y="16022"/>
                </a:lnTo>
                <a:lnTo>
                  <a:pt x="76067" y="24033"/>
                </a:lnTo>
                <a:lnTo>
                  <a:pt x="76067" y="28018"/>
                </a:lnTo>
                <a:lnTo>
                  <a:pt x="75252" y="24033"/>
                </a:lnTo>
                <a:lnTo>
                  <a:pt x="74032" y="20049"/>
                </a:lnTo>
                <a:lnTo>
                  <a:pt x="72001" y="20049"/>
                </a:lnTo>
                <a:lnTo>
                  <a:pt x="72001" y="24033"/>
                </a:lnTo>
                <a:lnTo>
                  <a:pt x="71592" y="28018"/>
                </a:lnTo>
                <a:lnTo>
                  <a:pt x="70781" y="16022"/>
                </a:lnTo>
                <a:lnTo>
                  <a:pt x="69966" y="16022"/>
                </a:lnTo>
                <a:lnTo>
                  <a:pt x="67526" y="28018"/>
                </a:lnTo>
                <a:lnTo>
                  <a:pt x="67526" y="20049"/>
                </a:lnTo>
                <a:lnTo>
                  <a:pt x="67120" y="32045"/>
                </a:lnTo>
                <a:lnTo>
                  <a:pt x="66305" y="20049"/>
                </a:lnTo>
                <a:lnTo>
                  <a:pt x="67120" y="20049"/>
                </a:lnTo>
                <a:lnTo>
                  <a:pt x="66711" y="16022"/>
                </a:lnTo>
                <a:lnTo>
                  <a:pt x="66305" y="16022"/>
                </a:lnTo>
                <a:lnTo>
                  <a:pt x="65490" y="20049"/>
                </a:lnTo>
                <a:lnTo>
                  <a:pt x="64676" y="32045"/>
                </a:lnTo>
                <a:lnTo>
                  <a:pt x="64270" y="28018"/>
                </a:lnTo>
                <a:lnTo>
                  <a:pt x="63865" y="20049"/>
                </a:lnTo>
                <a:lnTo>
                  <a:pt x="62645" y="32045"/>
                </a:lnTo>
                <a:lnTo>
                  <a:pt x="63050" y="24033"/>
                </a:lnTo>
                <a:lnTo>
                  <a:pt x="62645" y="28018"/>
                </a:lnTo>
                <a:lnTo>
                  <a:pt x="61830" y="32045"/>
                </a:lnTo>
                <a:lnTo>
                  <a:pt x="61830" y="24033"/>
                </a:lnTo>
                <a:lnTo>
                  <a:pt x="61425" y="20049"/>
                </a:lnTo>
                <a:lnTo>
                  <a:pt x="60204" y="16022"/>
                </a:lnTo>
                <a:lnTo>
                  <a:pt x="58574" y="12038"/>
                </a:lnTo>
                <a:lnTo>
                  <a:pt x="57354" y="12038"/>
                </a:lnTo>
                <a:lnTo>
                  <a:pt x="57354" y="16022"/>
                </a:lnTo>
                <a:lnTo>
                  <a:pt x="57354" y="20049"/>
                </a:lnTo>
                <a:lnTo>
                  <a:pt x="56949" y="20049"/>
                </a:lnTo>
                <a:lnTo>
                  <a:pt x="56949" y="28018"/>
                </a:lnTo>
                <a:lnTo>
                  <a:pt x="56544" y="28018"/>
                </a:lnTo>
                <a:lnTo>
                  <a:pt x="56134" y="24033"/>
                </a:lnTo>
                <a:lnTo>
                  <a:pt x="55729" y="16022"/>
                </a:lnTo>
                <a:lnTo>
                  <a:pt x="55323" y="4026"/>
                </a:lnTo>
                <a:lnTo>
                  <a:pt x="55323" y="16022"/>
                </a:lnTo>
                <a:lnTo>
                  <a:pt x="54914" y="16022"/>
                </a:lnTo>
                <a:lnTo>
                  <a:pt x="54509" y="12038"/>
                </a:lnTo>
                <a:lnTo>
                  <a:pt x="54103" y="8053"/>
                </a:lnTo>
                <a:lnTo>
                  <a:pt x="52883" y="8053"/>
                </a:lnTo>
                <a:lnTo>
                  <a:pt x="52473" y="20049"/>
                </a:lnTo>
                <a:lnTo>
                  <a:pt x="52068" y="16022"/>
                </a:lnTo>
                <a:lnTo>
                  <a:pt x="51253" y="12038"/>
                </a:lnTo>
                <a:lnTo>
                  <a:pt x="49628" y="16022"/>
                </a:lnTo>
                <a:lnTo>
                  <a:pt x="46372" y="28018"/>
                </a:lnTo>
                <a:lnTo>
                  <a:pt x="45967" y="20049"/>
                </a:lnTo>
                <a:lnTo>
                  <a:pt x="45562" y="16022"/>
                </a:lnTo>
                <a:lnTo>
                  <a:pt x="43527" y="16022"/>
                </a:lnTo>
                <a:lnTo>
                  <a:pt x="41086" y="20049"/>
                </a:lnTo>
                <a:lnTo>
                  <a:pt x="40271" y="20049"/>
                </a:lnTo>
                <a:lnTo>
                  <a:pt x="39461" y="16022"/>
                </a:lnTo>
                <a:lnTo>
                  <a:pt x="39461" y="20049"/>
                </a:lnTo>
                <a:lnTo>
                  <a:pt x="39461" y="24033"/>
                </a:lnTo>
                <a:lnTo>
                  <a:pt x="38646" y="28018"/>
                </a:lnTo>
                <a:lnTo>
                  <a:pt x="38240" y="24033"/>
                </a:lnTo>
                <a:lnTo>
                  <a:pt x="37425" y="20049"/>
                </a:lnTo>
                <a:lnTo>
                  <a:pt x="37425" y="32045"/>
                </a:lnTo>
                <a:lnTo>
                  <a:pt x="36610" y="28018"/>
                </a:lnTo>
                <a:lnTo>
                  <a:pt x="35390" y="24033"/>
                </a:lnTo>
                <a:lnTo>
                  <a:pt x="34170" y="28018"/>
                </a:lnTo>
                <a:lnTo>
                  <a:pt x="33765" y="32045"/>
                </a:lnTo>
                <a:lnTo>
                  <a:pt x="32545" y="24033"/>
                </a:lnTo>
                <a:lnTo>
                  <a:pt x="31730" y="20049"/>
                </a:lnTo>
                <a:lnTo>
                  <a:pt x="30915" y="40014"/>
                </a:lnTo>
                <a:lnTo>
                  <a:pt x="30104" y="28018"/>
                </a:lnTo>
                <a:lnTo>
                  <a:pt x="29289" y="28018"/>
                </a:lnTo>
                <a:lnTo>
                  <a:pt x="28474" y="32045"/>
                </a:lnTo>
                <a:lnTo>
                  <a:pt x="28069" y="28018"/>
                </a:lnTo>
                <a:lnTo>
                  <a:pt x="27664" y="32045"/>
                </a:lnTo>
                <a:lnTo>
                  <a:pt x="26034" y="40014"/>
                </a:lnTo>
                <a:lnTo>
                  <a:pt x="26034" y="44040"/>
                </a:lnTo>
                <a:lnTo>
                  <a:pt x="25223" y="48025"/>
                </a:lnTo>
                <a:lnTo>
                  <a:pt x="25223" y="44040"/>
                </a:lnTo>
                <a:lnTo>
                  <a:pt x="24814" y="44040"/>
                </a:lnTo>
                <a:lnTo>
                  <a:pt x="24003" y="52009"/>
                </a:lnTo>
                <a:lnTo>
                  <a:pt x="23593" y="52009"/>
                </a:lnTo>
                <a:lnTo>
                  <a:pt x="23188" y="44040"/>
                </a:lnTo>
                <a:lnTo>
                  <a:pt x="23188" y="48025"/>
                </a:lnTo>
                <a:lnTo>
                  <a:pt x="22373" y="52009"/>
                </a:lnTo>
                <a:lnTo>
                  <a:pt x="21968" y="48025"/>
                </a:lnTo>
                <a:lnTo>
                  <a:pt x="21153" y="44040"/>
                </a:lnTo>
                <a:lnTo>
                  <a:pt x="22373" y="44040"/>
                </a:lnTo>
                <a:lnTo>
                  <a:pt x="21968" y="40014"/>
                </a:lnTo>
                <a:lnTo>
                  <a:pt x="21968" y="32045"/>
                </a:lnTo>
                <a:lnTo>
                  <a:pt x="21563" y="40014"/>
                </a:lnTo>
                <a:lnTo>
                  <a:pt x="19527" y="40014"/>
                </a:lnTo>
                <a:lnTo>
                  <a:pt x="19527" y="48025"/>
                </a:lnTo>
                <a:lnTo>
                  <a:pt x="20342" y="48025"/>
                </a:lnTo>
                <a:lnTo>
                  <a:pt x="19933" y="52009"/>
                </a:lnTo>
                <a:lnTo>
                  <a:pt x="19933" y="48025"/>
                </a:lnTo>
                <a:lnTo>
                  <a:pt x="19527" y="60021"/>
                </a:lnTo>
                <a:lnTo>
                  <a:pt x="18712" y="52009"/>
                </a:lnTo>
                <a:lnTo>
                  <a:pt x="17902" y="44040"/>
                </a:lnTo>
                <a:lnTo>
                  <a:pt x="17087" y="44040"/>
                </a:lnTo>
                <a:lnTo>
                  <a:pt x="16272" y="60021"/>
                </a:lnTo>
                <a:lnTo>
                  <a:pt x="16272" y="56036"/>
                </a:lnTo>
                <a:lnTo>
                  <a:pt x="16272" y="52009"/>
                </a:lnTo>
                <a:lnTo>
                  <a:pt x="15867" y="56036"/>
                </a:lnTo>
                <a:lnTo>
                  <a:pt x="15461" y="64005"/>
                </a:lnTo>
                <a:lnTo>
                  <a:pt x="13832" y="60021"/>
                </a:lnTo>
                <a:lnTo>
                  <a:pt x="10581" y="60021"/>
                </a:lnTo>
                <a:lnTo>
                  <a:pt x="7730" y="64005"/>
                </a:lnTo>
                <a:lnTo>
                  <a:pt x="6510" y="68032"/>
                </a:lnTo>
                <a:lnTo>
                  <a:pt x="5695" y="72016"/>
                </a:lnTo>
                <a:lnTo>
                  <a:pt x="5695" y="68032"/>
                </a:lnTo>
                <a:lnTo>
                  <a:pt x="4475" y="72016"/>
                </a:lnTo>
                <a:lnTo>
                  <a:pt x="3255" y="76001"/>
                </a:lnTo>
                <a:lnTo>
                  <a:pt x="2444" y="76001"/>
                </a:lnTo>
                <a:lnTo>
                  <a:pt x="1629" y="80028"/>
                </a:lnTo>
                <a:lnTo>
                  <a:pt x="1224" y="72016"/>
                </a:lnTo>
                <a:lnTo>
                  <a:pt x="409" y="68032"/>
                </a:lnTo>
                <a:lnTo>
                  <a:pt x="4" y="76001"/>
                </a:lnTo>
                <a:lnTo>
                  <a:pt x="4" y="87997"/>
                </a:lnTo>
                <a:lnTo>
                  <a:pt x="409" y="108004"/>
                </a:lnTo>
                <a:lnTo>
                  <a:pt x="814" y="120000"/>
                </a:lnTo>
                <a:lnTo>
                  <a:pt x="1224" y="116015"/>
                </a:lnTo>
                <a:lnTo>
                  <a:pt x="2035" y="120000"/>
                </a:lnTo>
                <a:lnTo>
                  <a:pt x="2444" y="108004"/>
                </a:lnTo>
                <a:lnTo>
                  <a:pt x="2850" y="111988"/>
                </a:lnTo>
                <a:lnTo>
                  <a:pt x="2850" y="116015"/>
                </a:lnTo>
                <a:lnTo>
                  <a:pt x="3255" y="111988"/>
                </a:lnTo>
                <a:lnTo>
                  <a:pt x="4070" y="108004"/>
                </a:lnTo>
                <a:lnTo>
                  <a:pt x="5290" y="108004"/>
                </a:lnTo>
                <a:lnTo>
                  <a:pt x="5290" y="111988"/>
                </a:lnTo>
                <a:lnTo>
                  <a:pt x="5695" y="116015"/>
                </a:lnTo>
                <a:lnTo>
                  <a:pt x="6105" y="120000"/>
                </a:lnTo>
                <a:lnTo>
                  <a:pt x="6510" y="111988"/>
                </a:lnTo>
                <a:lnTo>
                  <a:pt x="7730" y="108004"/>
                </a:lnTo>
                <a:lnTo>
                  <a:pt x="7325" y="111988"/>
                </a:lnTo>
                <a:lnTo>
                  <a:pt x="8136" y="116015"/>
                </a:lnTo>
                <a:lnTo>
                  <a:pt x="8136" y="104019"/>
                </a:lnTo>
                <a:lnTo>
                  <a:pt x="8545" y="96008"/>
                </a:lnTo>
                <a:lnTo>
                  <a:pt x="8951" y="116015"/>
                </a:lnTo>
                <a:lnTo>
                  <a:pt x="9360" y="99992"/>
                </a:lnTo>
                <a:lnTo>
                  <a:pt x="9766" y="111988"/>
                </a:lnTo>
                <a:lnTo>
                  <a:pt x="9766" y="108004"/>
                </a:lnTo>
                <a:lnTo>
                  <a:pt x="10171" y="104019"/>
                </a:lnTo>
                <a:lnTo>
                  <a:pt x="10581" y="108004"/>
                </a:lnTo>
                <a:lnTo>
                  <a:pt x="10581" y="116015"/>
                </a:lnTo>
                <a:lnTo>
                  <a:pt x="10986" y="108004"/>
                </a:lnTo>
                <a:lnTo>
                  <a:pt x="10986" y="104019"/>
                </a:lnTo>
                <a:lnTo>
                  <a:pt x="11391" y="108004"/>
                </a:lnTo>
                <a:lnTo>
                  <a:pt x="11391" y="111988"/>
                </a:lnTo>
                <a:lnTo>
                  <a:pt x="12206" y="104019"/>
                </a:lnTo>
                <a:lnTo>
                  <a:pt x="13021" y="104019"/>
                </a:lnTo>
                <a:lnTo>
                  <a:pt x="13426" y="96008"/>
                </a:lnTo>
                <a:lnTo>
                  <a:pt x="13426" y="87997"/>
                </a:lnTo>
                <a:lnTo>
                  <a:pt x="13832" y="84012"/>
                </a:lnTo>
                <a:lnTo>
                  <a:pt x="13832" y="87997"/>
                </a:lnTo>
                <a:lnTo>
                  <a:pt x="13832" y="96008"/>
                </a:lnTo>
                <a:lnTo>
                  <a:pt x="14241" y="87997"/>
                </a:lnTo>
                <a:lnTo>
                  <a:pt x="15052" y="87997"/>
                </a:lnTo>
                <a:lnTo>
                  <a:pt x="15052" y="92024"/>
                </a:lnTo>
                <a:lnTo>
                  <a:pt x="14646" y="96008"/>
                </a:lnTo>
                <a:lnTo>
                  <a:pt x="14241" y="99992"/>
                </a:lnTo>
                <a:lnTo>
                  <a:pt x="14241" y="108004"/>
                </a:lnTo>
                <a:lnTo>
                  <a:pt x="15052" y="108004"/>
                </a:lnTo>
                <a:lnTo>
                  <a:pt x="15461" y="104019"/>
                </a:lnTo>
                <a:lnTo>
                  <a:pt x="15867" y="96008"/>
                </a:lnTo>
                <a:lnTo>
                  <a:pt x="17902" y="96008"/>
                </a:lnTo>
                <a:lnTo>
                  <a:pt x="17902" y="99992"/>
                </a:lnTo>
                <a:lnTo>
                  <a:pt x="18307" y="92024"/>
                </a:lnTo>
                <a:lnTo>
                  <a:pt x="18712" y="92024"/>
                </a:lnTo>
                <a:lnTo>
                  <a:pt x="18307" y="96008"/>
                </a:lnTo>
                <a:lnTo>
                  <a:pt x="22783" y="96008"/>
                </a:lnTo>
                <a:lnTo>
                  <a:pt x="24003" y="92024"/>
                </a:lnTo>
                <a:lnTo>
                  <a:pt x="24814" y="92024"/>
                </a:lnTo>
                <a:lnTo>
                  <a:pt x="24814" y="87997"/>
                </a:lnTo>
                <a:lnTo>
                  <a:pt x="27664" y="87997"/>
                </a:lnTo>
                <a:lnTo>
                  <a:pt x="28069" y="80028"/>
                </a:lnTo>
                <a:lnTo>
                  <a:pt x="28474" y="80028"/>
                </a:lnTo>
                <a:lnTo>
                  <a:pt x="30915" y="84012"/>
                </a:lnTo>
                <a:lnTo>
                  <a:pt x="32135" y="80028"/>
                </a:lnTo>
                <a:lnTo>
                  <a:pt x="32545" y="80028"/>
                </a:lnTo>
                <a:lnTo>
                  <a:pt x="32950" y="72016"/>
                </a:lnTo>
                <a:lnTo>
                  <a:pt x="33355" y="80028"/>
                </a:lnTo>
                <a:lnTo>
                  <a:pt x="34170" y="87997"/>
                </a:lnTo>
                <a:lnTo>
                  <a:pt x="34985" y="76001"/>
                </a:lnTo>
                <a:lnTo>
                  <a:pt x="34985" y="84012"/>
                </a:lnTo>
                <a:lnTo>
                  <a:pt x="35390" y="76001"/>
                </a:lnTo>
                <a:lnTo>
                  <a:pt x="35796" y="84012"/>
                </a:lnTo>
                <a:lnTo>
                  <a:pt x="35796" y="80028"/>
                </a:lnTo>
                <a:lnTo>
                  <a:pt x="35796" y="76001"/>
                </a:lnTo>
                <a:lnTo>
                  <a:pt x="36610" y="76001"/>
                </a:lnTo>
                <a:lnTo>
                  <a:pt x="37016" y="80028"/>
                </a:lnTo>
                <a:lnTo>
                  <a:pt x="37831" y="76001"/>
                </a:lnTo>
                <a:lnTo>
                  <a:pt x="37831" y="84012"/>
                </a:lnTo>
                <a:lnTo>
                  <a:pt x="38240" y="80028"/>
                </a:lnTo>
                <a:lnTo>
                  <a:pt x="41901" y="80028"/>
                </a:lnTo>
                <a:lnTo>
                  <a:pt x="41491" y="76001"/>
                </a:lnTo>
                <a:lnTo>
                  <a:pt x="41901" y="68032"/>
                </a:lnTo>
                <a:lnTo>
                  <a:pt x="42306" y="72016"/>
                </a:lnTo>
                <a:lnTo>
                  <a:pt x="42306" y="76001"/>
                </a:lnTo>
                <a:lnTo>
                  <a:pt x="42712" y="80028"/>
                </a:lnTo>
                <a:lnTo>
                  <a:pt x="43527" y="84012"/>
                </a:lnTo>
                <a:lnTo>
                  <a:pt x="45967" y="76001"/>
                </a:lnTo>
                <a:lnTo>
                  <a:pt x="47592" y="64005"/>
                </a:lnTo>
                <a:lnTo>
                  <a:pt x="48002" y="72016"/>
                </a:lnTo>
                <a:lnTo>
                  <a:pt x="48813" y="72016"/>
                </a:lnTo>
                <a:lnTo>
                  <a:pt x="49628" y="68032"/>
                </a:lnTo>
                <a:lnTo>
                  <a:pt x="50033" y="60021"/>
                </a:lnTo>
                <a:lnTo>
                  <a:pt x="51663" y="68032"/>
                </a:lnTo>
                <a:lnTo>
                  <a:pt x="53694" y="72016"/>
                </a:lnTo>
                <a:lnTo>
                  <a:pt x="54509" y="64005"/>
                </a:lnTo>
                <a:lnTo>
                  <a:pt x="54509" y="72016"/>
                </a:lnTo>
                <a:lnTo>
                  <a:pt x="55729" y="64005"/>
                </a:lnTo>
                <a:lnTo>
                  <a:pt x="56949" y="64005"/>
                </a:lnTo>
                <a:lnTo>
                  <a:pt x="60610" y="72016"/>
                </a:lnTo>
                <a:lnTo>
                  <a:pt x="62235" y="76001"/>
                </a:lnTo>
                <a:lnTo>
                  <a:pt x="63865" y="76001"/>
                </a:lnTo>
                <a:lnTo>
                  <a:pt x="65085" y="72016"/>
                </a:lnTo>
                <a:lnTo>
                  <a:pt x="66305" y="64005"/>
                </a:lnTo>
                <a:lnTo>
                  <a:pt x="66711" y="60021"/>
                </a:lnTo>
                <a:lnTo>
                  <a:pt x="66711" y="64005"/>
                </a:lnTo>
                <a:lnTo>
                  <a:pt x="66711" y="72016"/>
                </a:lnTo>
                <a:lnTo>
                  <a:pt x="70781" y="64005"/>
                </a:lnTo>
                <a:lnTo>
                  <a:pt x="70781" y="68032"/>
                </a:lnTo>
                <a:lnTo>
                  <a:pt x="71186" y="68032"/>
                </a:lnTo>
                <a:lnTo>
                  <a:pt x="71592" y="64005"/>
                </a:lnTo>
                <a:lnTo>
                  <a:pt x="76067" y="64005"/>
                </a:lnTo>
                <a:lnTo>
                  <a:pt x="76472" y="68032"/>
                </a:lnTo>
                <a:lnTo>
                  <a:pt x="76882" y="68032"/>
                </a:lnTo>
                <a:lnTo>
                  <a:pt x="79323" y="64005"/>
                </a:lnTo>
                <a:lnTo>
                  <a:pt x="82168" y="56036"/>
                </a:lnTo>
                <a:lnTo>
                  <a:pt x="80948" y="68032"/>
                </a:lnTo>
                <a:lnTo>
                  <a:pt x="82574" y="56036"/>
                </a:lnTo>
                <a:lnTo>
                  <a:pt x="83389" y="56036"/>
                </a:lnTo>
                <a:lnTo>
                  <a:pt x="83389" y="64005"/>
                </a:lnTo>
                <a:lnTo>
                  <a:pt x="84203" y="60021"/>
                </a:lnTo>
                <a:lnTo>
                  <a:pt x="85829" y="60021"/>
                </a:lnTo>
                <a:lnTo>
                  <a:pt x="86234" y="56036"/>
                </a:lnTo>
                <a:lnTo>
                  <a:pt x="86644" y="40014"/>
                </a:lnTo>
                <a:lnTo>
                  <a:pt x="86644" y="48025"/>
                </a:lnTo>
                <a:lnTo>
                  <a:pt x="87049" y="52009"/>
                </a:lnTo>
                <a:lnTo>
                  <a:pt x="87049" y="60021"/>
                </a:lnTo>
                <a:lnTo>
                  <a:pt x="87454" y="56036"/>
                </a:lnTo>
                <a:lnTo>
                  <a:pt x="87864" y="56036"/>
                </a:lnTo>
                <a:lnTo>
                  <a:pt x="87864" y="60021"/>
                </a:lnTo>
                <a:lnTo>
                  <a:pt x="89084" y="52009"/>
                </a:lnTo>
                <a:lnTo>
                  <a:pt x="90305" y="48025"/>
                </a:lnTo>
                <a:lnTo>
                  <a:pt x="90710" y="48025"/>
                </a:lnTo>
                <a:lnTo>
                  <a:pt x="91115" y="60021"/>
                </a:lnTo>
                <a:lnTo>
                  <a:pt x="93150" y="52009"/>
                </a:lnTo>
                <a:lnTo>
                  <a:pt x="92745" y="44040"/>
                </a:lnTo>
                <a:lnTo>
                  <a:pt x="92745" y="40014"/>
                </a:lnTo>
                <a:lnTo>
                  <a:pt x="93556" y="40014"/>
                </a:lnTo>
                <a:lnTo>
                  <a:pt x="93150" y="44040"/>
                </a:lnTo>
                <a:lnTo>
                  <a:pt x="94780" y="44040"/>
                </a:lnTo>
                <a:lnTo>
                  <a:pt x="94371" y="52009"/>
                </a:lnTo>
                <a:lnTo>
                  <a:pt x="94371" y="52009"/>
                </a:lnTo>
                <a:lnTo>
                  <a:pt x="95591" y="44040"/>
                </a:lnTo>
                <a:lnTo>
                  <a:pt x="96000" y="52009"/>
                </a:lnTo>
                <a:lnTo>
                  <a:pt x="96000" y="48025"/>
                </a:lnTo>
                <a:lnTo>
                  <a:pt x="96000" y="44040"/>
                </a:lnTo>
                <a:lnTo>
                  <a:pt x="97221" y="44040"/>
                </a:lnTo>
                <a:lnTo>
                  <a:pt x="97626" y="56036"/>
                </a:lnTo>
                <a:lnTo>
                  <a:pt x="99251" y="52009"/>
                </a:lnTo>
                <a:lnTo>
                  <a:pt x="100066" y="48025"/>
                </a:lnTo>
                <a:lnTo>
                  <a:pt x="100472" y="44040"/>
                </a:lnTo>
                <a:lnTo>
                  <a:pt x="100881" y="48025"/>
                </a:lnTo>
                <a:lnTo>
                  <a:pt x="100881" y="52009"/>
                </a:lnTo>
                <a:lnTo>
                  <a:pt x="102101" y="52009"/>
                </a:lnTo>
                <a:lnTo>
                  <a:pt x="102912" y="48025"/>
                </a:lnTo>
                <a:lnTo>
                  <a:pt x="103727" y="52009"/>
                </a:lnTo>
                <a:lnTo>
                  <a:pt x="104542" y="52009"/>
                </a:lnTo>
                <a:lnTo>
                  <a:pt x="104542" y="48025"/>
                </a:lnTo>
                <a:lnTo>
                  <a:pt x="105762" y="52009"/>
                </a:lnTo>
                <a:lnTo>
                  <a:pt x="107388" y="56036"/>
                </a:lnTo>
                <a:lnTo>
                  <a:pt x="108565" y="44422"/>
                </a:lnTo>
                <a:lnTo>
                  <a:pt x="108203" y="48025"/>
                </a:lnTo>
                <a:lnTo>
                  <a:pt x="108608" y="52009"/>
                </a:lnTo>
                <a:lnTo>
                  <a:pt x="108608" y="48025"/>
                </a:lnTo>
                <a:lnTo>
                  <a:pt x="109013" y="44040"/>
                </a:lnTo>
                <a:lnTo>
                  <a:pt x="109423" y="40014"/>
                </a:lnTo>
                <a:lnTo>
                  <a:pt x="109828" y="40014"/>
                </a:lnTo>
                <a:lnTo>
                  <a:pt x="109828" y="48025"/>
                </a:lnTo>
                <a:lnTo>
                  <a:pt x="110233" y="44040"/>
                </a:lnTo>
                <a:lnTo>
                  <a:pt x="110643" y="44040"/>
                </a:lnTo>
                <a:lnTo>
                  <a:pt x="110233" y="48025"/>
                </a:lnTo>
                <a:lnTo>
                  <a:pt x="110643" y="52009"/>
                </a:lnTo>
                <a:lnTo>
                  <a:pt x="111454" y="56036"/>
                </a:lnTo>
                <a:lnTo>
                  <a:pt x="111863" y="48025"/>
                </a:lnTo>
                <a:lnTo>
                  <a:pt x="112674" y="44040"/>
                </a:lnTo>
                <a:lnTo>
                  <a:pt x="112674" y="44040"/>
                </a:lnTo>
                <a:lnTo>
                  <a:pt x="112269" y="52009"/>
                </a:lnTo>
                <a:lnTo>
                  <a:pt x="112674" y="56036"/>
                </a:lnTo>
                <a:lnTo>
                  <a:pt x="113489" y="60021"/>
                </a:lnTo>
                <a:lnTo>
                  <a:pt x="113894" y="60021"/>
                </a:lnTo>
                <a:lnTo>
                  <a:pt x="115929" y="52009"/>
                </a:lnTo>
                <a:lnTo>
                  <a:pt x="117555" y="40014"/>
                </a:lnTo>
                <a:lnTo>
                  <a:pt x="117149" y="40014"/>
                </a:lnTo>
                <a:lnTo>
                  <a:pt x="117555" y="36029"/>
                </a:lnTo>
                <a:lnTo>
                  <a:pt x="116335" y="32045"/>
                </a:lnTo>
                <a:lnTo>
                  <a:pt x="115929" y="40014"/>
                </a:lnTo>
                <a:lnTo>
                  <a:pt x="115524" y="48025"/>
                </a:lnTo>
                <a:lnTo>
                  <a:pt x="115524" y="28018"/>
                </a:lnTo>
                <a:lnTo>
                  <a:pt x="114709" y="40014"/>
                </a:lnTo>
                <a:lnTo>
                  <a:pt x="114304" y="36029"/>
                </a:lnTo>
                <a:lnTo>
                  <a:pt x="113894" y="32045"/>
                </a:lnTo>
                <a:lnTo>
                  <a:pt x="113489" y="40014"/>
                </a:lnTo>
                <a:lnTo>
                  <a:pt x="113083" y="28018"/>
                </a:lnTo>
                <a:lnTo>
                  <a:pt x="112269" y="32045"/>
                </a:lnTo>
                <a:lnTo>
                  <a:pt x="111454" y="28018"/>
                </a:lnTo>
                <a:lnTo>
                  <a:pt x="109423" y="24033"/>
                </a:lnTo>
                <a:lnTo>
                  <a:pt x="109013" y="28018"/>
                </a:lnTo>
                <a:lnTo>
                  <a:pt x="108203" y="32045"/>
                </a:lnTo>
                <a:lnTo>
                  <a:pt x="108608" y="20049"/>
                </a:lnTo>
                <a:lnTo>
                  <a:pt x="107793" y="28018"/>
                </a:lnTo>
                <a:lnTo>
                  <a:pt x="107793" y="28018"/>
                </a:lnTo>
                <a:lnTo>
                  <a:pt x="108203" y="20049"/>
                </a:lnTo>
                <a:lnTo>
                  <a:pt x="107388" y="24033"/>
                </a:lnTo>
                <a:lnTo>
                  <a:pt x="106573" y="24033"/>
                </a:lnTo>
                <a:lnTo>
                  <a:pt x="106573" y="32045"/>
                </a:lnTo>
                <a:lnTo>
                  <a:pt x="106167" y="44040"/>
                </a:lnTo>
                <a:lnTo>
                  <a:pt x="106167" y="36029"/>
                </a:lnTo>
                <a:lnTo>
                  <a:pt x="106573" y="28018"/>
                </a:lnTo>
                <a:lnTo>
                  <a:pt x="106167" y="32045"/>
                </a:lnTo>
                <a:lnTo>
                  <a:pt x="106167" y="28018"/>
                </a:lnTo>
                <a:lnTo>
                  <a:pt x="105762" y="20049"/>
                </a:lnTo>
                <a:lnTo>
                  <a:pt x="105762" y="28018"/>
                </a:lnTo>
                <a:lnTo>
                  <a:pt x="105353" y="24033"/>
                </a:lnTo>
                <a:lnTo>
                  <a:pt x="104947" y="16022"/>
                </a:lnTo>
                <a:lnTo>
                  <a:pt x="104542" y="24033"/>
                </a:lnTo>
                <a:lnTo>
                  <a:pt x="103322" y="24033"/>
                </a:lnTo>
                <a:lnTo>
                  <a:pt x="100881" y="28018"/>
                </a:lnTo>
                <a:lnTo>
                  <a:pt x="99661" y="28018"/>
                </a:lnTo>
                <a:lnTo>
                  <a:pt x="98846" y="24033"/>
                </a:lnTo>
                <a:lnTo>
                  <a:pt x="98846" y="20049"/>
                </a:lnTo>
                <a:lnTo>
                  <a:pt x="99251" y="20049"/>
                </a:lnTo>
                <a:lnTo>
                  <a:pt x="97626" y="16022"/>
                </a:lnTo>
                <a:lnTo>
                  <a:pt x="98031" y="20049"/>
                </a:lnTo>
                <a:lnTo>
                  <a:pt x="97221" y="20049"/>
                </a:lnTo>
                <a:lnTo>
                  <a:pt x="97626" y="12038"/>
                </a:lnTo>
                <a:lnTo>
                  <a:pt x="97221" y="8053"/>
                </a:lnTo>
                <a:lnTo>
                  <a:pt x="96811" y="8053"/>
                </a:lnTo>
                <a:lnTo>
                  <a:pt x="96406" y="12038"/>
                </a:lnTo>
                <a:lnTo>
                  <a:pt x="95591" y="16022"/>
                </a:lnTo>
                <a:lnTo>
                  <a:pt x="95185" y="12038"/>
                </a:lnTo>
                <a:lnTo>
                  <a:pt x="95591" y="20049"/>
                </a:lnTo>
                <a:lnTo>
                  <a:pt x="94371" y="8053"/>
                </a:lnTo>
                <a:lnTo>
                  <a:pt x="93965" y="8053"/>
                </a:lnTo>
                <a:lnTo>
                  <a:pt x="93556" y="16022"/>
                </a:lnTo>
                <a:lnTo>
                  <a:pt x="93150" y="32045"/>
                </a:lnTo>
                <a:lnTo>
                  <a:pt x="92335" y="28018"/>
                </a:lnTo>
                <a:lnTo>
                  <a:pt x="92745" y="20049"/>
                </a:lnTo>
                <a:lnTo>
                  <a:pt x="93150" y="12038"/>
                </a:lnTo>
                <a:lnTo>
                  <a:pt x="92335" y="12038"/>
                </a:lnTo>
                <a:lnTo>
                  <a:pt x="92335" y="8053"/>
                </a:lnTo>
                <a:lnTo>
                  <a:pt x="91525" y="16022"/>
                </a:lnTo>
                <a:lnTo>
                  <a:pt x="90305" y="24033"/>
                </a:lnTo>
                <a:lnTo>
                  <a:pt x="88675" y="42"/>
                </a:lnTo>
                <a:lnTo>
                  <a:pt x="88269" y="4026"/>
                </a:lnTo>
                <a:lnTo>
                  <a:pt x="88269" y="8053"/>
                </a:lnTo>
                <a:lnTo>
                  <a:pt x="88269" y="16022"/>
                </a:lnTo>
                <a:lnTo>
                  <a:pt x="87454" y="12038"/>
                </a:lnTo>
                <a:lnTo>
                  <a:pt x="87454" y="8053"/>
                </a:lnTo>
                <a:lnTo>
                  <a:pt x="87864" y="4026"/>
                </a:lnTo>
                <a:lnTo>
                  <a:pt x="87454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Walter Turncoat"/>
              <a:buNone/>
            </a:pPr>
            <a:r>
              <a:rPr lang="en">
                <a:solidFill>
                  <a:schemeClr val="lt1"/>
                </a:solidFill>
              </a:rPr>
              <a:t>REST API 개발</a:t>
            </a:r>
          </a:p>
        </p:txBody>
      </p:sp>
      <p:sp>
        <p:nvSpPr>
          <p:cNvPr id="98" name="Shape 98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4363251" y="476437"/>
            <a:ext cx="345600" cy="414900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결과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이름 검색 (</a:t>
            </a:r>
            <a:r>
              <a:rPr lang="en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http://localhost:3000/pokemon/name/이상해풀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모두 검색 (</a:t>
            </a:r>
            <a:r>
              <a:rPr lang="en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http://localhost:3000/pokemon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228600" lvl="1" rtl="0">
              <a:spcBef>
                <a:spcPts val="0"/>
              </a:spcBef>
              <a:buClr>
                <a:schemeClr val="lt1"/>
              </a:buClr>
              <a:buSzPct val="25000"/>
              <a:buFont typeface="Sniglet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775" y="2281587"/>
            <a:ext cx="77724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6">
            <a:alphaModFix/>
          </a:blip>
          <a:srcRect b="20108" l="0" r="0" t="0"/>
          <a:stretch/>
        </p:blipFill>
        <p:spPr>
          <a:xfrm>
            <a:off x="767150" y="3808424"/>
            <a:ext cx="7537825" cy="11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Schedule</a:t>
            </a:r>
          </a:p>
        </p:txBody>
      </p:sp>
      <p:sp>
        <p:nvSpPr>
          <p:cNvPr id="108" name="Shape 108"/>
          <p:cNvSpPr/>
          <p:nvPr/>
        </p:nvSpPr>
        <p:spPr>
          <a:xfrm>
            <a:off x="4141750" y="281248"/>
            <a:ext cx="788693" cy="805191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274708" y="485775"/>
            <a:ext cx="492436" cy="398329"/>
          </a:xfrm>
          <a:custGeom>
            <a:pathLst>
              <a:path extrusionOk="0" h="120000" w="120000">
                <a:moveTo>
                  <a:pt x="40688" y="36205"/>
                </a:moveTo>
                <a:lnTo>
                  <a:pt x="41855" y="36370"/>
                </a:lnTo>
                <a:lnTo>
                  <a:pt x="43021" y="36686"/>
                </a:lnTo>
                <a:lnTo>
                  <a:pt x="44187" y="37166"/>
                </a:lnTo>
                <a:lnTo>
                  <a:pt x="45226" y="37811"/>
                </a:lnTo>
                <a:lnTo>
                  <a:pt x="46131" y="38450"/>
                </a:lnTo>
                <a:lnTo>
                  <a:pt x="47042" y="39411"/>
                </a:lnTo>
                <a:lnTo>
                  <a:pt x="47947" y="40373"/>
                </a:lnTo>
                <a:lnTo>
                  <a:pt x="48597" y="41492"/>
                </a:lnTo>
                <a:lnTo>
                  <a:pt x="49241" y="42618"/>
                </a:lnTo>
                <a:lnTo>
                  <a:pt x="49763" y="43895"/>
                </a:lnTo>
                <a:lnTo>
                  <a:pt x="50152" y="45179"/>
                </a:lnTo>
                <a:lnTo>
                  <a:pt x="50408" y="46621"/>
                </a:lnTo>
                <a:lnTo>
                  <a:pt x="50541" y="48063"/>
                </a:lnTo>
                <a:lnTo>
                  <a:pt x="50669" y="49663"/>
                </a:lnTo>
                <a:lnTo>
                  <a:pt x="50541" y="51105"/>
                </a:lnTo>
                <a:lnTo>
                  <a:pt x="50280" y="52224"/>
                </a:lnTo>
                <a:lnTo>
                  <a:pt x="50019" y="53350"/>
                </a:lnTo>
                <a:lnTo>
                  <a:pt x="49630" y="54311"/>
                </a:lnTo>
                <a:lnTo>
                  <a:pt x="49241" y="55430"/>
                </a:lnTo>
                <a:lnTo>
                  <a:pt x="48725" y="56233"/>
                </a:lnTo>
                <a:lnTo>
                  <a:pt x="48075" y="57195"/>
                </a:lnTo>
                <a:lnTo>
                  <a:pt x="46781" y="58637"/>
                </a:lnTo>
                <a:lnTo>
                  <a:pt x="45354" y="59914"/>
                </a:lnTo>
                <a:lnTo>
                  <a:pt x="43671" y="60875"/>
                </a:lnTo>
                <a:lnTo>
                  <a:pt x="41988" y="61678"/>
                </a:lnTo>
                <a:lnTo>
                  <a:pt x="40172" y="62001"/>
                </a:lnTo>
                <a:lnTo>
                  <a:pt x="39133" y="62159"/>
                </a:lnTo>
                <a:lnTo>
                  <a:pt x="38228" y="62159"/>
                </a:lnTo>
                <a:lnTo>
                  <a:pt x="37195" y="62001"/>
                </a:lnTo>
                <a:lnTo>
                  <a:pt x="36156" y="61678"/>
                </a:lnTo>
                <a:lnTo>
                  <a:pt x="35251" y="61198"/>
                </a:lnTo>
                <a:lnTo>
                  <a:pt x="34340" y="60717"/>
                </a:lnTo>
                <a:lnTo>
                  <a:pt x="33435" y="60237"/>
                </a:lnTo>
                <a:lnTo>
                  <a:pt x="32657" y="59433"/>
                </a:lnTo>
                <a:lnTo>
                  <a:pt x="31879" y="58795"/>
                </a:lnTo>
                <a:lnTo>
                  <a:pt x="31102" y="57833"/>
                </a:lnTo>
                <a:lnTo>
                  <a:pt x="30452" y="56872"/>
                </a:lnTo>
                <a:lnTo>
                  <a:pt x="29936" y="55911"/>
                </a:lnTo>
                <a:lnTo>
                  <a:pt x="29419" y="54792"/>
                </a:lnTo>
                <a:lnTo>
                  <a:pt x="29030" y="53666"/>
                </a:lnTo>
                <a:lnTo>
                  <a:pt x="28769" y="52546"/>
                </a:lnTo>
                <a:lnTo>
                  <a:pt x="28641" y="51263"/>
                </a:lnTo>
                <a:lnTo>
                  <a:pt x="28641" y="49663"/>
                </a:lnTo>
                <a:lnTo>
                  <a:pt x="28769" y="48221"/>
                </a:lnTo>
                <a:lnTo>
                  <a:pt x="29030" y="46943"/>
                </a:lnTo>
                <a:lnTo>
                  <a:pt x="29419" y="45502"/>
                </a:lnTo>
                <a:lnTo>
                  <a:pt x="29936" y="44218"/>
                </a:lnTo>
                <a:lnTo>
                  <a:pt x="30585" y="42934"/>
                </a:lnTo>
                <a:lnTo>
                  <a:pt x="31363" y="41814"/>
                </a:lnTo>
                <a:lnTo>
                  <a:pt x="32140" y="40695"/>
                </a:lnTo>
                <a:lnTo>
                  <a:pt x="32918" y="39734"/>
                </a:lnTo>
                <a:lnTo>
                  <a:pt x="33823" y="39089"/>
                </a:lnTo>
                <a:lnTo>
                  <a:pt x="34729" y="38450"/>
                </a:lnTo>
                <a:lnTo>
                  <a:pt x="35639" y="37811"/>
                </a:lnTo>
                <a:lnTo>
                  <a:pt x="37450" y="37008"/>
                </a:lnTo>
                <a:lnTo>
                  <a:pt x="39522" y="36205"/>
                </a:lnTo>
                <a:close/>
                <a:moveTo>
                  <a:pt x="40821" y="32840"/>
                </a:moveTo>
                <a:lnTo>
                  <a:pt x="39266" y="33005"/>
                </a:lnTo>
                <a:lnTo>
                  <a:pt x="38878" y="33005"/>
                </a:lnTo>
                <a:lnTo>
                  <a:pt x="38617" y="33163"/>
                </a:lnTo>
                <a:lnTo>
                  <a:pt x="38228" y="33644"/>
                </a:lnTo>
                <a:lnTo>
                  <a:pt x="37195" y="33966"/>
                </a:lnTo>
                <a:lnTo>
                  <a:pt x="36156" y="34282"/>
                </a:lnTo>
                <a:lnTo>
                  <a:pt x="35251" y="34763"/>
                </a:lnTo>
                <a:lnTo>
                  <a:pt x="34212" y="35244"/>
                </a:lnTo>
                <a:lnTo>
                  <a:pt x="32396" y="36528"/>
                </a:lnTo>
                <a:lnTo>
                  <a:pt x="30841" y="38127"/>
                </a:lnTo>
                <a:lnTo>
                  <a:pt x="29808" y="39253"/>
                </a:lnTo>
                <a:lnTo>
                  <a:pt x="28897" y="40531"/>
                </a:lnTo>
                <a:lnTo>
                  <a:pt x="28120" y="42137"/>
                </a:lnTo>
                <a:lnTo>
                  <a:pt x="27342" y="43579"/>
                </a:lnTo>
                <a:lnTo>
                  <a:pt x="26825" y="45179"/>
                </a:lnTo>
                <a:lnTo>
                  <a:pt x="26437" y="46943"/>
                </a:lnTo>
                <a:lnTo>
                  <a:pt x="26176" y="48701"/>
                </a:lnTo>
                <a:lnTo>
                  <a:pt x="26048" y="50466"/>
                </a:lnTo>
                <a:lnTo>
                  <a:pt x="26176" y="52066"/>
                </a:lnTo>
                <a:lnTo>
                  <a:pt x="26309" y="53666"/>
                </a:lnTo>
                <a:lnTo>
                  <a:pt x="26698" y="55272"/>
                </a:lnTo>
                <a:lnTo>
                  <a:pt x="27214" y="56714"/>
                </a:lnTo>
                <a:lnTo>
                  <a:pt x="27864" y="57991"/>
                </a:lnTo>
                <a:lnTo>
                  <a:pt x="28641" y="59275"/>
                </a:lnTo>
                <a:lnTo>
                  <a:pt x="29547" y="60395"/>
                </a:lnTo>
                <a:lnTo>
                  <a:pt x="30585" y="61520"/>
                </a:lnTo>
                <a:lnTo>
                  <a:pt x="31619" y="62482"/>
                </a:lnTo>
                <a:lnTo>
                  <a:pt x="32657" y="63278"/>
                </a:lnTo>
                <a:lnTo>
                  <a:pt x="33823" y="63924"/>
                </a:lnTo>
                <a:lnTo>
                  <a:pt x="35118" y="64562"/>
                </a:lnTo>
                <a:lnTo>
                  <a:pt x="36417" y="64885"/>
                </a:lnTo>
                <a:lnTo>
                  <a:pt x="37583" y="65201"/>
                </a:lnTo>
                <a:lnTo>
                  <a:pt x="38878" y="65365"/>
                </a:lnTo>
                <a:lnTo>
                  <a:pt x="40172" y="65201"/>
                </a:lnTo>
                <a:lnTo>
                  <a:pt x="41338" y="65043"/>
                </a:lnTo>
                <a:lnTo>
                  <a:pt x="42504" y="64885"/>
                </a:lnTo>
                <a:lnTo>
                  <a:pt x="43543" y="64404"/>
                </a:lnTo>
                <a:lnTo>
                  <a:pt x="44709" y="63924"/>
                </a:lnTo>
                <a:lnTo>
                  <a:pt x="45742" y="63443"/>
                </a:lnTo>
                <a:lnTo>
                  <a:pt x="46781" y="62640"/>
                </a:lnTo>
                <a:lnTo>
                  <a:pt x="47686" y="61836"/>
                </a:lnTo>
                <a:lnTo>
                  <a:pt x="48597" y="61040"/>
                </a:lnTo>
                <a:lnTo>
                  <a:pt x="49502" y="60079"/>
                </a:lnTo>
                <a:lnTo>
                  <a:pt x="50280" y="59117"/>
                </a:lnTo>
                <a:lnTo>
                  <a:pt x="50930" y="57991"/>
                </a:lnTo>
                <a:lnTo>
                  <a:pt x="51574" y="56714"/>
                </a:lnTo>
                <a:lnTo>
                  <a:pt x="52096" y="55430"/>
                </a:lnTo>
                <a:lnTo>
                  <a:pt x="52485" y="54146"/>
                </a:lnTo>
                <a:lnTo>
                  <a:pt x="52874" y="52869"/>
                </a:lnTo>
                <a:lnTo>
                  <a:pt x="53129" y="51427"/>
                </a:lnTo>
                <a:lnTo>
                  <a:pt x="53262" y="49505"/>
                </a:lnTo>
                <a:lnTo>
                  <a:pt x="53262" y="47582"/>
                </a:lnTo>
                <a:lnTo>
                  <a:pt x="53001" y="45818"/>
                </a:lnTo>
                <a:lnTo>
                  <a:pt x="52740" y="44060"/>
                </a:lnTo>
                <a:lnTo>
                  <a:pt x="52224" y="42453"/>
                </a:lnTo>
                <a:lnTo>
                  <a:pt x="51446" y="40853"/>
                </a:lnTo>
                <a:lnTo>
                  <a:pt x="50669" y="39411"/>
                </a:lnTo>
                <a:lnTo>
                  <a:pt x="49763" y="37969"/>
                </a:lnTo>
                <a:lnTo>
                  <a:pt x="48725" y="36850"/>
                </a:lnTo>
                <a:lnTo>
                  <a:pt x="47559" y="35724"/>
                </a:lnTo>
                <a:lnTo>
                  <a:pt x="46392" y="34763"/>
                </a:lnTo>
                <a:lnTo>
                  <a:pt x="45098" y="33966"/>
                </a:lnTo>
                <a:lnTo>
                  <a:pt x="43671" y="33486"/>
                </a:lnTo>
                <a:lnTo>
                  <a:pt x="42243" y="33005"/>
                </a:lnTo>
                <a:lnTo>
                  <a:pt x="40821" y="32840"/>
                </a:lnTo>
                <a:close/>
                <a:moveTo>
                  <a:pt x="34990" y="2725"/>
                </a:moveTo>
                <a:lnTo>
                  <a:pt x="36156" y="2883"/>
                </a:lnTo>
                <a:lnTo>
                  <a:pt x="37450" y="2883"/>
                </a:lnTo>
                <a:lnTo>
                  <a:pt x="39911" y="3041"/>
                </a:lnTo>
                <a:lnTo>
                  <a:pt x="43154" y="3206"/>
                </a:lnTo>
                <a:lnTo>
                  <a:pt x="44709" y="3364"/>
                </a:lnTo>
                <a:lnTo>
                  <a:pt x="46264" y="3364"/>
                </a:lnTo>
                <a:lnTo>
                  <a:pt x="46264" y="4483"/>
                </a:lnTo>
                <a:lnTo>
                  <a:pt x="46264" y="5609"/>
                </a:lnTo>
                <a:lnTo>
                  <a:pt x="44837" y="4964"/>
                </a:lnTo>
                <a:lnTo>
                  <a:pt x="44060" y="4806"/>
                </a:lnTo>
                <a:lnTo>
                  <a:pt x="43282" y="4648"/>
                </a:lnTo>
                <a:lnTo>
                  <a:pt x="42632" y="4648"/>
                </a:lnTo>
                <a:lnTo>
                  <a:pt x="41855" y="4806"/>
                </a:lnTo>
                <a:lnTo>
                  <a:pt x="41210" y="5128"/>
                </a:lnTo>
                <a:lnTo>
                  <a:pt x="40688" y="5767"/>
                </a:lnTo>
                <a:lnTo>
                  <a:pt x="40560" y="6090"/>
                </a:lnTo>
                <a:lnTo>
                  <a:pt x="40560" y="6248"/>
                </a:lnTo>
                <a:lnTo>
                  <a:pt x="40688" y="6570"/>
                </a:lnTo>
                <a:lnTo>
                  <a:pt x="42377" y="6570"/>
                </a:lnTo>
                <a:lnTo>
                  <a:pt x="43799" y="6728"/>
                </a:lnTo>
                <a:lnTo>
                  <a:pt x="45098" y="7209"/>
                </a:lnTo>
                <a:lnTo>
                  <a:pt x="46520" y="7848"/>
                </a:lnTo>
                <a:lnTo>
                  <a:pt x="46653" y="8809"/>
                </a:lnTo>
                <a:lnTo>
                  <a:pt x="45615" y="8809"/>
                </a:lnTo>
                <a:lnTo>
                  <a:pt x="42243" y="8493"/>
                </a:lnTo>
                <a:lnTo>
                  <a:pt x="41077" y="8328"/>
                </a:lnTo>
                <a:lnTo>
                  <a:pt x="40560" y="8328"/>
                </a:lnTo>
                <a:lnTo>
                  <a:pt x="39911" y="8651"/>
                </a:lnTo>
                <a:lnTo>
                  <a:pt x="39783" y="8973"/>
                </a:lnTo>
                <a:lnTo>
                  <a:pt x="39783" y="9290"/>
                </a:lnTo>
                <a:lnTo>
                  <a:pt x="40044" y="9935"/>
                </a:lnTo>
                <a:lnTo>
                  <a:pt x="40433" y="10415"/>
                </a:lnTo>
                <a:lnTo>
                  <a:pt x="40949" y="10731"/>
                </a:lnTo>
                <a:lnTo>
                  <a:pt x="41466" y="10896"/>
                </a:lnTo>
                <a:lnTo>
                  <a:pt x="42765" y="11054"/>
                </a:lnTo>
                <a:lnTo>
                  <a:pt x="43799" y="11212"/>
                </a:lnTo>
                <a:lnTo>
                  <a:pt x="45354" y="11535"/>
                </a:lnTo>
                <a:lnTo>
                  <a:pt x="47042" y="11693"/>
                </a:lnTo>
                <a:lnTo>
                  <a:pt x="47298" y="13938"/>
                </a:lnTo>
                <a:lnTo>
                  <a:pt x="47170" y="13938"/>
                </a:lnTo>
                <a:lnTo>
                  <a:pt x="46392" y="13615"/>
                </a:lnTo>
                <a:lnTo>
                  <a:pt x="45615" y="13299"/>
                </a:lnTo>
                <a:lnTo>
                  <a:pt x="43932" y="13135"/>
                </a:lnTo>
                <a:lnTo>
                  <a:pt x="42632" y="12819"/>
                </a:lnTo>
                <a:lnTo>
                  <a:pt x="41077" y="12819"/>
                </a:lnTo>
                <a:lnTo>
                  <a:pt x="41077" y="13135"/>
                </a:lnTo>
                <a:lnTo>
                  <a:pt x="40949" y="13457"/>
                </a:lnTo>
                <a:lnTo>
                  <a:pt x="41338" y="14260"/>
                </a:lnTo>
                <a:lnTo>
                  <a:pt x="41727" y="14741"/>
                </a:lnTo>
                <a:lnTo>
                  <a:pt x="42377" y="15057"/>
                </a:lnTo>
                <a:lnTo>
                  <a:pt x="43021" y="15380"/>
                </a:lnTo>
                <a:lnTo>
                  <a:pt x="44837" y="15860"/>
                </a:lnTo>
                <a:lnTo>
                  <a:pt x="46653" y="16183"/>
                </a:lnTo>
                <a:lnTo>
                  <a:pt x="47042" y="16183"/>
                </a:lnTo>
                <a:lnTo>
                  <a:pt x="47298" y="16018"/>
                </a:lnTo>
                <a:lnTo>
                  <a:pt x="47559" y="15860"/>
                </a:lnTo>
                <a:lnTo>
                  <a:pt x="47686" y="15702"/>
                </a:lnTo>
                <a:lnTo>
                  <a:pt x="48075" y="16499"/>
                </a:lnTo>
                <a:lnTo>
                  <a:pt x="48336" y="16980"/>
                </a:lnTo>
                <a:lnTo>
                  <a:pt x="48597" y="17144"/>
                </a:lnTo>
                <a:lnTo>
                  <a:pt x="48986" y="17302"/>
                </a:lnTo>
                <a:lnTo>
                  <a:pt x="49241" y="17302"/>
                </a:lnTo>
                <a:lnTo>
                  <a:pt x="50541" y="17783"/>
                </a:lnTo>
                <a:lnTo>
                  <a:pt x="51835" y="18422"/>
                </a:lnTo>
                <a:lnTo>
                  <a:pt x="53001" y="19225"/>
                </a:lnTo>
                <a:lnTo>
                  <a:pt x="54168" y="20186"/>
                </a:lnTo>
                <a:lnTo>
                  <a:pt x="54429" y="20344"/>
                </a:lnTo>
                <a:lnTo>
                  <a:pt x="54684" y="20509"/>
                </a:lnTo>
                <a:lnTo>
                  <a:pt x="55334" y="20509"/>
                </a:lnTo>
                <a:lnTo>
                  <a:pt x="55723" y="20028"/>
                </a:lnTo>
                <a:lnTo>
                  <a:pt x="55984" y="19547"/>
                </a:lnTo>
                <a:lnTo>
                  <a:pt x="56628" y="19067"/>
                </a:lnTo>
                <a:lnTo>
                  <a:pt x="57278" y="18586"/>
                </a:lnTo>
                <a:lnTo>
                  <a:pt x="58317" y="17460"/>
                </a:lnTo>
                <a:lnTo>
                  <a:pt x="60777" y="15222"/>
                </a:lnTo>
                <a:lnTo>
                  <a:pt x="62071" y="14260"/>
                </a:lnTo>
                <a:lnTo>
                  <a:pt x="63371" y="13457"/>
                </a:lnTo>
                <a:lnTo>
                  <a:pt x="63759" y="13135"/>
                </a:lnTo>
                <a:lnTo>
                  <a:pt x="63887" y="12819"/>
                </a:lnTo>
                <a:lnTo>
                  <a:pt x="64404" y="13299"/>
                </a:lnTo>
                <a:lnTo>
                  <a:pt x="65959" y="14741"/>
                </a:lnTo>
                <a:lnTo>
                  <a:pt x="67386" y="16183"/>
                </a:lnTo>
                <a:lnTo>
                  <a:pt x="68553" y="17783"/>
                </a:lnTo>
                <a:lnTo>
                  <a:pt x="69719" y="19383"/>
                </a:lnTo>
                <a:lnTo>
                  <a:pt x="70236" y="20186"/>
                </a:lnTo>
                <a:lnTo>
                  <a:pt x="70758" y="20989"/>
                </a:lnTo>
                <a:lnTo>
                  <a:pt x="69847" y="22267"/>
                </a:lnTo>
                <a:lnTo>
                  <a:pt x="68680" y="20989"/>
                </a:lnTo>
                <a:lnTo>
                  <a:pt x="67514" y="19705"/>
                </a:lnTo>
                <a:lnTo>
                  <a:pt x="66998" y="19225"/>
                </a:lnTo>
                <a:lnTo>
                  <a:pt x="66348" y="18902"/>
                </a:lnTo>
                <a:lnTo>
                  <a:pt x="65703" y="18586"/>
                </a:lnTo>
                <a:lnTo>
                  <a:pt x="65054" y="18422"/>
                </a:lnTo>
                <a:lnTo>
                  <a:pt x="64793" y="18586"/>
                </a:lnTo>
                <a:lnTo>
                  <a:pt x="64665" y="18744"/>
                </a:lnTo>
                <a:lnTo>
                  <a:pt x="64537" y="19067"/>
                </a:lnTo>
                <a:lnTo>
                  <a:pt x="64665" y="19383"/>
                </a:lnTo>
                <a:lnTo>
                  <a:pt x="65054" y="20028"/>
                </a:lnTo>
                <a:lnTo>
                  <a:pt x="65442" y="20509"/>
                </a:lnTo>
                <a:lnTo>
                  <a:pt x="66348" y="21470"/>
                </a:lnTo>
                <a:lnTo>
                  <a:pt x="67514" y="22912"/>
                </a:lnTo>
                <a:lnTo>
                  <a:pt x="68680" y="24031"/>
                </a:lnTo>
                <a:lnTo>
                  <a:pt x="68814" y="24031"/>
                </a:lnTo>
                <a:lnTo>
                  <a:pt x="67903" y="25473"/>
                </a:lnTo>
                <a:lnTo>
                  <a:pt x="67386" y="24670"/>
                </a:lnTo>
                <a:lnTo>
                  <a:pt x="66737" y="23873"/>
                </a:lnTo>
                <a:lnTo>
                  <a:pt x="66348" y="23228"/>
                </a:lnTo>
                <a:lnTo>
                  <a:pt x="65831" y="22589"/>
                </a:lnTo>
                <a:lnTo>
                  <a:pt x="65315" y="21951"/>
                </a:lnTo>
                <a:lnTo>
                  <a:pt x="64665" y="21628"/>
                </a:lnTo>
                <a:lnTo>
                  <a:pt x="64537" y="21628"/>
                </a:lnTo>
                <a:lnTo>
                  <a:pt x="64276" y="21786"/>
                </a:lnTo>
                <a:lnTo>
                  <a:pt x="64276" y="21951"/>
                </a:lnTo>
                <a:lnTo>
                  <a:pt x="64276" y="22267"/>
                </a:lnTo>
                <a:lnTo>
                  <a:pt x="64404" y="23070"/>
                </a:lnTo>
                <a:lnTo>
                  <a:pt x="64665" y="23873"/>
                </a:lnTo>
                <a:lnTo>
                  <a:pt x="65442" y="25473"/>
                </a:lnTo>
                <a:lnTo>
                  <a:pt x="65959" y="26592"/>
                </a:lnTo>
                <a:lnTo>
                  <a:pt x="66737" y="27718"/>
                </a:lnTo>
                <a:lnTo>
                  <a:pt x="66220" y="28515"/>
                </a:lnTo>
                <a:lnTo>
                  <a:pt x="65570" y="29799"/>
                </a:lnTo>
                <a:lnTo>
                  <a:pt x="65054" y="28679"/>
                </a:lnTo>
                <a:lnTo>
                  <a:pt x="64276" y="27554"/>
                </a:lnTo>
                <a:lnTo>
                  <a:pt x="63626" y="26434"/>
                </a:lnTo>
                <a:lnTo>
                  <a:pt x="63110" y="25315"/>
                </a:lnTo>
                <a:lnTo>
                  <a:pt x="62849" y="24992"/>
                </a:lnTo>
                <a:lnTo>
                  <a:pt x="62593" y="24834"/>
                </a:lnTo>
                <a:lnTo>
                  <a:pt x="62204" y="24834"/>
                </a:lnTo>
                <a:lnTo>
                  <a:pt x="61943" y="25315"/>
                </a:lnTo>
                <a:lnTo>
                  <a:pt x="61943" y="26112"/>
                </a:lnTo>
                <a:lnTo>
                  <a:pt x="62071" y="26757"/>
                </a:lnTo>
                <a:lnTo>
                  <a:pt x="62332" y="27554"/>
                </a:lnTo>
                <a:lnTo>
                  <a:pt x="62593" y="28199"/>
                </a:lnTo>
                <a:lnTo>
                  <a:pt x="64537" y="31879"/>
                </a:lnTo>
                <a:lnTo>
                  <a:pt x="64793" y="32202"/>
                </a:lnTo>
                <a:lnTo>
                  <a:pt x="65181" y="32360"/>
                </a:lnTo>
                <a:lnTo>
                  <a:pt x="65315" y="32524"/>
                </a:lnTo>
                <a:lnTo>
                  <a:pt x="65442" y="32682"/>
                </a:lnTo>
                <a:lnTo>
                  <a:pt x="66092" y="34447"/>
                </a:lnTo>
                <a:lnTo>
                  <a:pt x="66348" y="36370"/>
                </a:lnTo>
                <a:lnTo>
                  <a:pt x="66481" y="37489"/>
                </a:lnTo>
                <a:lnTo>
                  <a:pt x="66609" y="38608"/>
                </a:lnTo>
                <a:lnTo>
                  <a:pt x="66609" y="39734"/>
                </a:lnTo>
                <a:lnTo>
                  <a:pt x="66737" y="40853"/>
                </a:lnTo>
                <a:lnTo>
                  <a:pt x="66998" y="41334"/>
                </a:lnTo>
                <a:lnTo>
                  <a:pt x="67259" y="41492"/>
                </a:lnTo>
                <a:lnTo>
                  <a:pt x="67647" y="41656"/>
                </a:lnTo>
                <a:lnTo>
                  <a:pt x="68036" y="41656"/>
                </a:lnTo>
                <a:lnTo>
                  <a:pt x="69202" y="42137"/>
                </a:lnTo>
                <a:lnTo>
                  <a:pt x="70369" y="42295"/>
                </a:lnTo>
                <a:lnTo>
                  <a:pt x="72701" y="42618"/>
                </a:lnTo>
                <a:lnTo>
                  <a:pt x="74384" y="42934"/>
                </a:lnTo>
                <a:lnTo>
                  <a:pt x="76067" y="43256"/>
                </a:lnTo>
                <a:lnTo>
                  <a:pt x="77234" y="43737"/>
                </a:lnTo>
                <a:lnTo>
                  <a:pt x="77756" y="44060"/>
                </a:lnTo>
                <a:lnTo>
                  <a:pt x="78272" y="44060"/>
                </a:lnTo>
                <a:lnTo>
                  <a:pt x="78144" y="45818"/>
                </a:lnTo>
                <a:lnTo>
                  <a:pt x="78011" y="47582"/>
                </a:lnTo>
                <a:lnTo>
                  <a:pt x="78144" y="50946"/>
                </a:lnTo>
                <a:lnTo>
                  <a:pt x="78011" y="53830"/>
                </a:lnTo>
                <a:lnTo>
                  <a:pt x="78011" y="55272"/>
                </a:lnTo>
                <a:lnTo>
                  <a:pt x="78144" y="56714"/>
                </a:lnTo>
                <a:lnTo>
                  <a:pt x="76978" y="56872"/>
                </a:lnTo>
                <a:lnTo>
                  <a:pt x="76978" y="56872"/>
                </a:lnTo>
                <a:lnTo>
                  <a:pt x="77106" y="56233"/>
                </a:lnTo>
                <a:lnTo>
                  <a:pt x="77106" y="55588"/>
                </a:lnTo>
                <a:lnTo>
                  <a:pt x="76978" y="54311"/>
                </a:lnTo>
                <a:lnTo>
                  <a:pt x="76717" y="52546"/>
                </a:lnTo>
                <a:lnTo>
                  <a:pt x="76589" y="51908"/>
                </a:lnTo>
                <a:lnTo>
                  <a:pt x="76328" y="51105"/>
                </a:lnTo>
                <a:lnTo>
                  <a:pt x="76200" y="50946"/>
                </a:lnTo>
                <a:lnTo>
                  <a:pt x="76067" y="50782"/>
                </a:lnTo>
                <a:lnTo>
                  <a:pt x="75812" y="50946"/>
                </a:lnTo>
                <a:lnTo>
                  <a:pt x="75679" y="51105"/>
                </a:lnTo>
                <a:lnTo>
                  <a:pt x="75423" y="51908"/>
                </a:lnTo>
                <a:lnTo>
                  <a:pt x="75290" y="52546"/>
                </a:lnTo>
                <a:lnTo>
                  <a:pt x="75162" y="54311"/>
                </a:lnTo>
                <a:lnTo>
                  <a:pt x="75162" y="55753"/>
                </a:lnTo>
                <a:lnTo>
                  <a:pt x="75290" y="56391"/>
                </a:lnTo>
                <a:lnTo>
                  <a:pt x="75551" y="57030"/>
                </a:lnTo>
                <a:lnTo>
                  <a:pt x="73479" y="57195"/>
                </a:lnTo>
                <a:lnTo>
                  <a:pt x="72957" y="57195"/>
                </a:lnTo>
                <a:lnTo>
                  <a:pt x="73218" y="56549"/>
                </a:lnTo>
                <a:lnTo>
                  <a:pt x="73479" y="54950"/>
                </a:lnTo>
                <a:lnTo>
                  <a:pt x="73735" y="53350"/>
                </a:lnTo>
                <a:lnTo>
                  <a:pt x="73868" y="51585"/>
                </a:lnTo>
                <a:lnTo>
                  <a:pt x="73735" y="51105"/>
                </a:lnTo>
                <a:lnTo>
                  <a:pt x="73346" y="50782"/>
                </a:lnTo>
                <a:lnTo>
                  <a:pt x="72957" y="50782"/>
                </a:lnTo>
                <a:lnTo>
                  <a:pt x="72701" y="51105"/>
                </a:lnTo>
                <a:lnTo>
                  <a:pt x="72568" y="51427"/>
                </a:lnTo>
                <a:lnTo>
                  <a:pt x="71791" y="54469"/>
                </a:lnTo>
                <a:lnTo>
                  <a:pt x="71402" y="55911"/>
                </a:lnTo>
                <a:lnTo>
                  <a:pt x="71402" y="56714"/>
                </a:lnTo>
                <a:lnTo>
                  <a:pt x="71402" y="57030"/>
                </a:lnTo>
                <a:lnTo>
                  <a:pt x="71535" y="57353"/>
                </a:lnTo>
                <a:lnTo>
                  <a:pt x="70497" y="57353"/>
                </a:lnTo>
                <a:lnTo>
                  <a:pt x="69458" y="57511"/>
                </a:lnTo>
                <a:lnTo>
                  <a:pt x="69719" y="55588"/>
                </a:lnTo>
                <a:lnTo>
                  <a:pt x="69847" y="53830"/>
                </a:lnTo>
                <a:lnTo>
                  <a:pt x="69719" y="52869"/>
                </a:lnTo>
                <a:lnTo>
                  <a:pt x="69591" y="52066"/>
                </a:lnTo>
                <a:lnTo>
                  <a:pt x="69458" y="51743"/>
                </a:lnTo>
                <a:lnTo>
                  <a:pt x="69330" y="51585"/>
                </a:lnTo>
                <a:lnTo>
                  <a:pt x="69069" y="51585"/>
                </a:lnTo>
                <a:lnTo>
                  <a:pt x="68814" y="51743"/>
                </a:lnTo>
                <a:lnTo>
                  <a:pt x="68425" y="52388"/>
                </a:lnTo>
                <a:lnTo>
                  <a:pt x="68292" y="53027"/>
                </a:lnTo>
                <a:lnTo>
                  <a:pt x="67903" y="54469"/>
                </a:lnTo>
                <a:lnTo>
                  <a:pt x="67125" y="58637"/>
                </a:lnTo>
                <a:lnTo>
                  <a:pt x="67125" y="58953"/>
                </a:lnTo>
                <a:lnTo>
                  <a:pt x="67259" y="59433"/>
                </a:lnTo>
                <a:lnTo>
                  <a:pt x="66609" y="61040"/>
                </a:lnTo>
                <a:lnTo>
                  <a:pt x="65959" y="62640"/>
                </a:lnTo>
                <a:lnTo>
                  <a:pt x="65442" y="63601"/>
                </a:lnTo>
                <a:lnTo>
                  <a:pt x="64926" y="64562"/>
                </a:lnTo>
                <a:lnTo>
                  <a:pt x="63887" y="66162"/>
                </a:lnTo>
                <a:lnTo>
                  <a:pt x="63626" y="66643"/>
                </a:lnTo>
                <a:lnTo>
                  <a:pt x="63626" y="66965"/>
                </a:lnTo>
                <a:lnTo>
                  <a:pt x="63759" y="67446"/>
                </a:lnTo>
                <a:lnTo>
                  <a:pt x="63887" y="67769"/>
                </a:lnTo>
                <a:lnTo>
                  <a:pt x="64148" y="68085"/>
                </a:lnTo>
                <a:lnTo>
                  <a:pt x="64793" y="68085"/>
                </a:lnTo>
                <a:lnTo>
                  <a:pt x="65181" y="67927"/>
                </a:lnTo>
                <a:lnTo>
                  <a:pt x="65703" y="69046"/>
                </a:lnTo>
                <a:lnTo>
                  <a:pt x="66481" y="70007"/>
                </a:lnTo>
                <a:lnTo>
                  <a:pt x="67775" y="72094"/>
                </a:lnTo>
                <a:lnTo>
                  <a:pt x="69202" y="74655"/>
                </a:lnTo>
                <a:lnTo>
                  <a:pt x="70497" y="77217"/>
                </a:lnTo>
                <a:lnTo>
                  <a:pt x="69591" y="78659"/>
                </a:lnTo>
                <a:lnTo>
                  <a:pt x="68553" y="80100"/>
                </a:lnTo>
                <a:lnTo>
                  <a:pt x="66481" y="82668"/>
                </a:lnTo>
                <a:lnTo>
                  <a:pt x="64926" y="84591"/>
                </a:lnTo>
                <a:lnTo>
                  <a:pt x="64148" y="85552"/>
                </a:lnTo>
                <a:lnTo>
                  <a:pt x="63499" y="86671"/>
                </a:lnTo>
                <a:lnTo>
                  <a:pt x="62332" y="85710"/>
                </a:lnTo>
                <a:lnTo>
                  <a:pt x="63238" y="85229"/>
                </a:lnTo>
                <a:lnTo>
                  <a:pt x="64015" y="84591"/>
                </a:lnTo>
                <a:lnTo>
                  <a:pt x="65442" y="83465"/>
                </a:lnTo>
                <a:lnTo>
                  <a:pt x="65703" y="83149"/>
                </a:lnTo>
                <a:lnTo>
                  <a:pt x="65831" y="82826"/>
                </a:lnTo>
                <a:lnTo>
                  <a:pt x="65831" y="82346"/>
                </a:lnTo>
                <a:lnTo>
                  <a:pt x="65703" y="82023"/>
                </a:lnTo>
                <a:lnTo>
                  <a:pt x="65570" y="81865"/>
                </a:lnTo>
                <a:lnTo>
                  <a:pt x="65315" y="81542"/>
                </a:lnTo>
                <a:lnTo>
                  <a:pt x="64926" y="81542"/>
                </a:lnTo>
                <a:lnTo>
                  <a:pt x="64537" y="81707"/>
                </a:lnTo>
                <a:lnTo>
                  <a:pt x="63371" y="82504"/>
                </a:lnTo>
                <a:lnTo>
                  <a:pt x="62071" y="83465"/>
                </a:lnTo>
                <a:lnTo>
                  <a:pt x="60649" y="84268"/>
                </a:lnTo>
                <a:lnTo>
                  <a:pt x="59999" y="83787"/>
                </a:lnTo>
                <a:lnTo>
                  <a:pt x="60260" y="83629"/>
                </a:lnTo>
                <a:lnTo>
                  <a:pt x="61427" y="82668"/>
                </a:lnTo>
                <a:lnTo>
                  <a:pt x="61943" y="82023"/>
                </a:lnTo>
                <a:lnTo>
                  <a:pt x="62332" y="81226"/>
                </a:lnTo>
                <a:lnTo>
                  <a:pt x="62460" y="80904"/>
                </a:lnTo>
                <a:lnTo>
                  <a:pt x="62460" y="80581"/>
                </a:lnTo>
                <a:lnTo>
                  <a:pt x="62332" y="80100"/>
                </a:lnTo>
                <a:lnTo>
                  <a:pt x="62204" y="79784"/>
                </a:lnTo>
                <a:lnTo>
                  <a:pt x="61943" y="79620"/>
                </a:lnTo>
                <a:lnTo>
                  <a:pt x="61682" y="79462"/>
                </a:lnTo>
                <a:lnTo>
                  <a:pt x="61427" y="79462"/>
                </a:lnTo>
                <a:lnTo>
                  <a:pt x="61038" y="79620"/>
                </a:lnTo>
                <a:lnTo>
                  <a:pt x="60127" y="80746"/>
                </a:lnTo>
                <a:lnTo>
                  <a:pt x="59094" y="81707"/>
                </a:lnTo>
                <a:lnTo>
                  <a:pt x="58444" y="82346"/>
                </a:lnTo>
                <a:lnTo>
                  <a:pt x="57150" y="80904"/>
                </a:lnTo>
                <a:lnTo>
                  <a:pt x="58317" y="79942"/>
                </a:lnTo>
                <a:lnTo>
                  <a:pt x="58961" y="79462"/>
                </a:lnTo>
                <a:lnTo>
                  <a:pt x="59611" y="78981"/>
                </a:lnTo>
                <a:lnTo>
                  <a:pt x="59872" y="78659"/>
                </a:lnTo>
                <a:lnTo>
                  <a:pt x="59999" y="78343"/>
                </a:lnTo>
                <a:lnTo>
                  <a:pt x="60127" y="77862"/>
                </a:lnTo>
                <a:lnTo>
                  <a:pt x="60127" y="77381"/>
                </a:lnTo>
                <a:lnTo>
                  <a:pt x="59999" y="77059"/>
                </a:lnTo>
                <a:lnTo>
                  <a:pt x="59739" y="76901"/>
                </a:lnTo>
                <a:lnTo>
                  <a:pt x="59094" y="76901"/>
                </a:lnTo>
                <a:lnTo>
                  <a:pt x="58444" y="77381"/>
                </a:lnTo>
                <a:lnTo>
                  <a:pt x="57928" y="77697"/>
                </a:lnTo>
                <a:lnTo>
                  <a:pt x="56628" y="78659"/>
                </a:lnTo>
                <a:lnTo>
                  <a:pt x="55334" y="79620"/>
                </a:lnTo>
                <a:lnTo>
                  <a:pt x="54818" y="79462"/>
                </a:lnTo>
                <a:lnTo>
                  <a:pt x="54040" y="79462"/>
                </a:lnTo>
                <a:lnTo>
                  <a:pt x="53779" y="79784"/>
                </a:lnTo>
                <a:lnTo>
                  <a:pt x="53001" y="79784"/>
                </a:lnTo>
                <a:lnTo>
                  <a:pt x="52485" y="80265"/>
                </a:lnTo>
                <a:lnTo>
                  <a:pt x="51835" y="80746"/>
                </a:lnTo>
                <a:lnTo>
                  <a:pt x="51058" y="81062"/>
                </a:lnTo>
                <a:lnTo>
                  <a:pt x="49630" y="81542"/>
                </a:lnTo>
                <a:lnTo>
                  <a:pt x="48986" y="81865"/>
                </a:lnTo>
                <a:lnTo>
                  <a:pt x="48464" y="82346"/>
                </a:lnTo>
                <a:lnTo>
                  <a:pt x="47819" y="82346"/>
                </a:lnTo>
                <a:lnTo>
                  <a:pt x="47559" y="82668"/>
                </a:lnTo>
                <a:lnTo>
                  <a:pt x="47431" y="82984"/>
                </a:lnTo>
                <a:lnTo>
                  <a:pt x="47431" y="83149"/>
                </a:lnTo>
                <a:lnTo>
                  <a:pt x="47170" y="83149"/>
                </a:lnTo>
                <a:lnTo>
                  <a:pt x="46520" y="83465"/>
                </a:lnTo>
                <a:lnTo>
                  <a:pt x="46003" y="83787"/>
                </a:lnTo>
                <a:lnTo>
                  <a:pt x="44837" y="84591"/>
                </a:lnTo>
                <a:lnTo>
                  <a:pt x="44187" y="84749"/>
                </a:lnTo>
                <a:lnTo>
                  <a:pt x="43671" y="84907"/>
                </a:lnTo>
                <a:lnTo>
                  <a:pt x="43154" y="85071"/>
                </a:lnTo>
                <a:lnTo>
                  <a:pt x="42632" y="85229"/>
                </a:lnTo>
                <a:lnTo>
                  <a:pt x="42377" y="85710"/>
                </a:lnTo>
                <a:lnTo>
                  <a:pt x="42504" y="86033"/>
                </a:lnTo>
                <a:lnTo>
                  <a:pt x="42765" y="86513"/>
                </a:lnTo>
                <a:lnTo>
                  <a:pt x="43282" y="86829"/>
                </a:lnTo>
                <a:lnTo>
                  <a:pt x="43799" y="86994"/>
                </a:lnTo>
                <a:lnTo>
                  <a:pt x="44448" y="86829"/>
                </a:lnTo>
                <a:lnTo>
                  <a:pt x="45098" y="86671"/>
                </a:lnTo>
                <a:lnTo>
                  <a:pt x="45742" y="86349"/>
                </a:lnTo>
                <a:lnTo>
                  <a:pt x="47042" y="85552"/>
                </a:lnTo>
                <a:lnTo>
                  <a:pt x="46909" y="86349"/>
                </a:lnTo>
                <a:lnTo>
                  <a:pt x="46003" y="86994"/>
                </a:lnTo>
                <a:lnTo>
                  <a:pt x="44965" y="87633"/>
                </a:lnTo>
                <a:lnTo>
                  <a:pt x="43799" y="88113"/>
                </a:lnTo>
                <a:lnTo>
                  <a:pt x="43282" y="88436"/>
                </a:lnTo>
                <a:lnTo>
                  <a:pt x="42893" y="88752"/>
                </a:lnTo>
                <a:lnTo>
                  <a:pt x="42765" y="89232"/>
                </a:lnTo>
                <a:lnTo>
                  <a:pt x="42893" y="89555"/>
                </a:lnTo>
                <a:lnTo>
                  <a:pt x="43154" y="89878"/>
                </a:lnTo>
                <a:lnTo>
                  <a:pt x="43543" y="90036"/>
                </a:lnTo>
                <a:lnTo>
                  <a:pt x="44187" y="90194"/>
                </a:lnTo>
                <a:lnTo>
                  <a:pt x="44965" y="89878"/>
                </a:lnTo>
                <a:lnTo>
                  <a:pt x="45742" y="89713"/>
                </a:lnTo>
                <a:lnTo>
                  <a:pt x="46653" y="89232"/>
                </a:lnTo>
                <a:lnTo>
                  <a:pt x="46392" y="90839"/>
                </a:lnTo>
                <a:lnTo>
                  <a:pt x="46392" y="90997"/>
                </a:lnTo>
                <a:lnTo>
                  <a:pt x="46131" y="91155"/>
                </a:lnTo>
                <a:lnTo>
                  <a:pt x="44837" y="91636"/>
                </a:lnTo>
                <a:lnTo>
                  <a:pt x="43543" y="92116"/>
                </a:lnTo>
                <a:lnTo>
                  <a:pt x="42765" y="92281"/>
                </a:lnTo>
                <a:lnTo>
                  <a:pt x="42377" y="92439"/>
                </a:lnTo>
                <a:lnTo>
                  <a:pt x="42377" y="92761"/>
                </a:lnTo>
                <a:lnTo>
                  <a:pt x="42243" y="92920"/>
                </a:lnTo>
                <a:lnTo>
                  <a:pt x="42243" y="93242"/>
                </a:lnTo>
                <a:lnTo>
                  <a:pt x="42377" y="93400"/>
                </a:lnTo>
                <a:lnTo>
                  <a:pt x="42765" y="93723"/>
                </a:lnTo>
                <a:lnTo>
                  <a:pt x="43282" y="93881"/>
                </a:lnTo>
                <a:lnTo>
                  <a:pt x="43799" y="94039"/>
                </a:lnTo>
                <a:lnTo>
                  <a:pt x="44320" y="94039"/>
                </a:lnTo>
                <a:lnTo>
                  <a:pt x="44837" y="93881"/>
                </a:lnTo>
                <a:lnTo>
                  <a:pt x="45876" y="93558"/>
                </a:lnTo>
                <a:lnTo>
                  <a:pt x="45876" y="93558"/>
                </a:lnTo>
                <a:lnTo>
                  <a:pt x="45742" y="94684"/>
                </a:lnTo>
                <a:lnTo>
                  <a:pt x="45742" y="95961"/>
                </a:lnTo>
                <a:lnTo>
                  <a:pt x="43154" y="95961"/>
                </a:lnTo>
                <a:lnTo>
                  <a:pt x="40560" y="96284"/>
                </a:lnTo>
                <a:lnTo>
                  <a:pt x="36028" y="96284"/>
                </a:lnTo>
                <a:lnTo>
                  <a:pt x="36028" y="94842"/>
                </a:lnTo>
                <a:lnTo>
                  <a:pt x="35895" y="93242"/>
                </a:lnTo>
                <a:lnTo>
                  <a:pt x="35639" y="90516"/>
                </a:lnTo>
                <a:lnTo>
                  <a:pt x="35379" y="88436"/>
                </a:lnTo>
                <a:lnTo>
                  <a:pt x="34990" y="85868"/>
                </a:lnTo>
                <a:lnTo>
                  <a:pt x="34729" y="84591"/>
                </a:lnTo>
                <a:lnTo>
                  <a:pt x="34340" y="83629"/>
                </a:lnTo>
                <a:lnTo>
                  <a:pt x="33823" y="82668"/>
                </a:lnTo>
                <a:lnTo>
                  <a:pt x="33562" y="82504"/>
                </a:lnTo>
                <a:lnTo>
                  <a:pt x="33174" y="82188"/>
                </a:lnTo>
                <a:lnTo>
                  <a:pt x="32785" y="82188"/>
                </a:lnTo>
                <a:lnTo>
                  <a:pt x="32396" y="82346"/>
                </a:lnTo>
                <a:lnTo>
                  <a:pt x="31230" y="81865"/>
                </a:lnTo>
                <a:lnTo>
                  <a:pt x="30197" y="81542"/>
                </a:lnTo>
                <a:lnTo>
                  <a:pt x="29419" y="81062"/>
                </a:lnTo>
                <a:lnTo>
                  <a:pt x="28641" y="80581"/>
                </a:lnTo>
                <a:lnTo>
                  <a:pt x="27864" y="80100"/>
                </a:lnTo>
                <a:lnTo>
                  <a:pt x="27086" y="79784"/>
                </a:lnTo>
                <a:lnTo>
                  <a:pt x="26698" y="79304"/>
                </a:lnTo>
                <a:lnTo>
                  <a:pt x="26309" y="78981"/>
                </a:lnTo>
                <a:lnTo>
                  <a:pt x="25787" y="78981"/>
                </a:lnTo>
                <a:lnTo>
                  <a:pt x="25531" y="79139"/>
                </a:lnTo>
                <a:lnTo>
                  <a:pt x="25270" y="79462"/>
                </a:lnTo>
                <a:lnTo>
                  <a:pt x="23587" y="78501"/>
                </a:lnTo>
                <a:lnTo>
                  <a:pt x="22421" y="77862"/>
                </a:lnTo>
                <a:lnTo>
                  <a:pt x="21899" y="77697"/>
                </a:lnTo>
                <a:lnTo>
                  <a:pt x="21643" y="77697"/>
                </a:lnTo>
                <a:lnTo>
                  <a:pt x="21382" y="77862"/>
                </a:lnTo>
                <a:lnTo>
                  <a:pt x="21121" y="78020"/>
                </a:lnTo>
                <a:lnTo>
                  <a:pt x="21121" y="78343"/>
                </a:lnTo>
                <a:lnTo>
                  <a:pt x="21121" y="78659"/>
                </a:lnTo>
                <a:lnTo>
                  <a:pt x="21255" y="79139"/>
                </a:lnTo>
                <a:lnTo>
                  <a:pt x="21771" y="79620"/>
                </a:lnTo>
                <a:lnTo>
                  <a:pt x="22938" y="80581"/>
                </a:lnTo>
                <a:lnTo>
                  <a:pt x="23843" y="81384"/>
                </a:lnTo>
                <a:lnTo>
                  <a:pt x="23199" y="82346"/>
                </a:lnTo>
                <a:lnTo>
                  <a:pt x="23065" y="81865"/>
                </a:lnTo>
                <a:lnTo>
                  <a:pt x="22810" y="81542"/>
                </a:lnTo>
                <a:lnTo>
                  <a:pt x="22288" y="81226"/>
                </a:lnTo>
                <a:lnTo>
                  <a:pt x="21771" y="81226"/>
                </a:lnTo>
                <a:lnTo>
                  <a:pt x="20994" y="81062"/>
                </a:lnTo>
                <a:lnTo>
                  <a:pt x="20344" y="80746"/>
                </a:lnTo>
                <a:lnTo>
                  <a:pt x="19827" y="80265"/>
                </a:lnTo>
                <a:lnTo>
                  <a:pt x="19178" y="79784"/>
                </a:lnTo>
                <a:lnTo>
                  <a:pt x="18661" y="79304"/>
                </a:lnTo>
                <a:lnTo>
                  <a:pt x="18011" y="78981"/>
                </a:lnTo>
                <a:lnTo>
                  <a:pt x="17756" y="78981"/>
                </a:lnTo>
                <a:lnTo>
                  <a:pt x="17622" y="79139"/>
                </a:lnTo>
                <a:lnTo>
                  <a:pt x="17495" y="79304"/>
                </a:lnTo>
                <a:lnTo>
                  <a:pt x="17495" y="79942"/>
                </a:lnTo>
                <a:lnTo>
                  <a:pt x="17622" y="80423"/>
                </a:lnTo>
                <a:lnTo>
                  <a:pt x="17756" y="80904"/>
                </a:lnTo>
                <a:lnTo>
                  <a:pt x="18011" y="81226"/>
                </a:lnTo>
                <a:lnTo>
                  <a:pt x="18661" y="82023"/>
                </a:lnTo>
                <a:lnTo>
                  <a:pt x="19439" y="82668"/>
                </a:lnTo>
                <a:lnTo>
                  <a:pt x="19955" y="83149"/>
                </a:lnTo>
                <a:lnTo>
                  <a:pt x="20605" y="83465"/>
                </a:lnTo>
                <a:lnTo>
                  <a:pt x="21382" y="83629"/>
                </a:lnTo>
                <a:lnTo>
                  <a:pt x="22032" y="83629"/>
                </a:lnTo>
                <a:lnTo>
                  <a:pt x="20344" y="85387"/>
                </a:lnTo>
                <a:lnTo>
                  <a:pt x="20216" y="85071"/>
                </a:lnTo>
                <a:lnTo>
                  <a:pt x="20088" y="84749"/>
                </a:lnTo>
                <a:lnTo>
                  <a:pt x="19827" y="84591"/>
                </a:lnTo>
                <a:lnTo>
                  <a:pt x="19439" y="84426"/>
                </a:lnTo>
                <a:lnTo>
                  <a:pt x="18922" y="84426"/>
                </a:lnTo>
                <a:lnTo>
                  <a:pt x="18533" y="84268"/>
                </a:lnTo>
                <a:lnTo>
                  <a:pt x="17756" y="83629"/>
                </a:lnTo>
                <a:lnTo>
                  <a:pt x="16978" y="82826"/>
                </a:lnTo>
                <a:lnTo>
                  <a:pt x="16845" y="82668"/>
                </a:lnTo>
                <a:lnTo>
                  <a:pt x="16589" y="82504"/>
                </a:lnTo>
                <a:lnTo>
                  <a:pt x="16328" y="82346"/>
                </a:lnTo>
                <a:lnTo>
                  <a:pt x="16067" y="82188"/>
                </a:lnTo>
                <a:lnTo>
                  <a:pt x="15939" y="82188"/>
                </a:lnTo>
                <a:lnTo>
                  <a:pt x="15812" y="82346"/>
                </a:lnTo>
                <a:lnTo>
                  <a:pt x="15679" y="82984"/>
                </a:lnTo>
                <a:lnTo>
                  <a:pt x="15679" y="83465"/>
                </a:lnTo>
                <a:lnTo>
                  <a:pt x="15679" y="83787"/>
                </a:lnTo>
                <a:lnTo>
                  <a:pt x="15812" y="84268"/>
                </a:lnTo>
                <a:lnTo>
                  <a:pt x="16067" y="84749"/>
                </a:lnTo>
                <a:lnTo>
                  <a:pt x="16589" y="85387"/>
                </a:lnTo>
                <a:lnTo>
                  <a:pt x="17495" y="86349"/>
                </a:lnTo>
                <a:lnTo>
                  <a:pt x="18011" y="86671"/>
                </a:lnTo>
                <a:lnTo>
                  <a:pt x="18661" y="86994"/>
                </a:lnTo>
                <a:lnTo>
                  <a:pt x="17622" y="87633"/>
                </a:lnTo>
                <a:lnTo>
                  <a:pt x="17367" y="87475"/>
                </a:lnTo>
                <a:lnTo>
                  <a:pt x="15423" y="85387"/>
                </a:lnTo>
                <a:lnTo>
                  <a:pt x="13479" y="83149"/>
                </a:lnTo>
                <a:lnTo>
                  <a:pt x="11791" y="81062"/>
                </a:lnTo>
                <a:lnTo>
                  <a:pt x="11013" y="79784"/>
                </a:lnTo>
                <a:lnTo>
                  <a:pt x="10369" y="78659"/>
                </a:lnTo>
                <a:lnTo>
                  <a:pt x="11146" y="77539"/>
                </a:lnTo>
                <a:lnTo>
                  <a:pt x="11791" y="76420"/>
                </a:lnTo>
                <a:lnTo>
                  <a:pt x="12957" y="74017"/>
                </a:lnTo>
                <a:lnTo>
                  <a:pt x="14901" y="70968"/>
                </a:lnTo>
                <a:lnTo>
                  <a:pt x="16717" y="67927"/>
                </a:lnTo>
                <a:lnTo>
                  <a:pt x="16845" y="67769"/>
                </a:lnTo>
                <a:lnTo>
                  <a:pt x="17234" y="67446"/>
                </a:lnTo>
                <a:lnTo>
                  <a:pt x="17495" y="66807"/>
                </a:lnTo>
                <a:lnTo>
                  <a:pt x="17495" y="66327"/>
                </a:lnTo>
                <a:lnTo>
                  <a:pt x="17367" y="66004"/>
                </a:lnTo>
                <a:lnTo>
                  <a:pt x="17106" y="65681"/>
                </a:lnTo>
                <a:lnTo>
                  <a:pt x="16456" y="64885"/>
                </a:lnTo>
                <a:lnTo>
                  <a:pt x="15812" y="63924"/>
                </a:lnTo>
                <a:lnTo>
                  <a:pt x="14645" y="62159"/>
                </a:lnTo>
                <a:lnTo>
                  <a:pt x="13996" y="60875"/>
                </a:lnTo>
                <a:lnTo>
                  <a:pt x="13996" y="60717"/>
                </a:lnTo>
                <a:lnTo>
                  <a:pt x="13996" y="60237"/>
                </a:lnTo>
                <a:lnTo>
                  <a:pt x="13868" y="59756"/>
                </a:lnTo>
                <a:lnTo>
                  <a:pt x="13735" y="59275"/>
                </a:lnTo>
                <a:lnTo>
                  <a:pt x="13346" y="58953"/>
                </a:lnTo>
                <a:lnTo>
                  <a:pt x="12829" y="58795"/>
                </a:lnTo>
                <a:lnTo>
                  <a:pt x="7775" y="58472"/>
                </a:lnTo>
                <a:lnTo>
                  <a:pt x="5315" y="57991"/>
                </a:lnTo>
                <a:lnTo>
                  <a:pt x="4015" y="57833"/>
                </a:lnTo>
                <a:lnTo>
                  <a:pt x="2849" y="57353"/>
                </a:lnTo>
                <a:lnTo>
                  <a:pt x="2849" y="56714"/>
                </a:lnTo>
                <a:lnTo>
                  <a:pt x="2721" y="55911"/>
                </a:lnTo>
                <a:lnTo>
                  <a:pt x="2460" y="54469"/>
                </a:lnTo>
                <a:lnTo>
                  <a:pt x="2460" y="52066"/>
                </a:lnTo>
                <a:lnTo>
                  <a:pt x="2460" y="49821"/>
                </a:lnTo>
                <a:lnTo>
                  <a:pt x="2721" y="46779"/>
                </a:lnTo>
                <a:lnTo>
                  <a:pt x="2849" y="45179"/>
                </a:lnTo>
                <a:lnTo>
                  <a:pt x="2849" y="44376"/>
                </a:lnTo>
                <a:lnTo>
                  <a:pt x="2721" y="43579"/>
                </a:lnTo>
                <a:lnTo>
                  <a:pt x="3626" y="43256"/>
                </a:lnTo>
                <a:lnTo>
                  <a:pt x="5570" y="42776"/>
                </a:lnTo>
                <a:lnTo>
                  <a:pt x="5054" y="43737"/>
                </a:lnTo>
                <a:lnTo>
                  <a:pt x="4665" y="44698"/>
                </a:lnTo>
                <a:lnTo>
                  <a:pt x="4015" y="46779"/>
                </a:lnTo>
                <a:lnTo>
                  <a:pt x="4015" y="47424"/>
                </a:lnTo>
                <a:lnTo>
                  <a:pt x="4148" y="47582"/>
                </a:lnTo>
                <a:lnTo>
                  <a:pt x="4276" y="47905"/>
                </a:lnTo>
                <a:lnTo>
                  <a:pt x="4665" y="48221"/>
                </a:lnTo>
                <a:lnTo>
                  <a:pt x="5181" y="48221"/>
                </a:lnTo>
                <a:lnTo>
                  <a:pt x="5442" y="48063"/>
                </a:lnTo>
                <a:lnTo>
                  <a:pt x="5570" y="47905"/>
                </a:lnTo>
                <a:lnTo>
                  <a:pt x="5831" y="47424"/>
                </a:lnTo>
                <a:lnTo>
                  <a:pt x="6220" y="45982"/>
                </a:lnTo>
                <a:lnTo>
                  <a:pt x="6737" y="44540"/>
                </a:lnTo>
                <a:lnTo>
                  <a:pt x="7125" y="43579"/>
                </a:lnTo>
                <a:lnTo>
                  <a:pt x="7647" y="42453"/>
                </a:lnTo>
                <a:lnTo>
                  <a:pt x="8553" y="42295"/>
                </a:lnTo>
                <a:lnTo>
                  <a:pt x="8036" y="43256"/>
                </a:lnTo>
                <a:lnTo>
                  <a:pt x="7647" y="44376"/>
                </a:lnTo>
                <a:lnTo>
                  <a:pt x="7386" y="45502"/>
                </a:lnTo>
                <a:lnTo>
                  <a:pt x="7125" y="46463"/>
                </a:lnTo>
                <a:lnTo>
                  <a:pt x="7125" y="46779"/>
                </a:lnTo>
                <a:lnTo>
                  <a:pt x="7259" y="47101"/>
                </a:lnTo>
                <a:lnTo>
                  <a:pt x="7386" y="47424"/>
                </a:lnTo>
                <a:lnTo>
                  <a:pt x="7647" y="47740"/>
                </a:lnTo>
                <a:lnTo>
                  <a:pt x="7903" y="47905"/>
                </a:lnTo>
                <a:lnTo>
                  <a:pt x="8292" y="47905"/>
                </a:lnTo>
                <a:lnTo>
                  <a:pt x="8680" y="47582"/>
                </a:lnTo>
                <a:lnTo>
                  <a:pt x="8941" y="47259"/>
                </a:lnTo>
                <a:lnTo>
                  <a:pt x="8941" y="47101"/>
                </a:lnTo>
                <a:lnTo>
                  <a:pt x="9202" y="45660"/>
                </a:lnTo>
                <a:lnTo>
                  <a:pt x="9591" y="44218"/>
                </a:lnTo>
                <a:lnTo>
                  <a:pt x="10108" y="43256"/>
                </a:lnTo>
                <a:lnTo>
                  <a:pt x="10369" y="42295"/>
                </a:lnTo>
                <a:lnTo>
                  <a:pt x="11146" y="42295"/>
                </a:lnTo>
                <a:lnTo>
                  <a:pt x="10885" y="43098"/>
                </a:lnTo>
                <a:lnTo>
                  <a:pt x="10369" y="44856"/>
                </a:lnTo>
                <a:lnTo>
                  <a:pt x="10236" y="45660"/>
                </a:lnTo>
                <a:lnTo>
                  <a:pt x="10108" y="46463"/>
                </a:lnTo>
                <a:lnTo>
                  <a:pt x="10236" y="46779"/>
                </a:lnTo>
                <a:lnTo>
                  <a:pt x="10369" y="47101"/>
                </a:lnTo>
                <a:lnTo>
                  <a:pt x="10758" y="47424"/>
                </a:lnTo>
                <a:lnTo>
                  <a:pt x="11274" y="47424"/>
                </a:lnTo>
                <a:lnTo>
                  <a:pt x="11535" y="47259"/>
                </a:lnTo>
                <a:lnTo>
                  <a:pt x="11663" y="46943"/>
                </a:lnTo>
                <a:lnTo>
                  <a:pt x="11924" y="45660"/>
                </a:lnTo>
                <a:lnTo>
                  <a:pt x="12180" y="44218"/>
                </a:lnTo>
                <a:lnTo>
                  <a:pt x="12440" y="43098"/>
                </a:lnTo>
                <a:lnTo>
                  <a:pt x="12568" y="42137"/>
                </a:lnTo>
                <a:lnTo>
                  <a:pt x="13218" y="41973"/>
                </a:lnTo>
                <a:lnTo>
                  <a:pt x="13479" y="41814"/>
                </a:lnTo>
                <a:lnTo>
                  <a:pt x="13735" y="41492"/>
                </a:lnTo>
                <a:lnTo>
                  <a:pt x="13868" y="41176"/>
                </a:lnTo>
                <a:lnTo>
                  <a:pt x="13868" y="40853"/>
                </a:lnTo>
                <a:lnTo>
                  <a:pt x="14123" y="40373"/>
                </a:lnTo>
                <a:lnTo>
                  <a:pt x="14257" y="39892"/>
                </a:lnTo>
                <a:lnTo>
                  <a:pt x="14257" y="38931"/>
                </a:lnTo>
                <a:lnTo>
                  <a:pt x="14384" y="37969"/>
                </a:lnTo>
                <a:lnTo>
                  <a:pt x="14901" y="36205"/>
                </a:lnTo>
                <a:lnTo>
                  <a:pt x="15939" y="32682"/>
                </a:lnTo>
                <a:lnTo>
                  <a:pt x="16456" y="32202"/>
                </a:lnTo>
                <a:lnTo>
                  <a:pt x="16717" y="31563"/>
                </a:lnTo>
                <a:lnTo>
                  <a:pt x="16717" y="31241"/>
                </a:lnTo>
                <a:lnTo>
                  <a:pt x="16717" y="30918"/>
                </a:lnTo>
                <a:lnTo>
                  <a:pt x="16589" y="30602"/>
                </a:lnTo>
                <a:lnTo>
                  <a:pt x="16328" y="30121"/>
                </a:lnTo>
                <a:lnTo>
                  <a:pt x="14645" y="27876"/>
                </a:lnTo>
                <a:lnTo>
                  <a:pt x="12957" y="25631"/>
                </a:lnTo>
                <a:lnTo>
                  <a:pt x="11274" y="23228"/>
                </a:lnTo>
                <a:lnTo>
                  <a:pt x="9591" y="20989"/>
                </a:lnTo>
                <a:lnTo>
                  <a:pt x="10497" y="20028"/>
                </a:lnTo>
                <a:lnTo>
                  <a:pt x="11402" y="18902"/>
                </a:lnTo>
                <a:lnTo>
                  <a:pt x="12957" y="16499"/>
                </a:lnTo>
                <a:lnTo>
                  <a:pt x="13868" y="15380"/>
                </a:lnTo>
                <a:lnTo>
                  <a:pt x="14773" y="14260"/>
                </a:lnTo>
                <a:lnTo>
                  <a:pt x="15679" y="13457"/>
                </a:lnTo>
                <a:lnTo>
                  <a:pt x="16845" y="12819"/>
                </a:lnTo>
                <a:lnTo>
                  <a:pt x="17234" y="12654"/>
                </a:lnTo>
                <a:lnTo>
                  <a:pt x="17367" y="12654"/>
                </a:lnTo>
                <a:lnTo>
                  <a:pt x="16589" y="13299"/>
                </a:lnTo>
                <a:lnTo>
                  <a:pt x="15939" y="13938"/>
                </a:lnTo>
                <a:lnTo>
                  <a:pt x="15162" y="14899"/>
                </a:lnTo>
                <a:lnTo>
                  <a:pt x="14512" y="15860"/>
                </a:lnTo>
                <a:lnTo>
                  <a:pt x="14384" y="16499"/>
                </a:lnTo>
                <a:lnTo>
                  <a:pt x="14384" y="16980"/>
                </a:lnTo>
                <a:lnTo>
                  <a:pt x="14384" y="17460"/>
                </a:lnTo>
                <a:lnTo>
                  <a:pt x="14645" y="17783"/>
                </a:lnTo>
                <a:lnTo>
                  <a:pt x="14901" y="17941"/>
                </a:lnTo>
                <a:lnTo>
                  <a:pt x="15290" y="17941"/>
                </a:lnTo>
                <a:lnTo>
                  <a:pt x="15679" y="17625"/>
                </a:lnTo>
                <a:lnTo>
                  <a:pt x="15939" y="17302"/>
                </a:lnTo>
                <a:lnTo>
                  <a:pt x="16456" y="16499"/>
                </a:lnTo>
                <a:lnTo>
                  <a:pt x="17106" y="15538"/>
                </a:lnTo>
                <a:lnTo>
                  <a:pt x="17883" y="14741"/>
                </a:lnTo>
                <a:lnTo>
                  <a:pt x="18922" y="13938"/>
                </a:lnTo>
                <a:lnTo>
                  <a:pt x="19311" y="14260"/>
                </a:lnTo>
                <a:lnTo>
                  <a:pt x="18661" y="14899"/>
                </a:lnTo>
                <a:lnTo>
                  <a:pt x="18144" y="15380"/>
                </a:lnTo>
                <a:lnTo>
                  <a:pt x="17495" y="16183"/>
                </a:lnTo>
                <a:lnTo>
                  <a:pt x="16978" y="16980"/>
                </a:lnTo>
                <a:lnTo>
                  <a:pt x="16589" y="17941"/>
                </a:lnTo>
                <a:lnTo>
                  <a:pt x="16456" y="18422"/>
                </a:lnTo>
                <a:lnTo>
                  <a:pt x="16456" y="18902"/>
                </a:lnTo>
                <a:lnTo>
                  <a:pt x="16589" y="19225"/>
                </a:lnTo>
                <a:lnTo>
                  <a:pt x="16717" y="19383"/>
                </a:lnTo>
                <a:lnTo>
                  <a:pt x="17106" y="19547"/>
                </a:lnTo>
                <a:lnTo>
                  <a:pt x="17495" y="19547"/>
                </a:lnTo>
                <a:lnTo>
                  <a:pt x="17883" y="19383"/>
                </a:lnTo>
                <a:lnTo>
                  <a:pt x="18272" y="18744"/>
                </a:lnTo>
                <a:lnTo>
                  <a:pt x="18533" y="18106"/>
                </a:lnTo>
                <a:lnTo>
                  <a:pt x="19050" y="17460"/>
                </a:lnTo>
                <a:lnTo>
                  <a:pt x="19566" y="16822"/>
                </a:lnTo>
                <a:lnTo>
                  <a:pt x="20605" y="15538"/>
                </a:lnTo>
                <a:lnTo>
                  <a:pt x="21121" y="16018"/>
                </a:lnTo>
                <a:lnTo>
                  <a:pt x="21899" y="16499"/>
                </a:lnTo>
                <a:lnTo>
                  <a:pt x="20733" y="17302"/>
                </a:lnTo>
                <a:lnTo>
                  <a:pt x="19699" y="18106"/>
                </a:lnTo>
                <a:lnTo>
                  <a:pt x="18922" y="18902"/>
                </a:lnTo>
                <a:lnTo>
                  <a:pt x="18144" y="19863"/>
                </a:lnTo>
                <a:lnTo>
                  <a:pt x="17756" y="20509"/>
                </a:lnTo>
                <a:lnTo>
                  <a:pt x="17622" y="20989"/>
                </a:lnTo>
                <a:lnTo>
                  <a:pt x="17622" y="21628"/>
                </a:lnTo>
                <a:lnTo>
                  <a:pt x="17756" y="22267"/>
                </a:lnTo>
                <a:lnTo>
                  <a:pt x="18011" y="22589"/>
                </a:lnTo>
                <a:lnTo>
                  <a:pt x="18400" y="22747"/>
                </a:lnTo>
                <a:lnTo>
                  <a:pt x="18789" y="22589"/>
                </a:lnTo>
                <a:lnTo>
                  <a:pt x="19050" y="22267"/>
                </a:lnTo>
                <a:lnTo>
                  <a:pt x="19566" y="21470"/>
                </a:lnTo>
                <a:lnTo>
                  <a:pt x="19955" y="20667"/>
                </a:lnTo>
                <a:lnTo>
                  <a:pt x="20605" y="20028"/>
                </a:lnTo>
                <a:lnTo>
                  <a:pt x="21255" y="19547"/>
                </a:lnTo>
                <a:lnTo>
                  <a:pt x="22288" y="18744"/>
                </a:lnTo>
                <a:lnTo>
                  <a:pt x="23326" y="17783"/>
                </a:lnTo>
                <a:lnTo>
                  <a:pt x="24620" y="18902"/>
                </a:lnTo>
                <a:lnTo>
                  <a:pt x="23199" y="20186"/>
                </a:lnTo>
                <a:lnTo>
                  <a:pt x="22549" y="20667"/>
                </a:lnTo>
                <a:lnTo>
                  <a:pt x="21771" y="21470"/>
                </a:lnTo>
                <a:lnTo>
                  <a:pt x="21121" y="22267"/>
                </a:lnTo>
                <a:lnTo>
                  <a:pt x="20994" y="22747"/>
                </a:lnTo>
                <a:lnTo>
                  <a:pt x="20866" y="23228"/>
                </a:lnTo>
                <a:lnTo>
                  <a:pt x="20994" y="23550"/>
                </a:lnTo>
                <a:lnTo>
                  <a:pt x="21121" y="23708"/>
                </a:lnTo>
                <a:lnTo>
                  <a:pt x="21382" y="23873"/>
                </a:lnTo>
                <a:lnTo>
                  <a:pt x="21643" y="23873"/>
                </a:lnTo>
                <a:lnTo>
                  <a:pt x="21899" y="23708"/>
                </a:lnTo>
                <a:lnTo>
                  <a:pt x="22160" y="23392"/>
                </a:lnTo>
                <a:lnTo>
                  <a:pt x="22677" y="22912"/>
                </a:lnTo>
                <a:lnTo>
                  <a:pt x="23326" y="22109"/>
                </a:lnTo>
                <a:lnTo>
                  <a:pt x="24104" y="21470"/>
                </a:lnTo>
                <a:lnTo>
                  <a:pt x="25787" y="20028"/>
                </a:lnTo>
                <a:lnTo>
                  <a:pt x="26048" y="20186"/>
                </a:lnTo>
                <a:lnTo>
                  <a:pt x="26437" y="20344"/>
                </a:lnTo>
                <a:lnTo>
                  <a:pt x="26825" y="20344"/>
                </a:lnTo>
                <a:lnTo>
                  <a:pt x="27214" y="20028"/>
                </a:lnTo>
                <a:lnTo>
                  <a:pt x="27475" y="19705"/>
                </a:lnTo>
                <a:lnTo>
                  <a:pt x="28641" y="19067"/>
                </a:lnTo>
                <a:lnTo>
                  <a:pt x="30063" y="18422"/>
                </a:lnTo>
                <a:lnTo>
                  <a:pt x="32785" y="17460"/>
                </a:lnTo>
                <a:lnTo>
                  <a:pt x="33174" y="17144"/>
                </a:lnTo>
                <a:lnTo>
                  <a:pt x="33435" y="16664"/>
                </a:lnTo>
                <a:lnTo>
                  <a:pt x="33562" y="16499"/>
                </a:lnTo>
                <a:lnTo>
                  <a:pt x="33823" y="15538"/>
                </a:lnTo>
                <a:lnTo>
                  <a:pt x="34084" y="14576"/>
                </a:lnTo>
                <a:lnTo>
                  <a:pt x="34212" y="12654"/>
                </a:lnTo>
                <a:lnTo>
                  <a:pt x="34473" y="8651"/>
                </a:lnTo>
                <a:lnTo>
                  <a:pt x="34862" y="5767"/>
                </a:lnTo>
                <a:lnTo>
                  <a:pt x="34990" y="4167"/>
                </a:lnTo>
                <a:lnTo>
                  <a:pt x="34990" y="3522"/>
                </a:lnTo>
                <a:lnTo>
                  <a:pt x="34990" y="2725"/>
                </a:lnTo>
                <a:close/>
                <a:moveTo>
                  <a:pt x="93301" y="79620"/>
                </a:moveTo>
                <a:lnTo>
                  <a:pt x="93435" y="79942"/>
                </a:lnTo>
                <a:lnTo>
                  <a:pt x="93690" y="80265"/>
                </a:lnTo>
                <a:lnTo>
                  <a:pt x="94079" y="80423"/>
                </a:lnTo>
                <a:lnTo>
                  <a:pt x="94468" y="80423"/>
                </a:lnTo>
                <a:lnTo>
                  <a:pt x="96023" y="80581"/>
                </a:lnTo>
                <a:lnTo>
                  <a:pt x="97578" y="81062"/>
                </a:lnTo>
                <a:lnTo>
                  <a:pt x="99005" y="81865"/>
                </a:lnTo>
                <a:lnTo>
                  <a:pt x="99655" y="82346"/>
                </a:lnTo>
                <a:lnTo>
                  <a:pt x="100172" y="82984"/>
                </a:lnTo>
                <a:lnTo>
                  <a:pt x="100688" y="83629"/>
                </a:lnTo>
                <a:lnTo>
                  <a:pt x="101077" y="84268"/>
                </a:lnTo>
                <a:lnTo>
                  <a:pt x="101466" y="85071"/>
                </a:lnTo>
                <a:lnTo>
                  <a:pt x="101727" y="85868"/>
                </a:lnTo>
                <a:lnTo>
                  <a:pt x="101855" y="86829"/>
                </a:lnTo>
                <a:lnTo>
                  <a:pt x="101988" y="87791"/>
                </a:lnTo>
                <a:lnTo>
                  <a:pt x="101988" y="88752"/>
                </a:lnTo>
                <a:lnTo>
                  <a:pt x="101855" y="89878"/>
                </a:lnTo>
                <a:lnTo>
                  <a:pt x="101466" y="91320"/>
                </a:lnTo>
                <a:lnTo>
                  <a:pt x="100949" y="92761"/>
                </a:lnTo>
                <a:lnTo>
                  <a:pt x="100172" y="94039"/>
                </a:lnTo>
                <a:lnTo>
                  <a:pt x="99394" y="95165"/>
                </a:lnTo>
                <a:lnTo>
                  <a:pt x="98489" y="96284"/>
                </a:lnTo>
                <a:lnTo>
                  <a:pt x="97450" y="97245"/>
                </a:lnTo>
                <a:lnTo>
                  <a:pt x="96412" y="97884"/>
                </a:lnTo>
                <a:lnTo>
                  <a:pt x="95245" y="98529"/>
                </a:lnTo>
                <a:lnTo>
                  <a:pt x="94468" y="98687"/>
                </a:lnTo>
                <a:lnTo>
                  <a:pt x="92913" y="98687"/>
                </a:lnTo>
                <a:lnTo>
                  <a:pt x="92135" y="98529"/>
                </a:lnTo>
                <a:lnTo>
                  <a:pt x="91358" y="98206"/>
                </a:lnTo>
                <a:lnTo>
                  <a:pt x="90713" y="97726"/>
                </a:lnTo>
                <a:lnTo>
                  <a:pt x="90063" y="97087"/>
                </a:lnTo>
                <a:lnTo>
                  <a:pt x="89547" y="96442"/>
                </a:lnTo>
                <a:lnTo>
                  <a:pt x="88508" y="95000"/>
                </a:lnTo>
                <a:lnTo>
                  <a:pt x="87603" y="93400"/>
                </a:lnTo>
                <a:lnTo>
                  <a:pt x="87081" y="91478"/>
                </a:lnTo>
                <a:lnTo>
                  <a:pt x="86825" y="89713"/>
                </a:lnTo>
                <a:lnTo>
                  <a:pt x="86825" y="88594"/>
                </a:lnTo>
                <a:lnTo>
                  <a:pt x="86825" y="87475"/>
                </a:lnTo>
                <a:lnTo>
                  <a:pt x="87081" y="86349"/>
                </a:lnTo>
                <a:lnTo>
                  <a:pt x="87470" y="85387"/>
                </a:lnTo>
                <a:lnTo>
                  <a:pt x="87859" y="84426"/>
                </a:lnTo>
                <a:lnTo>
                  <a:pt x="88380" y="83465"/>
                </a:lnTo>
                <a:lnTo>
                  <a:pt x="88897" y="82668"/>
                </a:lnTo>
                <a:lnTo>
                  <a:pt x="89547" y="81865"/>
                </a:lnTo>
                <a:lnTo>
                  <a:pt x="90324" y="81062"/>
                </a:lnTo>
                <a:lnTo>
                  <a:pt x="91230" y="80423"/>
                </a:lnTo>
                <a:lnTo>
                  <a:pt x="92135" y="79942"/>
                </a:lnTo>
                <a:lnTo>
                  <a:pt x="93174" y="79620"/>
                </a:lnTo>
                <a:close/>
                <a:moveTo>
                  <a:pt x="37322" y="0"/>
                </a:moveTo>
                <a:lnTo>
                  <a:pt x="35639" y="158"/>
                </a:lnTo>
                <a:lnTo>
                  <a:pt x="34729" y="480"/>
                </a:lnTo>
                <a:lnTo>
                  <a:pt x="33951" y="803"/>
                </a:lnTo>
                <a:lnTo>
                  <a:pt x="33696" y="961"/>
                </a:lnTo>
                <a:lnTo>
                  <a:pt x="33562" y="1119"/>
                </a:lnTo>
                <a:lnTo>
                  <a:pt x="33435" y="1441"/>
                </a:lnTo>
                <a:lnTo>
                  <a:pt x="33435" y="1764"/>
                </a:lnTo>
                <a:lnTo>
                  <a:pt x="33046" y="2403"/>
                </a:lnTo>
                <a:lnTo>
                  <a:pt x="32785" y="3041"/>
                </a:lnTo>
                <a:lnTo>
                  <a:pt x="32529" y="4003"/>
                </a:lnTo>
                <a:lnTo>
                  <a:pt x="32396" y="4806"/>
                </a:lnTo>
                <a:lnTo>
                  <a:pt x="32140" y="8328"/>
                </a:lnTo>
                <a:lnTo>
                  <a:pt x="31619" y="11693"/>
                </a:lnTo>
                <a:lnTo>
                  <a:pt x="31491" y="13299"/>
                </a:lnTo>
                <a:lnTo>
                  <a:pt x="31491" y="15057"/>
                </a:lnTo>
                <a:lnTo>
                  <a:pt x="30197" y="15538"/>
                </a:lnTo>
                <a:lnTo>
                  <a:pt x="29030" y="16183"/>
                </a:lnTo>
                <a:lnTo>
                  <a:pt x="26564" y="17625"/>
                </a:lnTo>
                <a:lnTo>
                  <a:pt x="22160" y="13780"/>
                </a:lnTo>
                <a:lnTo>
                  <a:pt x="21121" y="12819"/>
                </a:lnTo>
                <a:lnTo>
                  <a:pt x="19827" y="11693"/>
                </a:lnTo>
                <a:lnTo>
                  <a:pt x="19178" y="11212"/>
                </a:lnTo>
                <a:lnTo>
                  <a:pt x="18533" y="10731"/>
                </a:lnTo>
                <a:lnTo>
                  <a:pt x="17756" y="10573"/>
                </a:lnTo>
                <a:lnTo>
                  <a:pt x="17234" y="10573"/>
                </a:lnTo>
                <a:lnTo>
                  <a:pt x="16845" y="10251"/>
                </a:lnTo>
                <a:lnTo>
                  <a:pt x="16200" y="10251"/>
                </a:lnTo>
                <a:lnTo>
                  <a:pt x="15679" y="10573"/>
                </a:lnTo>
                <a:lnTo>
                  <a:pt x="15034" y="11054"/>
                </a:lnTo>
                <a:lnTo>
                  <a:pt x="13868" y="12015"/>
                </a:lnTo>
                <a:lnTo>
                  <a:pt x="12829" y="13135"/>
                </a:lnTo>
                <a:lnTo>
                  <a:pt x="11924" y="14418"/>
                </a:lnTo>
                <a:lnTo>
                  <a:pt x="9847" y="17144"/>
                </a:lnTo>
                <a:lnTo>
                  <a:pt x="8814" y="18422"/>
                </a:lnTo>
                <a:lnTo>
                  <a:pt x="7903" y="20028"/>
                </a:lnTo>
                <a:lnTo>
                  <a:pt x="7647" y="20186"/>
                </a:lnTo>
                <a:lnTo>
                  <a:pt x="7386" y="20509"/>
                </a:lnTo>
                <a:lnTo>
                  <a:pt x="7259" y="20825"/>
                </a:lnTo>
                <a:lnTo>
                  <a:pt x="7386" y="21305"/>
                </a:lnTo>
                <a:lnTo>
                  <a:pt x="8036" y="22747"/>
                </a:lnTo>
                <a:lnTo>
                  <a:pt x="8814" y="24031"/>
                </a:lnTo>
                <a:lnTo>
                  <a:pt x="10497" y="26592"/>
                </a:lnTo>
                <a:lnTo>
                  <a:pt x="12180" y="29476"/>
                </a:lnTo>
                <a:lnTo>
                  <a:pt x="13218" y="30760"/>
                </a:lnTo>
                <a:lnTo>
                  <a:pt x="14123" y="32044"/>
                </a:lnTo>
                <a:lnTo>
                  <a:pt x="13479" y="33321"/>
                </a:lnTo>
                <a:lnTo>
                  <a:pt x="12957" y="34763"/>
                </a:lnTo>
                <a:lnTo>
                  <a:pt x="12313" y="36850"/>
                </a:lnTo>
                <a:lnTo>
                  <a:pt x="12052" y="38127"/>
                </a:lnTo>
                <a:lnTo>
                  <a:pt x="12052" y="39253"/>
                </a:lnTo>
                <a:lnTo>
                  <a:pt x="10624" y="39253"/>
                </a:lnTo>
                <a:lnTo>
                  <a:pt x="9069" y="39411"/>
                </a:lnTo>
                <a:lnTo>
                  <a:pt x="6348" y="40050"/>
                </a:lnTo>
                <a:lnTo>
                  <a:pt x="5181" y="40215"/>
                </a:lnTo>
                <a:lnTo>
                  <a:pt x="3759" y="40695"/>
                </a:lnTo>
                <a:lnTo>
                  <a:pt x="3110" y="41011"/>
                </a:lnTo>
                <a:lnTo>
                  <a:pt x="2460" y="41334"/>
                </a:lnTo>
                <a:lnTo>
                  <a:pt x="1943" y="41814"/>
                </a:lnTo>
                <a:lnTo>
                  <a:pt x="1555" y="42295"/>
                </a:lnTo>
                <a:lnTo>
                  <a:pt x="1294" y="42453"/>
                </a:lnTo>
                <a:lnTo>
                  <a:pt x="1038" y="42618"/>
                </a:lnTo>
                <a:lnTo>
                  <a:pt x="777" y="43256"/>
                </a:lnTo>
                <a:lnTo>
                  <a:pt x="516" y="44060"/>
                </a:lnTo>
                <a:lnTo>
                  <a:pt x="388" y="45660"/>
                </a:lnTo>
                <a:lnTo>
                  <a:pt x="0" y="50946"/>
                </a:lnTo>
                <a:lnTo>
                  <a:pt x="0" y="52704"/>
                </a:lnTo>
                <a:lnTo>
                  <a:pt x="0" y="54950"/>
                </a:lnTo>
                <a:lnTo>
                  <a:pt x="127" y="55911"/>
                </a:lnTo>
                <a:lnTo>
                  <a:pt x="388" y="56872"/>
                </a:lnTo>
                <a:lnTo>
                  <a:pt x="649" y="57675"/>
                </a:lnTo>
                <a:lnTo>
                  <a:pt x="1294" y="58156"/>
                </a:lnTo>
                <a:lnTo>
                  <a:pt x="1166" y="58637"/>
                </a:lnTo>
                <a:lnTo>
                  <a:pt x="1294" y="58953"/>
                </a:lnTo>
                <a:lnTo>
                  <a:pt x="1427" y="59275"/>
                </a:lnTo>
                <a:lnTo>
                  <a:pt x="1682" y="59433"/>
                </a:lnTo>
                <a:lnTo>
                  <a:pt x="2982" y="60079"/>
                </a:lnTo>
                <a:lnTo>
                  <a:pt x="4148" y="60559"/>
                </a:lnTo>
                <a:lnTo>
                  <a:pt x="5570" y="60875"/>
                </a:lnTo>
                <a:lnTo>
                  <a:pt x="6870" y="61040"/>
                </a:lnTo>
                <a:lnTo>
                  <a:pt x="9591" y="61520"/>
                </a:lnTo>
                <a:lnTo>
                  <a:pt x="12313" y="61678"/>
                </a:lnTo>
                <a:lnTo>
                  <a:pt x="12701" y="62798"/>
                </a:lnTo>
                <a:lnTo>
                  <a:pt x="13090" y="63601"/>
                </a:lnTo>
                <a:lnTo>
                  <a:pt x="13996" y="65523"/>
                </a:lnTo>
                <a:lnTo>
                  <a:pt x="15162" y="67123"/>
                </a:lnTo>
                <a:lnTo>
                  <a:pt x="14123" y="68249"/>
                </a:lnTo>
                <a:lnTo>
                  <a:pt x="13346" y="69527"/>
                </a:lnTo>
                <a:lnTo>
                  <a:pt x="11663" y="71930"/>
                </a:lnTo>
                <a:lnTo>
                  <a:pt x="9847" y="74814"/>
                </a:lnTo>
                <a:lnTo>
                  <a:pt x="8941" y="76097"/>
                </a:lnTo>
                <a:lnTo>
                  <a:pt x="8680" y="76901"/>
                </a:lnTo>
                <a:lnTo>
                  <a:pt x="8425" y="77539"/>
                </a:lnTo>
                <a:lnTo>
                  <a:pt x="8425" y="78020"/>
                </a:lnTo>
                <a:lnTo>
                  <a:pt x="8553" y="78501"/>
                </a:lnTo>
                <a:lnTo>
                  <a:pt x="8553" y="79304"/>
                </a:lnTo>
                <a:lnTo>
                  <a:pt x="8680" y="80100"/>
                </a:lnTo>
                <a:lnTo>
                  <a:pt x="8941" y="80746"/>
                </a:lnTo>
                <a:lnTo>
                  <a:pt x="9330" y="81542"/>
                </a:lnTo>
                <a:lnTo>
                  <a:pt x="10236" y="82984"/>
                </a:lnTo>
                <a:lnTo>
                  <a:pt x="11146" y="84110"/>
                </a:lnTo>
                <a:lnTo>
                  <a:pt x="12313" y="85710"/>
                </a:lnTo>
                <a:lnTo>
                  <a:pt x="13479" y="87152"/>
                </a:lnTo>
                <a:lnTo>
                  <a:pt x="14901" y="88594"/>
                </a:lnTo>
                <a:lnTo>
                  <a:pt x="16200" y="89878"/>
                </a:lnTo>
                <a:lnTo>
                  <a:pt x="16456" y="90194"/>
                </a:lnTo>
                <a:lnTo>
                  <a:pt x="16717" y="90194"/>
                </a:lnTo>
                <a:lnTo>
                  <a:pt x="17234" y="90036"/>
                </a:lnTo>
                <a:lnTo>
                  <a:pt x="17883" y="90194"/>
                </a:lnTo>
                <a:lnTo>
                  <a:pt x="18400" y="90036"/>
                </a:lnTo>
                <a:lnTo>
                  <a:pt x="19050" y="89878"/>
                </a:lnTo>
                <a:lnTo>
                  <a:pt x="19699" y="89555"/>
                </a:lnTo>
                <a:lnTo>
                  <a:pt x="20866" y="88594"/>
                </a:lnTo>
                <a:lnTo>
                  <a:pt x="21771" y="87791"/>
                </a:lnTo>
                <a:lnTo>
                  <a:pt x="23065" y="86513"/>
                </a:lnTo>
                <a:lnTo>
                  <a:pt x="24365" y="85071"/>
                </a:lnTo>
                <a:lnTo>
                  <a:pt x="26698" y="81865"/>
                </a:lnTo>
                <a:lnTo>
                  <a:pt x="27214" y="82504"/>
                </a:lnTo>
                <a:lnTo>
                  <a:pt x="27864" y="82826"/>
                </a:lnTo>
                <a:lnTo>
                  <a:pt x="29030" y="83465"/>
                </a:lnTo>
                <a:lnTo>
                  <a:pt x="30713" y="84426"/>
                </a:lnTo>
                <a:lnTo>
                  <a:pt x="31619" y="84749"/>
                </a:lnTo>
                <a:lnTo>
                  <a:pt x="32529" y="84907"/>
                </a:lnTo>
                <a:lnTo>
                  <a:pt x="32785" y="86191"/>
                </a:lnTo>
                <a:lnTo>
                  <a:pt x="32918" y="87310"/>
                </a:lnTo>
                <a:lnTo>
                  <a:pt x="33307" y="89878"/>
                </a:lnTo>
                <a:lnTo>
                  <a:pt x="33562" y="92439"/>
                </a:lnTo>
                <a:lnTo>
                  <a:pt x="33562" y="93881"/>
                </a:lnTo>
                <a:lnTo>
                  <a:pt x="33562" y="95481"/>
                </a:lnTo>
                <a:lnTo>
                  <a:pt x="33696" y="96126"/>
                </a:lnTo>
                <a:lnTo>
                  <a:pt x="33823" y="96923"/>
                </a:lnTo>
                <a:lnTo>
                  <a:pt x="34084" y="97403"/>
                </a:lnTo>
                <a:lnTo>
                  <a:pt x="34473" y="97884"/>
                </a:lnTo>
                <a:lnTo>
                  <a:pt x="34601" y="98048"/>
                </a:lnTo>
                <a:lnTo>
                  <a:pt x="34729" y="98364"/>
                </a:lnTo>
                <a:lnTo>
                  <a:pt x="35251" y="98687"/>
                </a:lnTo>
                <a:lnTo>
                  <a:pt x="35767" y="99010"/>
                </a:lnTo>
                <a:lnTo>
                  <a:pt x="36417" y="99168"/>
                </a:lnTo>
                <a:lnTo>
                  <a:pt x="37061" y="99326"/>
                </a:lnTo>
                <a:lnTo>
                  <a:pt x="38361" y="99326"/>
                </a:lnTo>
                <a:lnTo>
                  <a:pt x="39522" y="99168"/>
                </a:lnTo>
                <a:lnTo>
                  <a:pt x="42765" y="99010"/>
                </a:lnTo>
                <a:lnTo>
                  <a:pt x="46003" y="99010"/>
                </a:lnTo>
                <a:lnTo>
                  <a:pt x="46520" y="98845"/>
                </a:lnTo>
                <a:lnTo>
                  <a:pt x="46909" y="98529"/>
                </a:lnTo>
                <a:lnTo>
                  <a:pt x="47170" y="97884"/>
                </a:lnTo>
                <a:lnTo>
                  <a:pt x="47298" y="97403"/>
                </a:lnTo>
                <a:lnTo>
                  <a:pt x="47431" y="97245"/>
                </a:lnTo>
                <a:lnTo>
                  <a:pt x="47819" y="96607"/>
                </a:lnTo>
                <a:lnTo>
                  <a:pt x="48075" y="95803"/>
                </a:lnTo>
                <a:lnTo>
                  <a:pt x="48464" y="94039"/>
                </a:lnTo>
                <a:lnTo>
                  <a:pt x="48725" y="90674"/>
                </a:lnTo>
                <a:lnTo>
                  <a:pt x="49114" y="87475"/>
                </a:lnTo>
                <a:lnTo>
                  <a:pt x="49241" y="85868"/>
                </a:lnTo>
                <a:lnTo>
                  <a:pt x="49241" y="84268"/>
                </a:lnTo>
                <a:lnTo>
                  <a:pt x="50669" y="84268"/>
                </a:lnTo>
                <a:lnTo>
                  <a:pt x="51963" y="83787"/>
                </a:lnTo>
                <a:lnTo>
                  <a:pt x="53262" y="83149"/>
                </a:lnTo>
                <a:lnTo>
                  <a:pt x="53907" y="82668"/>
                </a:lnTo>
                <a:lnTo>
                  <a:pt x="54429" y="82188"/>
                </a:lnTo>
                <a:lnTo>
                  <a:pt x="55073" y="82984"/>
                </a:lnTo>
                <a:lnTo>
                  <a:pt x="55851" y="83787"/>
                </a:lnTo>
                <a:lnTo>
                  <a:pt x="57406" y="85229"/>
                </a:lnTo>
                <a:lnTo>
                  <a:pt x="60127" y="87633"/>
                </a:lnTo>
                <a:lnTo>
                  <a:pt x="62982" y="90036"/>
                </a:lnTo>
                <a:lnTo>
                  <a:pt x="63238" y="90194"/>
                </a:lnTo>
                <a:lnTo>
                  <a:pt x="63626" y="90358"/>
                </a:lnTo>
                <a:lnTo>
                  <a:pt x="63887" y="90194"/>
                </a:lnTo>
                <a:lnTo>
                  <a:pt x="64148" y="90036"/>
                </a:lnTo>
                <a:lnTo>
                  <a:pt x="64665" y="89555"/>
                </a:lnTo>
                <a:lnTo>
                  <a:pt x="64793" y="88752"/>
                </a:lnTo>
                <a:lnTo>
                  <a:pt x="65831" y="87791"/>
                </a:lnTo>
                <a:lnTo>
                  <a:pt x="66737" y="86671"/>
                </a:lnTo>
                <a:lnTo>
                  <a:pt x="68553" y="84268"/>
                </a:lnTo>
                <a:lnTo>
                  <a:pt x="70758" y="81542"/>
                </a:lnTo>
                <a:lnTo>
                  <a:pt x="71791" y="80100"/>
                </a:lnTo>
                <a:lnTo>
                  <a:pt x="72829" y="78659"/>
                </a:lnTo>
                <a:lnTo>
                  <a:pt x="72957" y="78178"/>
                </a:lnTo>
                <a:lnTo>
                  <a:pt x="72957" y="77697"/>
                </a:lnTo>
                <a:lnTo>
                  <a:pt x="73090" y="77059"/>
                </a:lnTo>
                <a:lnTo>
                  <a:pt x="72957" y="76420"/>
                </a:lnTo>
                <a:lnTo>
                  <a:pt x="72180" y="74814"/>
                </a:lnTo>
                <a:lnTo>
                  <a:pt x="71402" y="73214"/>
                </a:lnTo>
                <a:lnTo>
                  <a:pt x="69591" y="70330"/>
                </a:lnTo>
                <a:lnTo>
                  <a:pt x="68941" y="69211"/>
                </a:lnTo>
                <a:lnTo>
                  <a:pt x="68164" y="68085"/>
                </a:lnTo>
                <a:lnTo>
                  <a:pt x="67259" y="67123"/>
                </a:lnTo>
                <a:lnTo>
                  <a:pt x="66348" y="66327"/>
                </a:lnTo>
                <a:lnTo>
                  <a:pt x="67125" y="64885"/>
                </a:lnTo>
                <a:lnTo>
                  <a:pt x="67903" y="63278"/>
                </a:lnTo>
                <a:lnTo>
                  <a:pt x="68292" y="61678"/>
                </a:lnTo>
                <a:lnTo>
                  <a:pt x="68553" y="60079"/>
                </a:lnTo>
                <a:lnTo>
                  <a:pt x="69202" y="60237"/>
                </a:lnTo>
                <a:lnTo>
                  <a:pt x="69719" y="60395"/>
                </a:lnTo>
                <a:lnTo>
                  <a:pt x="71013" y="60395"/>
                </a:lnTo>
                <a:lnTo>
                  <a:pt x="73479" y="60237"/>
                </a:lnTo>
                <a:lnTo>
                  <a:pt x="76067" y="60079"/>
                </a:lnTo>
                <a:lnTo>
                  <a:pt x="78789" y="59756"/>
                </a:lnTo>
                <a:lnTo>
                  <a:pt x="79178" y="59598"/>
                </a:lnTo>
                <a:lnTo>
                  <a:pt x="79439" y="59275"/>
                </a:lnTo>
                <a:lnTo>
                  <a:pt x="79566" y="58953"/>
                </a:lnTo>
                <a:lnTo>
                  <a:pt x="79699" y="58637"/>
                </a:lnTo>
                <a:lnTo>
                  <a:pt x="80088" y="58472"/>
                </a:lnTo>
                <a:lnTo>
                  <a:pt x="80344" y="58156"/>
                </a:lnTo>
                <a:lnTo>
                  <a:pt x="80605" y="57675"/>
                </a:lnTo>
                <a:lnTo>
                  <a:pt x="80605" y="57195"/>
                </a:lnTo>
                <a:lnTo>
                  <a:pt x="80605" y="50624"/>
                </a:lnTo>
                <a:lnTo>
                  <a:pt x="80605" y="47424"/>
                </a:lnTo>
                <a:lnTo>
                  <a:pt x="80344" y="44218"/>
                </a:lnTo>
                <a:lnTo>
                  <a:pt x="80216" y="43737"/>
                </a:lnTo>
                <a:lnTo>
                  <a:pt x="79955" y="43256"/>
                </a:lnTo>
                <a:lnTo>
                  <a:pt x="79566" y="43098"/>
                </a:lnTo>
                <a:lnTo>
                  <a:pt x="79178" y="42934"/>
                </a:lnTo>
                <a:lnTo>
                  <a:pt x="78922" y="42137"/>
                </a:lnTo>
                <a:lnTo>
                  <a:pt x="78533" y="41492"/>
                </a:lnTo>
                <a:lnTo>
                  <a:pt x="78011" y="41011"/>
                </a:lnTo>
                <a:lnTo>
                  <a:pt x="77367" y="40695"/>
                </a:lnTo>
                <a:lnTo>
                  <a:pt x="75939" y="40215"/>
                </a:lnTo>
                <a:lnTo>
                  <a:pt x="74645" y="40050"/>
                </a:lnTo>
                <a:lnTo>
                  <a:pt x="71791" y="39569"/>
                </a:lnTo>
                <a:lnTo>
                  <a:pt x="70369" y="39411"/>
                </a:lnTo>
                <a:lnTo>
                  <a:pt x="68814" y="39411"/>
                </a:lnTo>
                <a:lnTo>
                  <a:pt x="68680" y="37489"/>
                </a:lnTo>
                <a:lnTo>
                  <a:pt x="68425" y="35724"/>
                </a:lnTo>
                <a:lnTo>
                  <a:pt x="68292" y="34605"/>
                </a:lnTo>
                <a:lnTo>
                  <a:pt x="68036" y="33486"/>
                </a:lnTo>
                <a:lnTo>
                  <a:pt x="67647" y="32360"/>
                </a:lnTo>
                <a:lnTo>
                  <a:pt x="67259" y="31399"/>
                </a:lnTo>
                <a:lnTo>
                  <a:pt x="67903" y="30279"/>
                </a:lnTo>
                <a:lnTo>
                  <a:pt x="68425" y="29318"/>
                </a:lnTo>
                <a:lnTo>
                  <a:pt x="70369" y="25796"/>
                </a:lnTo>
                <a:lnTo>
                  <a:pt x="71535" y="24031"/>
                </a:lnTo>
                <a:lnTo>
                  <a:pt x="72701" y="22431"/>
                </a:lnTo>
                <a:lnTo>
                  <a:pt x="72957" y="21786"/>
                </a:lnTo>
                <a:lnTo>
                  <a:pt x="72957" y="21470"/>
                </a:lnTo>
                <a:lnTo>
                  <a:pt x="72957" y="21147"/>
                </a:lnTo>
                <a:lnTo>
                  <a:pt x="72829" y="20667"/>
                </a:lnTo>
                <a:lnTo>
                  <a:pt x="72957" y="20344"/>
                </a:lnTo>
                <a:lnTo>
                  <a:pt x="72829" y="19863"/>
                </a:lnTo>
                <a:lnTo>
                  <a:pt x="72829" y="19383"/>
                </a:lnTo>
                <a:lnTo>
                  <a:pt x="72440" y="18744"/>
                </a:lnTo>
                <a:lnTo>
                  <a:pt x="71402" y="17302"/>
                </a:lnTo>
                <a:lnTo>
                  <a:pt x="70108" y="15538"/>
                </a:lnTo>
                <a:lnTo>
                  <a:pt x="68680" y="13780"/>
                </a:lnTo>
                <a:lnTo>
                  <a:pt x="67647" y="12654"/>
                </a:lnTo>
                <a:lnTo>
                  <a:pt x="66220" y="11377"/>
                </a:lnTo>
                <a:lnTo>
                  <a:pt x="65570" y="10896"/>
                </a:lnTo>
                <a:lnTo>
                  <a:pt x="64793" y="10415"/>
                </a:lnTo>
                <a:lnTo>
                  <a:pt x="64015" y="10251"/>
                </a:lnTo>
                <a:lnTo>
                  <a:pt x="63371" y="10415"/>
                </a:lnTo>
                <a:lnTo>
                  <a:pt x="63110" y="10415"/>
                </a:lnTo>
                <a:lnTo>
                  <a:pt x="62721" y="10573"/>
                </a:lnTo>
                <a:lnTo>
                  <a:pt x="61427" y="11377"/>
                </a:lnTo>
                <a:lnTo>
                  <a:pt x="60127" y="12338"/>
                </a:lnTo>
                <a:lnTo>
                  <a:pt x="57667" y="14418"/>
                </a:lnTo>
                <a:lnTo>
                  <a:pt x="56240" y="15702"/>
                </a:lnTo>
                <a:lnTo>
                  <a:pt x="55462" y="16499"/>
                </a:lnTo>
                <a:lnTo>
                  <a:pt x="54818" y="17302"/>
                </a:lnTo>
                <a:lnTo>
                  <a:pt x="53779" y="16499"/>
                </a:lnTo>
                <a:lnTo>
                  <a:pt x="52613" y="15860"/>
                </a:lnTo>
                <a:lnTo>
                  <a:pt x="51319" y="15380"/>
                </a:lnTo>
                <a:lnTo>
                  <a:pt x="50152" y="15222"/>
                </a:lnTo>
                <a:lnTo>
                  <a:pt x="50019" y="15057"/>
                </a:lnTo>
                <a:lnTo>
                  <a:pt x="49502" y="13135"/>
                </a:lnTo>
                <a:lnTo>
                  <a:pt x="49241" y="11212"/>
                </a:lnTo>
                <a:lnTo>
                  <a:pt x="49241" y="11054"/>
                </a:lnTo>
                <a:lnTo>
                  <a:pt x="49375" y="10731"/>
                </a:lnTo>
                <a:lnTo>
                  <a:pt x="49375" y="10573"/>
                </a:lnTo>
                <a:lnTo>
                  <a:pt x="48986" y="9770"/>
                </a:lnTo>
                <a:lnTo>
                  <a:pt x="48725" y="6248"/>
                </a:lnTo>
                <a:lnTo>
                  <a:pt x="48597" y="4483"/>
                </a:lnTo>
                <a:lnTo>
                  <a:pt x="48208" y="2883"/>
                </a:lnTo>
                <a:lnTo>
                  <a:pt x="48464" y="2561"/>
                </a:lnTo>
                <a:lnTo>
                  <a:pt x="48464" y="2245"/>
                </a:lnTo>
                <a:lnTo>
                  <a:pt x="48597" y="1922"/>
                </a:lnTo>
                <a:lnTo>
                  <a:pt x="48464" y="1599"/>
                </a:lnTo>
                <a:lnTo>
                  <a:pt x="48336" y="1119"/>
                </a:lnTo>
                <a:lnTo>
                  <a:pt x="48208" y="961"/>
                </a:lnTo>
                <a:lnTo>
                  <a:pt x="47947" y="638"/>
                </a:lnTo>
                <a:lnTo>
                  <a:pt x="47559" y="638"/>
                </a:lnTo>
                <a:lnTo>
                  <a:pt x="45876" y="322"/>
                </a:lnTo>
                <a:lnTo>
                  <a:pt x="44187" y="322"/>
                </a:lnTo>
                <a:lnTo>
                  <a:pt x="40821" y="158"/>
                </a:lnTo>
                <a:lnTo>
                  <a:pt x="39133" y="158"/>
                </a:lnTo>
                <a:lnTo>
                  <a:pt x="37322" y="0"/>
                </a:lnTo>
                <a:close/>
                <a:moveTo>
                  <a:pt x="93046" y="76736"/>
                </a:moveTo>
                <a:lnTo>
                  <a:pt x="92135" y="77059"/>
                </a:lnTo>
                <a:lnTo>
                  <a:pt x="90324" y="77697"/>
                </a:lnTo>
                <a:lnTo>
                  <a:pt x="88897" y="78501"/>
                </a:lnTo>
                <a:lnTo>
                  <a:pt x="87992" y="79304"/>
                </a:lnTo>
                <a:lnTo>
                  <a:pt x="87081" y="80265"/>
                </a:lnTo>
                <a:lnTo>
                  <a:pt x="86303" y="81542"/>
                </a:lnTo>
                <a:lnTo>
                  <a:pt x="85659" y="82668"/>
                </a:lnTo>
                <a:lnTo>
                  <a:pt x="85137" y="83946"/>
                </a:lnTo>
                <a:lnTo>
                  <a:pt x="84748" y="85387"/>
                </a:lnTo>
                <a:lnTo>
                  <a:pt x="84493" y="86829"/>
                </a:lnTo>
                <a:lnTo>
                  <a:pt x="84232" y="88271"/>
                </a:lnTo>
                <a:lnTo>
                  <a:pt x="84232" y="89555"/>
                </a:lnTo>
                <a:lnTo>
                  <a:pt x="84232" y="90839"/>
                </a:lnTo>
                <a:lnTo>
                  <a:pt x="84493" y="92116"/>
                </a:lnTo>
                <a:lnTo>
                  <a:pt x="84748" y="93400"/>
                </a:lnTo>
                <a:lnTo>
                  <a:pt x="85270" y="94684"/>
                </a:lnTo>
                <a:lnTo>
                  <a:pt x="85787" y="95803"/>
                </a:lnTo>
                <a:lnTo>
                  <a:pt x="86437" y="96923"/>
                </a:lnTo>
                <a:lnTo>
                  <a:pt x="87081" y="98048"/>
                </a:lnTo>
                <a:lnTo>
                  <a:pt x="87859" y="99010"/>
                </a:lnTo>
                <a:lnTo>
                  <a:pt x="88769" y="99806"/>
                </a:lnTo>
                <a:lnTo>
                  <a:pt x="89675" y="100452"/>
                </a:lnTo>
                <a:lnTo>
                  <a:pt x="90580" y="101090"/>
                </a:lnTo>
                <a:lnTo>
                  <a:pt x="91619" y="101571"/>
                </a:lnTo>
                <a:lnTo>
                  <a:pt x="92657" y="101893"/>
                </a:lnTo>
                <a:lnTo>
                  <a:pt x="94729" y="101893"/>
                </a:lnTo>
                <a:lnTo>
                  <a:pt x="95634" y="101571"/>
                </a:lnTo>
                <a:lnTo>
                  <a:pt x="96545" y="101413"/>
                </a:lnTo>
                <a:lnTo>
                  <a:pt x="98100" y="100452"/>
                </a:lnTo>
                <a:lnTo>
                  <a:pt x="99655" y="99326"/>
                </a:lnTo>
                <a:lnTo>
                  <a:pt x="100949" y="97884"/>
                </a:lnTo>
                <a:lnTo>
                  <a:pt x="102116" y="96126"/>
                </a:lnTo>
                <a:lnTo>
                  <a:pt x="103154" y="94203"/>
                </a:lnTo>
                <a:lnTo>
                  <a:pt x="103932" y="92281"/>
                </a:lnTo>
                <a:lnTo>
                  <a:pt x="104448" y="90194"/>
                </a:lnTo>
                <a:lnTo>
                  <a:pt x="104576" y="88916"/>
                </a:lnTo>
                <a:lnTo>
                  <a:pt x="104709" y="87475"/>
                </a:lnTo>
                <a:lnTo>
                  <a:pt x="104576" y="86349"/>
                </a:lnTo>
                <a:lnTo>
                  <a:pt x="104320" y="85071"/>
                </a:lnTo>
                <a:lnTo>
                  <a:pt x="104060" y="84110"/>
                </a:lnTo>
                <a:lnTo>
                  <a:pt x="103671" y="82984"/>
                </a:lnTo>
                <a:lnTo>
                  <a:pt x="103021" y="82023"/>
                </a:lnTo>
                <a:lnTo>
                  <a:pt x="102504" y="81226"/>
                </a:lnTo>
                <a:lnTo>
                  <a:pt x="101727" y="80423"/>
                </a:lnTo>
                <a:lnTo>
                  <a:pt x="101077" y="79620"/>
                </a:lnTo>
                <a:lnTo>
                  <a:pt x="100172" y="78981"/>
                </a:lnTo>
                <a:lnTo>
                  <a:pt x="99266" y="78501"/>
                </a:lnTo>
                <a:lnTo>
                  <a:pt x="98356" y="78020"/>
                </a:lnTo>
                <a:lnTo>
                  <a:pt x="97450" y="77697"/>
                </a:lnTo>
                <a:lnTo>
                  <a:pt x="96412" y="77381"/>
                </a:lnTo>
                <a:lnTo>
                  <a:pt x="95506" y="77217"/>
                </a:lnTo>
                <a:lnTo>
                  <a:pt x="94729" y="76901"/>
                </a:lnTo>
                <a:lnTo>
                  <a:pt x="93823" y="76736"/>
                </a:lnTo>
                <a:close/>
                <a:moveTo>
                  <a:pt x="95634" y="62001"/>
                </a:moveTo>
                <a:lnTo>
                  <a:pt x="95118" y="62482"/>
                </a:lnTo>
                <a:lnTo>
                  <a:pt x="95118" y="62640"/>
                </a:lnTo>
                <a:lnTo>
                  <a:pt x="94857" y="63120"/>
                </a:lnTo>
                <a:lnTo>
                  <a:pt x="94990" y="63601"/>
                </a:lnTo>
                <a:lnTo>
                  <a:pt x="95245" y="63924"/>
                </a:lnTo>
                <a:lnTo>
                  <a:pt x="94857" y="64240"/>
                </a:lnTo>
                <a:lnTo>
                  <a:pt x="94601" y="64404"/>
                </a:lnTo>
                <a:lnTo>
                  <a:pt x="94468" y="64720"/>
                </a:lnTo>
                <a:lnTo>
                  <a:pt x="94468" y="65043"/>
                </a:lnTo>
                <a:lnTo>
                  <a:pt x="94468" y="65365"/>
                </a:lnTo>
                <a:lnTo>
                  <a:pt x="94729" y="65846"/>
                </a:lnTo>
                <a:lnTo>
                  <a:pt x="94990" y="66162"/>
                </a:lnTo>
                <a:lnTo>
                  <a:pt x="95245" y="66485"/>
                </a:lnTo>
                <a:lnTo>
                  <a:pt x="95634" y="66643"/>
                </a:lnTo>
                <a:lnTo>
                  <a:pt x="95506" y="66807"/>
                </a:lnTo>
                <a:lnTo>
                  <a:pt x="95245" y="67123"/>
                </a:lnTo>
                <a:lnTo>
                  <a:pt x="95118" y="67446"/>
                </a:lnTo>
                <a:lnTo>
                  <a:pt x="95245" y="67927"/>
                </a:lnTo>
                <a:lnTo>
                  <a:pt x="95506" y="68565"/>
                </a:lnTo>
                <a:lnTo>
                  <a:pt x="95895" y="69046"/>
                </a:lnTo>
                <a:lnTo>
                  <a:pt x="96412" y="69211"/>
                </a:lnTo>
                <a:lnTo>
                  <a:pt x="96800" y="69369"/>
                </a:lnTo>
                <a:lnTo>
                  <a:pt x="98228" y="69691"/>
                </a:lnTo>
                <a:lnTo>
                  <a:pt x="99005" y="69849"/>
                </a:lnTo>
                <a:lnTo>
                  <a:pt x="99266" y="70007"/>
                </a:lnTo>
                <a:lnTo>
                  <a:pt x="99522" y="69849"/>
                </a:lnTo>
                <a:lnTo>
                  <a:pt x="99911" y="70330"/>
                </a:lnTo>
                <a:lnTo>
                  <a:pt x="100433" y="70652"/>
                </a:lnTo>
                <a:lnTo>
                  <a:pt x="100688" y="70652"/>
                </a:lnTo>
                <a:lnTo>
                  <a:pt x="102116" y="71291"/>
                </a:lnTo>
                <a:lnTo>
                  <a:pt x="102765" y="71614"/>
                </a:lnTo>
                <a:lnTo>
                  <a:pt x="103282" y="72094"/>
                </a:lnTo>
                <a:lnTo>
                  <a:pt x="103671" y="72410"/>
                </a:lnTo>
                <a:lnTo>
                  <a:pt x="104060" y="72575"/>
                </a:lnTo>
                <a:lnTo>
                  <a:pt x="104448" y="72410"/>
                </a:lnTo>
                <a:lnTo>
                  <a:pt x="104709" y="72252"/>
                </a:lnTo>
                <a:lnTo>
                  <a:pt x="104965" y="72094"/>
                </a:lnTo>
                <a:lnTo>
                  <a:pt x="105098" y="71772"/>
                </a:lnTo>
                <a:lnTo>
                  <a:pt x="106003" y="70968"/>
                </a:lnTo>
                <a:lnTo>
                  <a:pt x="106392" y="70488"/>
                </a:lnTo>
                <a:lnTo>
                  <a:pt x="106909" y="70172"/>
                </a:lnTo>
                <a:lnTo>
                  <a:pt x="108075" y="69046"/>
                </a:lnTo>
                <a:lnTo>
                  <a:pt x="109375" y="68249"/>
                </a:lnTo>
                <a:lnTo>
                  <a:pt x="109502" y="68085"/>
                </a:lnTo>
                <a:lnTo>
                  <a:pt x="110280" y="68888"/>
                </a:lnTo>
                <a:lnTo>
                  <a:pt x="111185" y="69849"/>
                </a:lnTo>
                <a:lnTo>
                  <a:pt x="112352" y="71291"/>
                </a:lnTo>
                <a:lnTo>
                  <a:pt x="112352" y="71291"/>
                </a:lnTo>
                <a:lnTo>
                  <a:pt x="111963" y="70968"/>
                </a:lnTo>
                <a:lnTo>
                  <a:pt x="111185" y="70330"/>
                </a:lnTo>
                <a:lnTo>
                  <a:pt x="110797" y="70172"/>
                </a:lnTo>
                <a:lnTo>
                  <a:pt x="110280" y="70007"/>
                </a:lnTo>
                <a:lnTo>
                  <a:pt x="110152" y="70007"/>
                </a:lnTo>
                <a:lnTo>
                  <a:pt x="109763" y="70172"/>
                </a:lnTo>
                <a:lnTo>
                  <a:pt x="109502" y="70652"/>
                </a:lnTo>
                <a:lnTo>
                  <a:pt x="109375" y="70968"/>
                </a:lnTo>
                <a:lnTo>
                  <a:pt x="109502" y="71449"/>
                </a:lnTo>
                <a:lnTo>
                  <a:pt x="109763" y="71930"/>
                </a:lnTo>
                <a:lnTo>
                  <a:pt x="109375" y="72252"/>
                </a:lnTo>
                <a:lnTo>
                  <a:pt x="109114" y="72575"/>
                </a:lnTo>
                <a:lnTo>
                  <a:pt x="109114" y="73056"/>
                </a:lnTo>
                <a:lnTo>
                  <a:pt x="109502" y="74175"/>
                </a:lnTo>
                <a:lnTo>
                  <a:pt x="109891" y="75294"/>
                </a:lnTo>
                <a:lnTo>
                  <a:pt x="110541" y="76255"/>
                </a:lnTo>
                <a:lnTo>
                  <a:pt x="110280" y="75939"/>
                </a:lnTo>
                <a:lnTo>
                  <a:pt x="109763" y="75136"/>
                </a:lnTo>
                <a:lnTo>
                  <a:pt x="109502" y="74497"/>
                </a:lnTo>
                <a:lnTo>
                  <a:pt x="109375" y="74175"/>
                </a:lnTo>
                <a:lnTo>
                  <a:pt x="109114" y="74017"/>
                </a:lnTo>
                <a:lnTo>
                  <a:pt x="108853" y="73852"/>
                </a:lnTo>
                <a:lnTo>
                  <a:pt x="108336" y="73852"/>
                </a:lnTo>
                <a:lnTo>
                  <a:pt x="108075" y="74017"/>
                </a:lnTo>
                <a:lnTo>
                  <a:pt x="107947" y="74333"/>
                </a:lnTo>
                <a:lnTo>
                  <a:pt x="107819" y="74655"/>
                </a:lnTo>
                <a:lnTo>
                  <a:pt x="107819" y="75294"/>
                </a:lnTo>
                <a:lnTo>
                  <a:pt x="107819" y="75775"/>
                </a:lnTo>
                <a:lnTo>
                  <a:pt x="108208" y="76901"/>
                </a:lnTo>
                <a:lnTo>
                  <a:pt x="109375" y="79139"/>
                </a:lnTo>
                <a:lnTo>
                  <a:pt x="109630" y="79462"/>
                </a:lnTo>
                <a:lnTo>
                  <a:pt x="110019" y="79620"/>
                </a:lnTo>
                <a:lnTo>
                  <a:pt x="110280" y="80581"/>
                </a:lnTo>
                <a:lnTo>
                  <a:pt x="110408" y="81542"/>
                </a:lnTo>
                <a:lnTo>
                  <a:pt x="110541" y="82668"/>
                </a:lnTo>
                <a:lnTo>
                  <a:pt x="110541" y="83465"/>
                </a:lnTo>
                <a:lnTo>
                  <a:pt x="110669" y="84268"/>
                </a:lnTo>
                <a:lnTo>
                  <a:pt x="110797" y="84749"/>
                </a:lnTo>
                <a:lnTo>
                  <a:pt x="111058" y="85071"/>
                </a:lnTo>
                <a:lnTo>
                  <a:pt x="111446" y="85229"/>
                </a:lnTo>
                <a:lnTo>
                  <a:pt x="111963" y="85229"/>
                </a:lnTo>
                <a:lnTo>
                  <a:pt x="113001" y="85552"/>
                </a:lnTo>
                <a:lnTo>
                  <a:pt x="114040" y="85710"/>
                </a:lnTo>
                <a:lnTo>
                  <a:pt x="114684" y="85868"/>
                </a:lnTo>
                <a:lnTo>
                  <a:pt x="115595" y="86033"/>
                </a:lnTo>
                <a:lnTo>
                  <a:pt x="116628" y="86191"/>
                </a:lnTo>
                <a:lnTo>
                  <a:pt x="117150" y="86349"/>
                </a:lnTo>
                <a:lnTo>
                  <a:pt x="117539" y="86671"/>
                </a:lnTo>
                <a:lnTo>
                  <a:pt x="117539" y="87955"/>
                </a:lnTo>
                <a:lnTo>
                  <a:pt x="117539" y="89397"/>
                </a:lnTo>
                <a:lnTo>
                  <a:pt x="117539" y="90194"/>
                </a:lnTo>
                <a:lnTo>
                  <a:pt x="117406" y="90036"/>
                </a:lnTo>
                <a:lnTo>
                  <a:pt x="117150" y="89713"/>
                </a:lnTo>
                <a:lnTo>
                  <a:pt x="116761" y="89555"/>
                </a:lnTo>
                <a:lnTo>
                  <a:pt x="116373" y="89713"/>
                </a:lnTo>
                <a:lnTo>
                  <a:pt x="116112" y="90036"/>
                </a:lnTo>
                <a:lnTo>
                  <a:pt x="115984" y="90358"/>
                </a:lnTo>
                <a:lnTo>
                  <a:pt x="115723" y="89878"/>
                </a:lnTo>
                <a:lnTo>
                  <a:pt x="115462" y="89555"/>
                </a:lnTo>
                <a:lnTo>
                  <a:pt x="115334" y="89555"/>
                </a:lnTo>
                <a:lnTo>
                  <a:pt x="115073" y="89397"/>
                </a:lnTo>
                <a:lnTo>
                  <a:pt x="114684" y="89555"/>
                </a:lnTo>
                <a:lnTo>
                  <a:pt x="114429" y="89878"/>
                </a:lnTo>
                <a:lnTo>
                  <a:pt x="114168" y="90194"/>
                </a:lnTo>
                <a:lnTo>
                  <a:pt x="113907" y="91478"/>
                </a:lnTo>
                <a:lnTo>
                  <a:pt x="113779" y="92116"/>
                </a:lnTo>
                <a:lnTo>
                  <a:pt x="113518" y="93078"/>
                </a:lnTo>
                <a:lnTo>
                  <a:pt x="113518" y="92761"/>
                </a:lnTo>
                <a:lnTo>
                  <a:pt x="113518" y="91636"/>
                </a:lnTo>
                <a:lnTo>
                  <a:pt x="113390" y="90674"/>
                </a:lnTo>
                <a:lnTo>
                  <a:pt x="113262" y="90358"/>
                </a:lnTo>
                <a:lnTo>
                  <a:pt x="113129" y="90194"/>
                </a:lnTo>
                <a:lnTo>
                  <a:pt x="112874" y="90036"/>
                </a:lnTo>
                <a:lnTo>
                  <a:pt x="112613" y="89878"/>
                </a:lnTo>
                <a:lnTo>
                  <a:pt x="112224" y="90036"/>
                </a:lnTo>
                <a:lnTo>
                  <a:pt x="111963" y="90358"/>
                </a:lnTo>
                <a:lnTo>
                  <a:pt x="111835" y="90674"/>
                </a:lnTo>
                <a:lnTo>
                  <a:pt x="111707" y="91155"/>
                </a:lnTo>
                <a:lnTo>
                  <a:pt x="111446" y="91958"/>
                </a:lnTo>
                <a:lnTo>
                  <a:pt x="111446" y="92281"/>
                </a:lnTo>
                <a:lnTo>
                  <a:pt x="110930" y="94684"/>
                </a:lnTo>
                <a:lnTo>
                  <a:pt x="110930" y="95165"/>
                </a:lnTo>
                <a:lnTo>
                  <a:pt x="110541" y="96126"/>
                </a:lnTo>
                <a:lnTo>
                  <a:pt x="110280" y="96923"/>
                </a:lnTo>
                <a:lnTo>
                  <a:pt x="109763" y="97884"/>
                </a:lnTo>
                <a:lnTo>
                  <a:pt x="109241" y="98687"/>
                </a:lnTo>
                <a:lnTo>
                  <a:pt x="109114" y="99010"/>
                </a:lnTo>
                <a:lnTo>
                  <a:pt x="108853" y="99326"/>
                </a:lnTo>
                <a:lnTo>
                  <a:pt x="108853" y="99648"/>
                </a:lnTo>
                <a:lnTo>
                  <a:pt x="108853" y="99971"/>
                </a:lnTo>
                <a:lnTo>
                  <a:pt x="108853" y="100452"/>
                </a:lnTo>
                <a:lnTo>
                  <a:pt x="109114" y="100768"/>
                </a:lnTo>
                <a:lnTo>
                  <a:pt x="109241" y="100932"/>
                </a:lnTo>
                <a:lnTo>
                  <a:pt x="109630" y="101090"/>
                </a:lnTo>
                <a:lnTo>
                  <a:pt x="109891" y="101248"/>
                </a:lnTo>
                <a:lnTo>
                  <a:pt x="110019" y="101248"/>
                </a:lnTo>
                <a:lnTo>
                  <a:pt x="110797" y="102368"/>
                </a:lnTo>
                <a:lnTo>
                  <a:pt x="111446" y="103329"/>
                </a:lnTo>
                <a:lnTo>
                  <a:pt x="112096" y="104613"/>
                </a:lnTo>
                <a:lnTo>
                  <a:pt x="112874" y="106055"/>
                </a:lnTo>
                <a:lnTo>
                  <a:pt x="112096" y="107016"/>
                </a:lnTo>
                <a:lnTo>
                  <a:pt x="111319" y="108135"/>
                </a:lnTo>
                <a:lnTo>
                  <a:pt x="110930" y="108458"/>
                </a:lnTo>
                <a:lnTo>
                  <a:pt x="110541" y="108135"/>
                </a:lnTo>
                <a:lnTo>
                  <a:pt x="110152" y="107977"/>
                </a:lnTo>
                <a:lnTo>
                  <a:pt x="109630" y="108135"/>
                </a:lnTo>
                <a:lnTo>
                  <a:pt x="109114" y="108458"/>
                </a:lnTo>
                <a:lnTo>
                  <a:pt x="109114" y="107819"/>
                </a:lnTo>
                <a:lnTo>
                  <a:pt x="108986" y="107338"/>
                </a:lnTo>
                <a:lnTo>
                  <a:pt x="108597" y="106858"/>
                </a:lnTo>
                <a:lnTo>
                  <a:pt x="108075" y="106693"/>
                </a:lnTo>
                <a:lnTo>
                  <a:pt x="107686" y="106858"/>
                </a:lnTo>
                <a:lnTo>
                  <a:pt x="107686" y="106377"/>
                </a:lnTo>
                <a:lnTo>
                  <a:pt x="107686" y="106055"/>
                </a:lnTo>
                <a:lnTo>
                  <a:pt x="107559" y="105574"/>
                </a:lnTo>
                <a:lnTo>
                  <a:pt x="107431" y="105416"/>
                </a:lnTo>
                <a:lnTo>
                  <a:pt x="107170" y="105251"/>
                </a:lnTo>
                <a:lnTo>
                  <a:pt x="106909" y="105093"/>
                </a:lnTo>
                <a:lnTo>
                  <a:pt x="106520" y="105251"/>
                </a:lnTo>
                <a:lnTo>
                  <a:pt x="106131" y="105416"/>
                </a:lnTo>
                <a:lnTo>
                  <a:pt x="105615" y="105732"/>
                </a:lnTo>
                <a:lnTo>
                  <a:pt x="104576" y="106535"/>
                </a:lnTo>
                <a:lnTo>
                  <a:pt x="104320" y="106858"/>
                </a:lnTo>
                <a:lnTo>
                  <a:pt x="103671" y="106693"/>
                </a:lnTo>
                <a:lnTo>
                  <a:pt x="103410" y="106693"/>
                </a:lnTo>
                <a:lnTo>
                  <a:pt x="103154" y="106858"/>
                </a:lnTo>
                <a:lnTo>
                  <a:pt x="102632" y="107016"/>
                </a:lnTo>
                <a:lnTo>
                  <a:pt x="102243" y="107338"/>
                </a:lnTo>
                <a:lnTo>
                  <a:pt x="101599" y="107819"/>
                </a:lnTo>
                <a:lnTo>
                  <a:pt x="101077" y="107977"/>
                </a:lnTo>
                <a:lnTo>
                  <a:pt x="100560" y="108135"/>
                </a:lnTo>
                <a:lnTo>
                  <a:pt x="100044" y="108458"/>
                </a:lnTo>
                <a:lnTo>
                  <a:pt x="99522" y="108616"/>
                </a:lnTo>
                <a:lnTo>
                  <a:pt x="99133" y="108938"/>
                </a:lnTo>
                <a:lnTo>
                  <a:pt x="98617" y="109261"/>
                </a:lnTo>
                <a:lnTo>
                  <a:pt x="98228" y="109419"/>
                </a:lnTo>
                <a:lnTo>
                  <a:pt x="97839" y="109742"/>
                </a:lnTo>
                <a:lnTo>
                  <a:pt x="97322" y="109900"/>
                </a:lnTo>
                <a:lnTo>
                  <a:pt x="96800" y="110058"/>
                </a:lnTo>
                <a:lnTo>
                  <a:pt x="96284" y="110380"/>
                </a:lnTo>
                <a:lnTo>
                  <a:pt x="96156" y="110703"/>
                </a:lnTo>
                <a:lnTo>
                  <a:pt x="96023" y="110861"/>
                </a:lnTo>
                <a:lnTo>
                  <a:pt x="96023" y="111342"/>
                </a:lnTo>
                <a:lnTo>
                  <a:pt x="96156" y="111664"/>
                </a:lnTo>
                <a:lnTo>
                  <a:pt x="96284" y="111980"/>
                </a:lnTo>
                <a:lnTo>
                  <a:pt x="96673" y="112303"/>
                </a:lnTo>
                <a:lnTo>
                  <a:pt x="96412" y="112625"/>
                </a:lnTo>
                <a:lnTo>
                  <a:pt x="96284" y="112941"/>
                </a:lnTo>
                <a:lnTo>
                  <a:pt x="96156" y="113264"/>
                </a:lnTo>
                <a:lnTo>
                  <a:pt x="96284" y="113587"/>
                </a:lnTo>
                <a:lnTo>
                  <a:pt x="96412" y="113903"/>
                </a:lnTo>
                <a:lnTo>
                  <a:pt x="96673" y="114225"/>
                </a:lnTo>
                <a:lnTo>
                  <a:pt x="97061" y="114383"/>
                </a:lnTo>
                <a:lnTo>
                  <a:pt x="96934" y="114383"/>
                </a:lnTo>
                <a:lnTo>
                  <a:pt x="96412" y="114548"/>
                </a:lnTo>
                <a:lnTo>
                  <a:pt x="96156" y="114864"/>
                </a:lnTo>
                <a:lnTo>
                  <a:pt x="95895" y="115345"/>
                </a:lnTo>
                <a:lnTo>
                  <a:pt x="96023" y="115825"/>
                </a:lnTo>
                <a:lnTo>
                  <a:pt x="96156" y="116148"/>
                </a:lnTo>
                <a:lnTo>
                  <a:pt x="96545" y="116470"/>
                </a:lnTo>
                <a:lnTo>
                  <a:pt x="97061" y="116628"/>
                </a:lnTo>
                <a:lnTo>
                  <a:pt x="95379" y="116787"/>
                </a:lnTo>
                <a:lnTo>
                  <a:pt x="93301" y="116787"/>
                </a:lnTo>
                <a:lnTo>
                  <a:pt x="93174" y="115667"/>
                </a:lnTo>
                <a:lnTo>
                  <a:pt x="93046" y="114548"/>
                </a:lnTo>
                <a:lnTo>
                  <a:pt x="92913" y="113903"/>
                </a:lnTo>
                <a:lnTo>
                  <a:pt x="92913" y="113264"/>
                </a:lnTo>
                <a:lnTo>
                  <a:pt x="92785" y="111822"/>
                </a:lnTo>
                <a:lnTo>
                  <a:pt x="92524" y="110380"/>
                </a:lnTo>
                <a:lnTo>
                  <a:pt x="92268" y="109742"/>
                </a:lnTo>
                <a:lnTo>
                  <a:pt x="92007" y="109261"/>
                </a:lnTo>
                <a:lnTo>
                  <a:pt x="91619" y="108780"/>
                </a:lnTo>
                <a:lnTo>
                  <a:pt x="91102" y="108458"/>
                </a:lnTo>
                <a:lnTo>
                  <a:pt x="90841" y="108300"/>
                </a:lnTo>
                <a:lnTo>
                  <a:pt x="90580" y="108300"/>
                </a:lnTo>
                <a:lnTo>
                  <a:pt x="89802" y="108135"/>
                </a:lnTo>
                <a:lnTo>
                  <a:pt x="89414" y="107977"/>
                </a:lnTo>
                <a:lnTo>
                  <a:pt x="88636" y="107496"/>
                </a:lnTo>
                <a:lnTo>
                  <a:pt x="87603" y="107016"/>
                </a:lnTo>
                <a:lnTo>
                  <a:pt x="87214" y="106535"/>
                </a:lnTo>
                <a:lnTo>
                  <a:pt x="86692" y="106377"/>
                </a:lnTo>
                <a:lnTo>
                  <a:pt x="86176" y="106535"/>
                </a:lnTo>
                <a:lnTo>
                  <a:pt x="86048" y="106535"/>
                </a:lnTo>
                <a:lnTo>
                  <a:pt x="85398" y="106213"/>
                </a:lnTo>
                <a:lnTo>
                  <a:pt x="85270" y="106055"/>
                </a:lnTo>
                <a:lnTo>
                  <a:pt x="84748" y="105732"/>
                </a:lnTo>
                <a:lnTo>
                  <a:pt x="84104" y="105574"/>
                </a:lnTo>
                <a:lnTo>
                  <a:pt x="83582" y="105732"/>
                </a:lnTo>
                <a:lnTo>
                  <a:pt x="83326" y="106213"/>
                </a:lnTo>
                <a:lnTo>
                  <a:pt x="83193" y="106693"/>
                </a:lnTo>
                <a:lnTo>
                  <a:pt x="83326" y="107338"/>
                </a:lnTo>
                <a:lnTo>
                  <a:pt x="83326" y="107338"/>
                </a:lnTo>
                <a:lnTo>
                  <a:pt x="83065" y="107174"/>
                </a:lnTo>
                <a:lnTo>
                  <a:pt x="82549" y="106693"/>
                </a:lnTo>
                <a:lnTo>
                  <a:pt x="82027" y="106377"/>
                </a:lnTo>
                <a:lnTo>
                  <a:pt x="81771" y="106377"/>
                </a:lnTo>
                <a:lnTo>
                  <a:pt x="81510" y="106535"/>
                </a:lnTo>
                <a:lnTo>
                  <a:pt x="81249" y="106693"/>
                </a:lnTo>
                <a:lnTo>
                  <a:pt x="81121" y="106858"/>
                </a:lnTo>
                <a:lnTo>
                  <a:pt x="80994" y="107174"/>
                </a:lnTo>
                <a:lnTo>
                  <a:pt x="81121" y="107977"/>
                </a:lnTo>
                <a:lnTo>
                  <a:pt x="81382" y="108616"/>
                </a:lnTo>
                <a:lnTo>
                  <a:pt x="81121" y="108616"/>
                </a:lnTo>
                <a:lnTo>
                  <a:pt x="80860" y="108458"/>
                </a:lnTo>
                <a:lnTo>
                  <a:pt x="80605" y="108300"/>
                </a:lnTo>
                <a:lnTo>
                  <a:pt x="80216" y="108458"/>
                </a:lnTo>
                <a:lnTo>
                  <a:pt x="80088" y="108938"/>
                </a:lnTo>
                <a:lnTo>
                  <a:pt x="79955" y="109096"/>
                </a:lnTo>
                <a:lnTo>
                  <a:pt x="79955" y="109577"/>
                </a:lnTo>
                <a:lnTo>
                  <a:pt x="79439" y="109096"/>
                </a:lnTo>
                <a:lnTo>
                  <a:pt x="78661" y="108135"/>
                </a:lnTo>
                <a:lnTo>
                  <a:pt x="77883" y="107016"/>
                </a:lnTo>
                <a:lnTo>
                  <a:pt x="78400" y="106213"/>
                </a:lnTo>
                <a:lnTo>
                  <a:pt x="78789" y="105251"/>
                </a:lnTo>
                <a:lnTo>
                  <a:pt x="79311" y="104455"/>
                </a:lnTo>
                <a:lnTo>
                  <a:pt x="80216" y="102848"/>
                </a:lnTo>
                <a:lnTo>
                  <a:pt x="81510" y="100768"/>
                </a:lnTo>
                <a:lnTo>
                  <a:pt x="81899" y="100287"/>
                </a:lnTo>
                <a:lnTo>
                  <a:pt x="82027" y="99806"/>
                </a:lnTo>
                <a:lnTo>
                  <a:pt x="82027" y="99168"/>
                </a:lnTo>
                <a:lnTo>
                  <a:pt x="81638" y="98529"/>
                </a:lnTo>
                <a:lnTo>
                  <a:pt x="80860" y="97568"/>
                </a:lnTo>
                <a:lnTo>
                  <a:pt x="80344" y="96607"/>
                </a:lnTo>
                <a:lnTo>
                  <a:pt x="80088" y="96284"/>
                </a:lnTo>
                <a:lnTo>
                  <a:pt x="79955" y="95961"/>
                </a:lnTo>
                <a:lnTo>
                  <a:pt x="79955" y="95803"/>
                </a:lnTo>
                <a:lnTo>
                  <a:pt x="79827" y="95165"/>
                </a:lnTo>
                <a:lnTo>
                  <a:pt x="79566" y="94842"/>
                </a:lnTo>
                <a:lnTo>
                  <a:pt x="79311" y="94519"/>
                </a:lnTo>
                <a:lnTo>
                  <a:pt x="78789" y="94361"/>
                </a:lnTo>
                <a:lnTo>
                  <a:pt x="77106" y="94203"/>
                </a:lnTo>
                <a:lnTo>
                  <a:pt x="75162" y="94039"/>
                </a:lnTo>
                <a:lnTo>
                  <a:pt x="73218" y="93558"/>
                </a:lnTo>
                <a:lnTo>
                  <a:pt x="73090" y="92761"/>
                </a:lnTo>
                <a:lnTo>
                  <a:pt x="73090" y="92281"/>
                </a:lnTo>
                <a:lnTo>
                  <a:pt x="72957" y="90997"/>
                </a:lnTo>
                <a:lnTo>
                  <a:pt x="73090" y="89555"/>
                </a:lnTo>
                <a:lnTo>
                  <a:pt x="73090" y="88594"/>
                </a:lnTo>
                <a:lnTo>
                  <a:pt x="73218" y="88916"/>
                </a:lnTo>
                <a:lnTo>
                  <a:pt x="73607" y="89074"/>
                </a:lnTo>
                <a:lnTo>
                  <a:pt x="73996" y="89232"/>
                </a:lnTo>
                <a:lnTo>
                  <a:pt x="74257" y="89232"/>
                </a:lnTo>
                <a:lnTo>
                  <a:pt x="74512" y="89074"/>
                </a:lnTo>
                <a:lnTo>
                  <a:pt x="74645" y="88916"/>
                </a:lnTo>
                <a:lnTo>
                  <a:pt x="75034" y="88436"/>
                </a:lnTo>
                <a:lnTo>
                  <a:pt x="75290" y="88752"/>
                </a:lnTo>
                <a:lnTo>
                  <a:pt x="75551" y="88916"/>
                </a:lnTo>
                <a:lnTo>
                  <a:pt x="75812" y="89074"/>
                </a:lnTo>
                <a:lnTo>
                  <a:pt x="76200" y="88916"/>
                </a:lnTo>
                <a:lnTo>
                  <a:pt x="76589" y="88752"/>
                </a:lnTo>
                <a:lnTo>
                  <a:pt x="76845" y="88271"/>
                </a:lnTo>
                <a:lnTo>
                  <a:pt x="77234" y="88594"/>
                </a:lnTo>
                <a:lnTo>
                  <a:pt x="77622" y="88752"/>
                </a:lnTo>
                <a:lnTo>
                  <a:pt x="77883" y="88752"/>
                </a:lnTo>
                <a:lnTo>
                  <a:pt x="78144" y="88594"/>
                </a:lnTo>
                <a:lnTo>
                  <a:pt x="78400" y="88436"/>
                </a:lnTo>
                <a:lnTo>
                  <a:pt x="78533" y="88113"/>
                </a:lnTo>
                <a:lnTo>
                  <a:pt x="78661" y="87310"/>
                </a:lnTo>
                <a:lnTo>
                  <a:pt x="78789" y="86671"/>
                </a:lnTo>
                <a:lnTo>
                  <a:pt x="78922" y="86349"/>
                </a:lnTo>
                <a:lnTo>
                  <a:pt x="78922" y="85868"/>
                </a:lnTo>
                <a:lnTo>
                  <a:pt x="79050" y="85387"/>
                </a:lnTo>
                <a:lnTo>
                  <a:pt x="79439" y="85229"/>
                </a:lnTo>
                <a:lnTo>
                  <a:pt x="79699" y="85071"/>
                </a:lnTo>
                <a:lnTo>
                  <a:pt x="79827" y="84749"/>
                </a:lnTo>
                <a:lnTo>
                  <a:pt x="79955" y="84268"/>
                </a:lnTo>
                <a:lnTo>
                  <a:pt x="80088" y="83946"/>
                </a:lnTo>
                <a:lnTo>
                  <a:pt x="80088" y="83629"/>
                </a:lnTo>
                <a:lnTo>
                  <a:pt x="80216" y="82826"/>
                </a:lnTo>
                <a:lnTo>
                  <a:pt x="80344" y="82023"/>
                </a:lnTo>
                <a:lnTo>
                  <a:pt x="80733" y="80581"/>
                </a:lnTo>
                <a:lnTo>
                  <a:pt x="81121" y="79620"/>
                </a:lnTo>
                <a:lnTo>
                  <a:pt x="81382" y="79139"/>
                </a:lnTo>
                <a:lnTo>
                  <a:pt x="81638" y="78501"/>
                </a:lnTo>
                <a:lnTo>
                  <a:pt x="81510" y="77862"/>
                </a:lnTo>
                <a:lnTo>
                  <a:pt x="81249" y="77217"/>
                </a:lnTo>
                <a:lnTo>
                  <a:pt x="80216" y="75939"/>
                </a:lnTo>
                <a:lnTo>
                  <a:pt x="79178" y="74497"/>
                </a:lnTo>
                <a:lnTo>
                  <a:pt x="77622" y="72252"/>
                </a:lnTo>
                <a:lnTo>
                  <a:pt x="78272" y="71291"/>
                </a:lnTo>
                <a:lnTo>
                  <a:pt x="78922" y="70330"/>
                </a:lnTo>
                <a:lnTo>
                  <a:pt x="79178" y="70007"/>
                </a:lnTo>
                <a:lnTo>
                  <a:pt x="79311" y="70488"/>
                </a:lnTo>
                <a:lnTo>
                  <a:pt x="79566" y="70652"/>
                </a:lnTo>
                <a:lnTo>
                  <a:pt x="79827" y="70968"/>
                </a:lnTo>
                <a:lnTo>
                  <a:pt x="80477" y="70968"/>
                </a:lnTo>
                <a:lnTo>
                  <a:pt x="80477" y="71291"/>
                </a:lnTo>
                <a:lnTo>
                  <a:pt x="80733" y="71614"/>
                </a:lnTo>
                <a:lnTo>
                  <a:pt x="81121" y="71930"/>
                </a:lnTo>
                <a:lnTo>
                  <a:pt x="81121" y="72575"/>
                </a:lnTo>
                <a:lnTo>
                  <a:pt x="81249" y="73214"/>
                </a:lnTo>
                <a:lnTo>
                  <a:pt x="81638" y="73694"/>
                </a:lnTo>
                <a:lnTo>
                  <a:pt x="82160" y="73852"/>
                </a:lnTo>
                <a:lnTo>
                  <a:pt x="82677" y="73694"/>
                </a:lnTo>
                <a:lnTo>
                  <a:pt x="82938" y="73214"/>
                </a:lnTo>
                <a:lnTo>
                  <a:pt x="83326" y="72575"/>
                </a:lnTo>
                <a:lnTo>
                  <a:pt x="83193" y="73056"/>
                </a:lnTo>
                <a:lnTo>
                  <a:pt x="83065" y="73536"/>
                </a:lnTo>
                <a:lnTo>
                  <a:pt x="83193" y="73852"/>
                </a:lnTo>
                <a:lnTo>
                  <a:pt x="83326" y="74333"/>
                </a:lnTo>
                <a:lnTo>
                  <a:pt x="83582" y="74497"/>
                </a:lnTo>
                <a:lnTo>
                  <a:pt x="84232" y="74497"/>
                </a:lnTo>
                <a:lnTo>
                  <a:pt x="84620" y="74175"/>
                </a:lnTo>
                <a:lnTo>
                  <a:pt x="84881" y="73852"/>
                </a:lnTo>
                <a:lnTo>
                  <a:pt x="85009" y="73852"/>
                </a:lnTo>
                <a:lnTo>
                  <a:pt x="85787" y="72891"/>
                </a:lnTo>
                <a:lnTo>
                  <a:pt x="86176" y="72733"/>
                </a:lnTo>
                <a:lnTo>
                  <a:pt x="86564" y="72410"/>
                </a:lnTo>
                <a:lnTo>
                  <a:pt x="86953" y="72410"/>
                </a:lnTo>
                <a:lnTo>
                  <a:pt x="87470" y="72252"/>
                </a:lnTo>
                <a:lnTo>
                  <a:pt x="87859" y="71930"/>
                </a:lnTo>
                <a:lnTo>
                  <a:pt x="89286" y="71291"/>
                </a:lnTo>
                <a:lnTo>
                  <a:pt x="90841" y="70652"/>
                </a:lnTo>
                <a:lnTo>
                  <a:pt x="91358" y="70330"/>
                </a:lnTo>
                <a:lnTo>
                  <a:pt x="91619" y="69849"/>
                </a:lnTo>
                <a:lnTo>
                  <a:pt x="91746" y="69691"/>
                </a:lnTo>
                <a:lnTo>
                  <a:pt x="91879" y="68888"/>
                </a:lnTo>
                <a:lnTo>
                  <a:pt x="92135" y="67927"/>
                </a:lnTo>
                <a:lnTo>
                  <a:pt x="92135" y="66162"/>
                </a:lnTo>
                <a:lnTo>
                  <a:pt x="92268" y="64885"/>
                </a:lnTo>
                <a:lnTo>
                  <a:pt x="92396" y="63924"/>
                </a:lnTo>
                <a:lnTo>
                  <a:pt x="92524" y="62962"/>
                </a:lnTo>
                <a:lnTo>
                  <a:pt x="92657" y="62001"/>
                </a:lnTo>
                <a:close/>
                <a:moveTo>
                  <a:pt x="93562" y="58953"/>
                </a:moveTo>
                <a:lnTo>
                  <a:pt x="92268" y="59117"/>
                </a:lnTo>
                <a:lnTo>
                  <a:pt x="91230" y="59433"/>
                </a:lnTo>
                <a:lnTo>
                  <a:pt x="90841" y="59756"/>
                </a:lnTo>
                <a:lnTo>
                  <a:pt x="90580" y="60395"/>
                </a:lnTo>
                <a:lnTo>
                  <a:pt x="90324" y="61040"/>
                </a:lnTo>
                <a:lnTo>
                  <a:pt x="90063" y="61836"/>
                </a:lnTo>
                <a:lnTo>
                  <a:pt x="89936" y="63601"/>
                </a:lnTo>
                <a:lnTo>
                  <a:pt x="89802" y="64404"/>
                </a:lnTo>
                <a:lnTo>
                  <a:pt x="89675" y="65365"/>
                </a:lnTo>
                <a:lnTo>
                  <a:pt x="89547" y="66807"/>
                </a:lnTo>
                <a:lnTo>
                  <a:pt x="89414" y="68085"/>
                </a:lnTo>
                <a:lnTo>
                  <a:pt x="88247" y="68730"/>
                </a:lnTo>
                <a:lnTo>
                  <a:pt x="87081" y="69369"/>
                </a:lnTo>
                <a:lnTo>
                  <a:pt x="86048" y="68565"/>
                </a:lnTo>
                <a:lnTo>
                  <a:pt x="84620" y="67288"/>
                </a:lnTo>
                <a:lnTo>
                  <a:pt x="84104" y="66807"/>
                </a:lnTo>
                <a:lnTo>
                  <a:pt x="82938" y="65846"/>
                </a:lnTo>
                <a:lnTo>
                  <a:pt x="82288" y="65365"/>
                </a:lnTo>
                <a:lnTo>
                  <a:pt x="81510" y="65201"/>
                </a:lnTo>
                <a:lnTo>
                  <a:pt x="80994" y="65043"/>
                </a:lnTo>
                <a:lnTo>
                  <a:pt x="80605" y="65201"/>
                </a:lnTo>
                <a:lnTo>
                  <a:pt x="79827" y="65681"/>
                </a:lnTo>
                <a:lnTo>
                  <a:pt x="79050" y="66327"/>
                </a:lnTo>
                <a:lnTo>
                  <a:pt x="77883" y="67769"/>
                </a:lnTo>
                <a:lnTo>
                  <a:pt x="77234" y="68565"/>
                </a:lnTo>
                <a:lnTo>
                  <a:pt x="76328" y="69849"/>
                </a:lnTo>
                <a:lnTo>
                  <a:pt x="75423" y="70968"/>
                </a:lnTo>
                <a:lnTo>
                  <a:pt x="75162" y="71291"/>
                </a:lnTo>
                <a:lnTo>
                  <a:pt x="75034" y="71614"/>
                </a:lnTo>
                <a:lnTo>
                  <a:pt x="74901" y="72094"/>
                </a:lnTo>
                <a:lnTo>
                  <a:pt x="75034" y="72575"/>
                </a:lnTo>
                <a:lnTo>
                  <a:pt x="75290" y="73214"/>
                </a:lnTo>
                <a:lnTo>
                  <a:pt x="75551" y="73852"/>
                </a:lnTo>
                <a:lnTo>
                  <a:pt x="76328" y="75136"/>
                </a:lnTo>
                <a:lnTo>
                  <a:pt x="76978" y="75939"/>
                </a:lnTo>
                <a:lnTo>
                  <a:pt x="77106" y="76420"/>
                </a:lnTo>
                <a:lnTo>
                  <a:pt x="78011" y="77697"/>
                </a:lnTo>
                <a:lnTo>
                  <a:pt x="78922" y="78981"/>
                </a:lnTo>
                <a:lnTo>
                  <a:pt x="78400" y="80100"/>
                </a:lnTo>
                <a:lnTo>
                  <a:pt x="78400" y="80265"/>
                </a:lnTo>
                <a:lnTo>
                  <a:pt x="78011" y="81384"/>
                </a:lnTo>
                <a:lnTo>
                  <a:pt x="77756" y="82504"/>
                </a:lnTo>
                <a:lnTo>
                  <a:pt x="76589" y="82668"/>
                </a:lnTo>
                <a:lnTo>
                  <a:pt x="75423" y="82826"/>
                </a:lnTo>
                <a:lnTo>
                  <a:pt x="74773" y="82984"/>
                </a:lnTo>
                <a:lnTo>
                  <a:pt x="74512" y="82984"/>
                </a:lnTo>
                <a:lnTo>
                  <a:pt x="73735" y="83307"/>
                </a:lnTo>
                <a:lnTo>
                  <a:pt x="72829" y="83465"/>
                </a:lnTo>
                <a:lnTo>
                  <a:pt x="72180" y="83946"/>
                </a:lnTo>
                <a:lnTo>
                  <a:pt x="71663" y="84426"/>
                </a:lnTo>
                <a:lnTo>
                  <a:pt x="71402" y="84749"/>
                </a:lnTo>
                <a:lnTo>
                  <a:pt x="71013" y="85229"/>
                </a:lnTo>
                <a:lnTo>
                  <a:pt x="70885" y="85710"/>
                </a:lnTo>
                <a:lnTo>
                  <a:pt x="70758" y="86671"/>
                </a:lnTo>
                <a:lnTo>
                  <a:pt x="70758" y="86994"/>
                </a:lnTo>
                <a:lnTo>
                  <a:pt x="70497" y="90194"/>
                </a:lnTo>
                <a:lnTo>
                  <a:pt x="70497" y="90516"/>
                </a:lnTo>
                <a:lnTo>
                  <a:pt x="70497" y="91636"/>
                </a:lnTo>
                <a:lnTo>
                  <a:pt x="70497" y="92920"/>
                </a:lnTo>
                <a:lnTo>
                  <a:pt x="70758" y="94039"/>
                </a:lnTo>
                <a:lnTo>
                  <a:pt x="70885" y="94519"/>
                </a:lnTo>
                <a:lnTo>
                  <a:pt x="71274" y="94842"/>
                </a:lnTo>
                <a:lnTo>
                  <a:pt x="71402" y="95481"/>
                </a:lnTo>
                <a:lnTo>
                  <a:pt x="71791" y="95803"/>
                </a:lnTo>
                <a:lnTo>
                  <a:pt x="73090" y="96442"/>
                </a:lnTo>
                <a:lnTo>
                  <a:pt x="74512" y="96765"/>
                </a:lnTo>
                <a:lnTo>
                  <a:pt x="75939" y="97087"/>
                </a:lnTo>
                <a:lnTo>
                  <a:pt x="77367" y="97245"/>
                </a:lnTo>
                <a:lnTo>
                  <a:pt x="78144" y="97245"/>
                </a:lnTo>
                <a:lnTo>
                  <a:pt x="78272" y="97884"/>
                </a:lnTo>
                <a:lnTo>
                  <a:pt x="78400" y="98206"/>
                </a:lnTo>
                <a:lnTo>
                  <a:pt x="78922" y="99010"/>
                </a:lnTo>
                <a:lnTo>
                  <a:pt x="79439" y="99971"/>
                </a:lnTo>
                <a:lnTo>
                  <a:pt x="78533" y="100932"/>
                </a:lnTo>
                <a:lnTo>
                  <a:pt x="77883" y="102052"/>
                </a:lnTo>
                <a:lnTo>
                  <a:pt x="77622" y="102532"/>
                </a:lnTo>
                <a:lnTo>
                  <a:pt x="76589" y="104132"/>
                </a:lnTo>
                <a:lnTo>
                  <a:pt x="76328" y="104455"/>
                </a:lnTo>
                <a:lnTo>
                  <a:pt x="75812" y="105251"/>
                </a:lnTo>
                <a:lnTo>
                  <a:pt x="75679" y="105732"/>
                </a:lnTo>
                <a:lnTo>
                  <a:pt x="75551" y="106055"/>
                </a:lnTo>
                <a:lnTo>
                  <a:pt x="75679" y="106858"/>
                </a:lnTo>
                <a:lnTo>
                  <a:pt x="75679" y="107338"/>
                </a:lnTo>
                <a:lnTo>
                  <a:pt x="75812" y="107819"/>
                </a:lnTo>
                <a:lnTo>
                  <a:pt x="76067" y="108780"/>
                </a:lnTo>
                <a:lnTo>
                  <a:pt x="76589" y="109577"/>
                </a:lnTo>
                <a:lnTo>
                  <a:pt x="77106" y="110380"/>
                </a:lnTo>
                <a:lnTo>
                  <a:pt x="77367" y="110538"/>
                </a:lnTo>
                <a:lnTo>
                  <a:pt x="78789" y="112461"/>
                </a:lnTo>
                <a:lnTo>
                  <a:pt x="80477" y="114225"/>
                </a:lnTo>
                <a:lnTo>
                  <a:pt x="80860" y="114383"/>
                </a:lnTo>
                <a:lnTo>
                  <a:pt x="81121" y="114548"/>
                </a:lnTo>
                <a:lnTo>
                  <a:pt x="81510" y="114383"/>
                </a:lnTo>
                <a:lnTo>
                  <a:pt x="81771" y="114383"/>
                </a:lnTo>
                <a:lnTo>
                  <a:pt x="82416" y="114225"/>
                </a:lnTo>
                <a:lnTo>
                  <a:pt x="83193" y="113903"/>
                </a:lnTo>
                <a:lnTo>
                  <a:pt x="84360" y="112941"/>
                </a:lnTo>
                <a:lnTo>
                  <a:pt x="84493" y="112783"/>
                </a:lnTo>
                <a:lnTo>
                  <a:pt x="85915" y="111342"/>
                </a:lnTo>
                <a:lnTo>
                  <a:pt x="87214" y="109742"/>
                </a:lnTo>
                <a:lnTo>
                  <a:pt x="88120" y="110222"/>
                </a:lnTo>
                <a:lnTo>
                  <a:pt x="88247" y="110380"/>
                </a:lnTo>
                <a:lnTo>
                  <a:pt x="88508" y="110538"/>
                </a:lnTo>
                <a:lnTo>
                  <a:pt x="89286" y="111019"/>
                </a:lnTo>
                <a:lnTo>
                  <a:pt x="90191" y="111184"/>
                </a:lnTo>
                <a:lnTo>
                  <a:pt x="90191" y="111664"/>
                </a:lnTo>
                <a:lnTo>
                  <a:pt x="90324" y="112145"/>
                </a:lnTo>
                <a:lnTo>
                  <a:pt x="90580" y="113745"/>
                </a:lnTo>
                <a:lnTo>
                  <a:pt x="90713" y="115187"/>
                </a:lnTo>
                <a:lnTo>
                  <a:pt x="90713" y="115990"/>
                </a:lnTo>
                <a:lnTo>
                  <a:pt x="90713" y="116787"/>
                </a:lnTo>
                <a:lnTo>
                  <a:pt x="90713" y="117590"/>
                </a:lnTo>
                <a:lnTo>
                  <a:pt x="90969" y="118393"/>
                </a:lnTo>
                <a:lnTo>
                  <a:pt x="91491" y="119032"/>
                </a:lnTo>
                <a:lnTo>
                  <a:pt x="91619" y="119190"/>
                </a:lnTo>
                <a:lnTo>
                  <a:pt x="92007" y="119512"/>
                </a:lnTo>
                <a:lnTo>
                  <a:pt x="92657" y="119835"/>
                </a:lnTo>
                <a:lnTo>
                  <a:pt x="93690" y="119993"/>
                </a:lnTo>
                <a:lnTo>
                  <a:pt x="94340" y="119835"/>
                </a:lnTo>
                <a:lnTo>
                  <a:pt x="96673" y="119835"/>
                </a:lnTo>
                <a:lnTo>
                  <a:pt x="98744" y="119670"/>
                </a:lnTo>
                <a:lnTo>
                  <a:pt x="99133" y="119670"/>
                </a:lnTo>
                <a:lnTo>
                  <a:pt x="99522" y="119354"/>
                </a:lnTo>
                <a:lnTo>
                  <a:pt x="99783" y="118874"/>
                </a:lnTo>
                <a:lnTo>
                  <a:pt x="99911" y="118393"/>
                </a:lnTo>
                <a:lnTo>
                  <a:pt x="100300" y="117590"/>
                </a:lnTo>
                <a:lnTo>
                  <a:pt x="100560" y="116787"/>
                </a:lnTo>
                <a:lnTo>
                  <a:pt x="100821" y="115029"/>
                </a:lnTo>
                <a:lnTo>
                  <a:pt x="100821" y="114225"/>
                </a:lnTo>
                <a:lnTo>
                  <a:pt x="100821" y="114067"/>
                </a:lnTo>
                <a:lnTo>
                  <a:pt x="101077" y="112461"/>
                </a:lnTo>
                <a:lnTo>
                  <a:pt x="101210" y="110861"/>
                </a:lnTo>
                <a:lnTo>
                  <a:pt x="101855" y="110703"/>
                </a:lnTo>
                <a:lnTo>
                  <a:pt x="102377" y="110538"/>
                </a:lnTo>
                <a:lnTo>
                  <a:pt x="103154" y="110222"/>
                </a:lnTo>
                <a:lnTo>
                  <a:pt x="103671" y="109900"/>
                </a:lnTo>
                <a:lnTo>
                  <a:pt x="104709" y="110861"/>
                </a:lnTo>
                <a:lnTo>
                  <a:pt x="105226" y="111342"/>
                </a:lnTo>
                <a:lnTo>
                  <a:pt x="106909" y="112783"/>
                </a:lnTo>
                <a:lnTo>
                  <a:pt x="108597" y="114225"/>
                </a:lnTo>
                <a:lnTo>
                  <a:pt x="108986" y="114548"/>
                </a:lnTo>
                <a:lnTo>
                  <a:pt x="109241" y="114548"/>
                </a:lnTo>
                <a:lnTo>
                  <a:pt x="109630" y="114383"/>
                </a:lnTo>
                <a:lnTo>
                  <a:pt x="110019" y="114225"/>
                </a:lnTo>
                <a:lnTo>
                  <a:pt x="110280" y="113745"/>
                </a:lnTo>
                <a:lnTo>
                  <a:pt x="110541" y="113264"/>
                </a:lnTo>
                <a:lnTo>
                  <a:pt x="111835" y="111822"/>
                </a:lnTo>
                <a:lnTo>
                  <a:pt x="112613" y="110703"/>
                </a:lnTo>
                <a:lnTo>
                  <a:pt x="114040" y="109096"/>
                </a:lnTo>
                <a:lnTo>
                  <a:pt x="115206" y="107174"/>
                </a:lnTo>
                <a:lnTo>
                  <a:pt x="115462" y="106858"/>
                </a:lnTo>
                <a:lnTo>
                  <a:pt x="115462" y="106377"/>
                </a:lnTo>
                <a:lnTo>
                  <a:pt x="115462" y="105897"/>
                </a:lnTo>
                <a:lnTo>
                  <a:pt x="115334" y="105251"/>
                </a:lnTo>
                <a:lnTo>
                  <a:pt x="114429" y="103171"/>
                </a:lnTo>
                <a:lnTo>
                  <a:pt x="113262" y="101413"/>
                </a:lnTo>
                <a:lnTo>
                  <a:pt x="112613" y="100287"/>
                </a:lnTo>
                <a:lnTo>
                  <a:pt x="111707" y="99326"/>
                </a:lnTo>
                <a:lnTo>
                  <a:pt x="112352" y="97884"/>
                </a:lnTo>
                <a:lnTo>
                  <a:pt x="112740" y="96442"/>
                </a:lnTo>
                <a:lnTo>
                  <a:pt x="113390" y="96607"/>
                </a:lnTo>
                <a:lnTo>
                  <a:pt x="114557" y="96442"/>
                </a:lnTo>
                <a:lnTo>
                  <a:pt x="115851" y="96442"/>
                </a:lnTo>
                <a:lnTo>
                  <a:pt x="117150" y="96284"/>
                </a:lnTo>
                <a:lnTo>
                  <a:pt x="118572" y="96126"/>
                </a:lnTo>
                <a:lnTo>
                  <a:pt x="119094" y="95803"/>
                </a:lnTo>
                <a:lnTo>
                  <a:pt x="119350" y="95323"/>
                </a:lnTo>
                <a:lnTo>
                  <a:pt x="119611" y="95000"/>
                </a:lnTo>
                <a:lnTo>
                  <a:pt x="119872" y="94684"/>
                </a:lnTo>
                <a:lnTo>
                  <a:pt x="119999" y="94361"/>
                </a:lnTo>
                <a:lnTo>
                  <a:pt x="119999" y="93881"/>
                </a:lnTo>
                <a:lnTo>
                  <a:pt x="119999" y="91155"/>
                </a:lnTo>
                <a:lnTo>
                  <a:pt x="119999" y="88594"/>
                </a:lnTo>
                <a:lnTo>
                  <a:pt x="119872" y="86033"/>
                </a:lnTo>
                <a:lnTo>
                  <a:pt x="119872" y="85710"/>
                </a:lnTo>
                <a:lnTo>
                  <a:pt x="119611" y="85229"/>
                </a:lnTo>
                <a:lnTo>
                  <a:pt x="119350" y="85071"/>
                </a:lnTo>
                <a:lnTo>
                  <a:pt x="119094" y="84907"/>
                </a:lnTo>
                <a:lnTo>
                  <a:pt x="118833" y="84426"/>
                </a:lnTo>
                <a:lnTo>
                  <a:pt x="118572" y="83946"/>
                </a:lnTo>
                <a:lnTo>
                  <a:pt x="117795" y="83465"/>
                </a:lnTo>
                <a:lnTo>
                  <a:pt x="116889" y="83149"/>
                </a:lnTo>
                <a:lnTo>
                  <a:pt x="116112" y="82984"/>
                </a:lnTo>
                <a:lnTo>
                  <a:pt x="115984" y="82984"/>
                </a:lnTo>
                <a:lnTo>
                  <a:pt x="114557" y="82668"/>
                </a:lnTo>
                <a:lnTo>
                  <a:pt x="113001" y="82668"/>
                </a:lnTo>
                <a:lnTo>
                  <a:pt x="112740" y="81226"/>
                </a:lnTo>
                <a:lnTo>
                  <a:pt x="112740" y="80904"/>
                </a:lnTo>
                <a:lnTo>
                  <a:pt x="112485" y="79620"/>
                </a:lnTo>
                <a:lnTo>
                  <a:pt x="112096" y="78501"/>
                </a:lnTo>
                <a:lnTo>
                  <a:pt x="112485" y="77862"/>
                </a:lnTo>
                <a:lnTo>
                  <a:pt x="112613" y="77539"/>
                </a:lnTo>
                <a:lnTo>
                  <a:pt x="113129" y="76736"/>
                </a:lnTo>
                <a:lnTo>
                  <a:pt x="114040" y="75136"/>
                </a:lnTo>
                <a:lnTo>
                  <a:pt x="115073" y="73536"/>
                </a:lnTo>
                <a:lnTo>
                  <a:pt x="115334" y="73214"/>
                </a:lnTo>
                <a:lnTo>
                  <a:pt x="115462" y="72891"/>
                </a:lnTo>
                <a:lnTo>
                  <a:pt x="115462" y="72410"/>
                </a:lnTo>
                <a:lnTo>
                  <a:pt x="115462" y="72094"/>
                </a:lnTo>
                <a:lnTo>
                  <a:pt x="115334" y="71930"/>
                </a:lnTo>
                <a:lnTo>
                  <a:pt x="115462" y="71772"/>
                </a:lnTo>
                <a:lnTo>
                  <a:pt x="115334" y="71133"/>
                </a:lnTo>
                <a:lnTo>
                  <a:pt x="115206" y="70652"/>
                </a:lnTo>
                <a:lnTo>
                  <a:pt x="114557" y="69849"/>
                </a:lnTo>
                <a:lnTo>
                  <a:pt x="114429" y="69527"/>
                </a:lnTo>
                <a:lnTo>
                  <a:pt x="113518" y="68407"/>
                </a:lnTo>
                <a:lnTo>
                  <a:pt x="112613" y="67446"/>
                </a:lnTo>
                <a:lnTo>
                  <a:pt x="112613" y="67288"/>
                </a:lnTo>
                <a:lnTo>
                  <a:pt x="111963" y="66643"/>
                </a:lnTo>
                <a:lnTo>
                  <a:pt x="111185" y="65846"/>
                </a:lnTo>
                <a:lnTo>
                  <a:pt x="110408" y="65365"/>
                </a:lnTo>
                <a:lnTo>
                  <a:pt x="109891" y="65201"/>
                </a:lnTo>
                <a:lnTo>
                  <a:pt x="109502" y="65043"/>
                </a:lnTo>
                <a:lnTo>
                  <a:pt x="109114" y="65201"/>
                </a:lnTo>
                <a:lnTo>
                  <a:pt x="108986" y="65201"/>
                </a:lnTo>
                <a:lnTo>
                  <a:pt x="108597" y="65365"/>
                </a:lnTo>
                <a:lnTo>
                  <a:pt x="107686" y="65846"/>
                </a:lnTo>
                <a:lnTo>
                  <a:pt x="106909" y="66485"/>
                </a:lnTo>
                <a:lnTo>
                  <a:pt x="105487" y="67769"/>
                </a:lnTo>
                <a:lnTo>
                  <a:pt x="104965" y="68085"/>
                </a:lnTo>
                <a:lnTo>
                  <a:pt x="103932" y="69046"/>
                </a:lnTo>
                <a:lnTo>
                  <a:pt x="102765" y="68407"/>
                </a:lnTo>
                <a:lnTo>
                  <a:pt x="101466" y="68085"/>
                </a:lnTo>
                <a:lnTo>
                  <a:pt x="101210" y="66485"/>
                </a:lnTo>
                <a:lnTo>
                  <a:pt x="101338" y="66004"/>
                </a:lnTo>
                <a:lnTo>
                  <a:pt x="101210" y="65681"/>
                </a:lnTo>
                <a:lnTo>
                  <a:pt x="101077" y="65201"/>
                </a:lnTo>
                <a:lnTo>
                  <a:pt x="100949" y="64404"/>
                </a:lnTo>
                <a:lnTo>
                  <a:pt x="100821" y="62962"/>
                </a:lnTo>
                <a:lnTo>
                  <a:pt x="100560" y="61356"/>
                </a:lnTo>
                <a:lnTo>
                  <a:pt x="100688" y="60875"/>
                </a:lnTo>
                <a:lnTo>
                  <a:pt x="100688" y="60237"/>
                </a:lnTo>
                <a:lnTo>
                  <a:pt x="100560" y="59914"/>
                </a:lnTo>
                <a:lnTo>
                  <a:pt x="100300" y="59598"/>
                </a:lnTo>
                <a:lnTo>
                  <a:pt x="100044" y="59433"/>
                </a:lnTo>
                <a:lnTo>
                  <a:pt x="99655" y="59275"/>
                </a:lnTo>
                <a:lnTo>
                  <a:pt x="98228" y="59117"/>
                </a:lnTo>
                <a:lnTo>
                  <a:pt x="95634" y="59117"/>
                </a:lnTo>
                <a:lnTo>
                  <a:pt x="94990" y="589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979087" y="2065500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b="0" i="0" lang="en" sz="1800" u="none" cap="none" strike="sng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REST API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b="0" i="0" lang="en" sz="1800" u="none" cap="none" strike="sng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사용</a:t>
            </a:r>
          </a:p>
        </p:txBody>
      </p:sp>
      <p:sp>
        <p:nvSpPr>
          <p:cNvPr id="111" name="Shape 111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800" u="none" cap="none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800" u="none" cap="none" strike="sng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해보기</a:t>
            </a:r>
          </a:p>
        </p:txBody>
      </p:sp>
      <p:sp>
        <p:nvSpPr>
          <p:cNvPr id="112" name="Shape 112"/>
          <p:cNvSpPr/>
          <p:nvPr/>
        </p:nvSpPr>
        <p:spPr>
          <a:xfrm>
            <a:off x="6481312" y="2065500"/>
            <a:ext cx="1683600" cy="1683600"/>
          </a:xfrm>
          <a:prstGeom prst="ellipse">
            <a:avLst/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간단한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서비스 구축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2189977" y="2764474"/>
            <a:ext cx="1792245" cy="232965"/>
            <a:chOff x="2266177" y="2764474"/>
            <a:chExt cx="1792245" cy="232965"/>
          </a:xfrm>
        </p:grpSpPr>
        <p:sp>
          <p:nvSpPr>
            <p:cNvPr id="114" name="Shape 114"/>
            <p:cNvSpPr/>
            <p:nvPr/>
          </p:nvSpPr>
          <p:spPr>
            <a:xfrm>
              <a:off x="2266177" y="2855800"/>
              <a:ext cx="1683565" cy="102977"/>
            </a:xfrm>
            <a:custGeom>
              <a:pathLst>
                <a:path extrusionOk="0" h="120000" w="120000">
                  <a:moveTo>
                    <a:pt x="117555" y="40014"/>
                  </a:moveTo>
                  <a:lnTo>
                    <a:pt x="117964" y="46033"/>
                  </a:lnTo>
                  <a:lnTo>
                    <a:pt x="117964" y="40014"/>
                  </a:lnTo>
                  <a:close/>
                  <a:moveTo>
                    <a:pt x="117964" y="46033"/>
                  </a:moveTo>
                  <a:lnTo>
                    <a:pt x="117964" y="48025"/>
                  </a:lnTo>
                  <a:lnTo>
                    <a:pt x="118020" y="46880"/>
                  </a:lnTo>
                  <a:lnTo>
                    <a:pt x="118020" y="46880"/>
                  </a:lnTo>
                  <a:lnTo>
                    <a:pt x="117964" y="46033"/>
                  </a:lnTo>
                  <a:close/>
                  <a:moveTo>
                    <a:pt x="118370" y="40014"/>
                  </a:moveTo>
                  <a:lnTo>
                    <a:pt x="118020" y="46880"/>
                  </a:lnTo>
                  <a:lnTo>
                    <a:pt x="118020" y="46880"/>
                  </a:lnTo>
                  <a:lnTo>
                    <a:pt x="118370" y="52009"/>
                  </a:lnTo>
                  <a:lnTo>
                    <a:pt x="118370" y="40014"/>
                  </a:lnTo>
                  <a:close/>
                  <a:moveTo>
                    <a:pt x="119185" y="44040"/>
                  </a:moveTo>
                  <a:lnTo>
                    <a:pt x="118370" y="52009"/>
                  </a:lnTo>
                  <a:lnTo>
                    <a:pt x="118370" y="56036"/>
                  </a:lnTo>
                  <a:lnTo>
                    <a:pt x="118370" y="60021"/>
                  </a:lnTo>
                  <a:lnTo>
                    <a:pt x="119995" y="60021"/>
                  </a:lnTo>
                  <a:lnTo>
                    <a:pt x="119995" y="52009"/>
                  </a:lnTo>
                  <a:lnTo>
                    <a:pt x="119590" y="56036"/>
                  </a:lnTo>
                  <a:lnTo>
                    <a:pt x="119590" y="52009"/>
                  </a:lnTo>
                  <a:lnTo>
                    <a:pt x="119590" y="48025"/>
                  </a:lnTo>
                  <a:lnTo>
                    <a:pt x="119185" y="44040"/>
                  </a:lnTo>
                  <a:close/>
                  <a:moveTo>
                    <a:pt x="87049" y="42"/>
                  </a:moveTo>
                  <a:lnTo>
                    <a:pt x="86644" y="8053"/>
                  </a:lnTo>
                  <a:lnTo>
                    <a:pt x="86234" y="4026"/>
                  </a:lnTo>
                  <a:lnTo>
                    <a:pt x="85829" y="12038"/>
                  </a:lnTo>
                  <a:lnTo>
                    <a:pt x="85424" y="20049"/>
                  </a:lnTo>
                  <a:lnTo>
                    <a:pt x="84203" y="12038"/>
                  </a:lnTo>
                  <a:lnTo>
                    <a:pt x="83389" y="4026"/>
                  </a:lnTo>
                  <a:lnTo>
                    <a:pt x="82983" y="4026"/>
                  </a:lnTo>
                  <a:lnTo>
                    <a:pt x="82983" y="8053"/>
                  </a:lnTo>
                  <a:lnTo>
                    <a:pt x="82574" y="16022"/>
                  </a:lnTo>
                  <a:lnTo>
                    <a:pt x="83794" y="8053"/>
                  </a:lnTo>
                  <a:lnTo>
                    <a:pt x="82983" y="20049"/>
                  </a:lnTo>
                  <a:lnTo>
                    <a:pt x="83794" y="16022"/>
                  </a:lnTo>
                  <a:lnTo>
                    <a:pt x="83794" y="24033"/>
                  </a:lnTo>
                  <a:lnTo>
                    <a:pt x="82574" y="24033"/>
                  </a:lnTo>
                  <a:lnTo>
                    <a:pt x="82574" y="8053"/>
                  </a:lnTo>
                  <a:lnTo>
                    <a:pt x="82168" y="4026"/>
                  </a:lnTo>
                  <a:lnTo>
                    <a:pt x="81763" y="4026"/>
                  </a:lnTo>
                  <a:lnTo>
                    <a:pt x="80948" y="12038"/>
                  </a:lnTo>
                  <a:lnTo>
                    <a:pt x="80543" y="20049"/>
                  </a:lnTo>
                  <a:lnTo>
                    <a:pt x="80133" y="16022"/>
                  </a:lnTo>
                  <a:lnTo>
                    <a:pt x="79728" y="8053"/>
                  </a:lnTo>
                  <a:lnTo>
                    <a:pt x="79323" y="16022"/>
                  </a:lnTo>
                  <a:lnTo>
                    <a:pt x="77287" y="24033"/>
                  </a:lnTo>
                  <a:lnTo>
                    <a:pt x="77693" y="12038"/>
                  </a:lnTo>
                  <a:lnTo>
                    <a:pt x="76882" y="16022"/>
                  </a:lnTo>
                  <a:lnTo>
                    <a:pt x="76067" y="24033"/>
                  </a:lnTo>
                  <a:lnTo>
                    <a:pt x="76067" y="28018"/>
                  </a:lnTo>
                  <a:lnTo>
                    <a:pt x="75252" y="24033"/>
                  </a:lnTo>
                  <a:lnTo>
                    <a:pt x="74032" y="20049"/>
                  </a:lnTo>
                  <a:lnTo>
                    <a:pt x="72001" y="20049"/>
                  </a:lnTo>
                  <a:lnTo>
                    <a:pt x="72001" y="24033"/>
                  </a:lnTo>
                  <a:lnTo>
                    <a:pt x="71592" y="28018"/>
                  </a:lnTo>
                  <a:lnTo>
                    <a:pt x="70781" y="16022"/>
                  </a:lnTo>
                  <a:lnTo>
                    <a:pt x="69966" y="16022"/>
                  </a:lnTo>
                  <a:lnTo>
                    <a:pt x="67526" y="28018"/>
                  </a:lnTo>
                  <a:lnTo>
                    <a:pt x="67526" y="20049"/>
                  </a:lnTo>
                  <a:lnTo>
                    <a:pt x="67120" y="32045"/>
                  </a:lnTo>
                  <a:lnTo>
                    <a:pt x="66305" y="20049"/>
                  </a:lnTo>
                  <a:lnTo>
                    <a:pt x="67120" y="20049"/>
                  </a:lnTo>
                  <a:lnTo>
                    <a:pt x="66711" y="16022"/>
                  </a:lnTo>
                  <a:lnTo>
                    <a:pt x="66305" y="16022"/>
                  </a:lnTo>
                  <a:lnTo>
                    <a:pt x="65490" y="20049"/>
                  </a:lnTo>
                  <a:lnTo>
                    <a:pt x="64676" y="32045"/>
                  </a:lnTo>
                  <a:lnTo>
                    <a:pt x="64270" y="28018"/>
                  </a:lnTo>
                  <a:lnTo>
                    <a:pt x="63865" y="20049"/>
                  </a:lnTo>
                  <a:lnTo>
                    <a:pt x="62645" y="32045"/>
                  </a:lnTo>
                  <a:lnTo>
                    <a:pt x="63050" y="24033"/>
                  </a:lnTo>
                  <a:lnTo>
                    <a:pt x="62645" y="28018"/>
                  </a:lnTo>
                  <a:lnTo>
                    <a:pt x="61830" y="32045"/>
                  </a:lnTo>
                  <a:lnTo>
                    <a:pt x="61830" y="24033"/>
                  </a:lnTo>
                  <a:lnTo>
                    <a:pt x="61425" y="20049"/>
                  </a:lnTo>
                  <a:lnTo>
                    <a:pt x="60204" y="16022"/>
                  </a:lnTo>
                  <a:lnTo>
                    <a:pt x="58574" y="12038"/>
                  </a:lnTo>
                  <a:lnTo>
                    <a:pt x="57354" y="12038"/>
                  </a:lnTo>
                  <a:lnTo>
                    <a:pt x="57354" y="16022"/>
                  </a:lnTo>
                  <a:lnTo>
                    <a:pt x="57354" y="20049"/>
                  </a:lnTo>
                  <a:lnTo>
                    <a:pt x="56949" y="20049"/>
                  </a:lnTo>
                  <a:lnTo>
                    <a:pt x="56949" y="28018"/>
                  </a:lnTo>
                  <a:lnTo>
                    <a:pt x="56544" y="28018"/>
                  </a:lnTo>
                  <a:lnTo>
                    <a:pt x="56134" y="24033"/>
                  </a:lnTo>
                  <a:lnTo>
                    <a:pt x="55729" y="16022"/>
                  </a:lnTo>
                  <a:lnTo>
                    <a:pt x="55323" y="4026"/>
                  </a:lnTo>
                  <a:lnTo>
                    <a:pt x="55323" y="16022"/>
                  </a:lnTo>
                  <a:lnTo>
                    <a:pt x="54914" y="16022"/>
                  </a:lnTo>
                  <a:lnTo>
                    <a:pt x="54509" y="12038"/>
                  </a:lnTo>
                  <a:lnTo>
                    <a:pt x="54103" y="8053"/>
                  </a:lnTo>
                  <a:lnTo>
                    <a:pt x="52883" y="8053"/>
                  </a:lnTo>
                  <a:lnTo>
                    <a:pt x="52473" y="20049"/>
                  </a:lnTo>
                  <a:lnTo>
                    <a:pt x="52068" y="16022"/>
                  </a:lnTo>
                  <a:lnTo>
                    <a:pt x="51253" y="12038"/>
                  </a:lnTo>
                  <a:lnTo>
                    <a:pt x="49628" y="16022"/>
                  </a:lnTo>
                  <a:lnTo>
                    <a:pt x="46372" y="28018"/>
                  </a:lnTo>
                  <a:lnTo>
                    <a:pt x="45967" y="20049"/>
                  </a:lnTo>
                  <a:lnTo>
                    <a:pt x="45562" y="16022"/>
                  </a:lnTo>
                  <a:lnTo>
                    <a:pt x="43527" y="16022"/>
                  </a:lnTo>
                  <a:lnTo>
                    <a:pt x="41086" y="20049"/>
                  </a:lnTo>
                  <a:lnTo>
                    <a:pt x="40271" y="20049"/>
                  </a:lnTo>
                  <a:lnTo>
                    <a:pt x="39461" y="16022"/>
                  </a:lnTo>
                  <a:lnTo>
                    <a:pt x="39461" y="20049"/>
                  </a:lnTo>
                  <a:lnTo>
                    <a:pt x="39461" y="24033"/>
                  </a:lnTo>
                  <a:lnTo>
                    <a:pt x="38646" y="28018"/>
                  </a:lnTo>
                  <a:lnTo>
                    <a:pt x="38240" y="24033"/>
                  </a:lnTo>
                  <a:lnTo>
                    <a:pt x="37425" y="20049"/>
                  </a:lnTo>
                  <a:lnTo>
                    <a:pt x="37425" y="32045"/>
                  </a:lnTo>
                  <a:lnTo>
                    <a:pt x="36610" y="28018"/>
                  </a:lnTo>
                  <a:lnTo>
                    <a:pt x="35390" y="24033"/>
                  </a:lnTo>
                  <a:lnTo>
                    <a:pt x="34170" y="28018"/>
                  </a:lnTo>
                  <a:lnTo>
                    <a:pt x="33765" y="32045"/>
                  </a:lnTo>
                  <a:lnTo>
                    <a:pt x="32545" y="24033"/>
                  </a:lnTo>
                  <a:lnTo>
                    <a:pt x="31730" y="20049"/>
                  </a:lnTo>
                  <a:lnTo>
                    <a:pt x="30915" y="40014"/>
                  </a:lnTo>
                  <a:lnTo>
                    <a:pt x="30104" y="28018"/>
                  </a:lnTo>
                  <a:lnTo>
                    <a:pt x="29289" y="28018"/>
                  </a:lnTo>
                  <a:lnTo>
                    <a:pt x="28474" y="32045"/>
                  </a:lnTo>
                  <a:lnTo>
                    <a:pt x="28069" y="28018"/>
                  </a:lnTo>
                  <a:lnTo>
                    <a:pt x="27664" y="32045"/>
                  </a:lnTo>
                  <a:lnTo>
                    <a:pt x="26034" y="40014"/>
                  </a:lnTo>
                  <a:lnTo>
                    <a:pt x="26034" y="44040"/>
                  </a:lnTo>
                  <a:lnTo>
                    <a:pt x="25223" y="48025"/>
                  </a:lnTo>
                  <a:lnTo>
                    <a:pt x="25223" y="44040"/>
                  </a:lnTo>
                  <a:lnTo>
                    <a:pt x="24814" y="44040"/>
                  </a:lnTo>
                  <a:lnTo>
                    <a:pt x="24003" y="52009"/>
                  </a:lnTo>
                  <a:lnTo>
                    <a:pt x="23593" y="52009"/>
                  </a:lnTo>
                  <a:lnTo>
                    <a:pt x="23188" y="44040"/>
                  </a:lnTo>
                  <a:lnTo>
                    <a:pt x="23188" y="48025"/>
                  </a:lnTo>
                  <a:lnTo>
                    <a:pt x="22373" y="52009"/>
                  </a:lnTo>
                  <a:lnTo>
                    <a:pt x="21968" y="48025"/>
                  </a:lnTo>
                  <a:lnTo>
                    <a:pt x="21153" y="44040"/>
                  </a:lnTo>
                  <a:lnTo>
                    <a:pt x="22373" y="44040"/>
                  </a:lnTo>
                  <a:lnTo>
                    <a:pt x="21968" y="40014"/>
                  </a:lnTo>
                  <a:lnTo>
                    <a:pt x="21968" y="32045"/>
                  </a:lnTo>
                  <a:lnTo>
                    <a:pt x="21563" y="40014"/>
                  </a:lnTo>
                  <a:lnTo>
                    <a:pt x="19527" y="40014"/>
                  </a:lnTo>
                  <a:lnTo>
                    <a:pt x="19527" y="48025"/>
                  </a:lnTo>
                  <a:lnTo>
                    <a:pt x="20342" y="48025"/>
                  </a:lnTo>
                  <a:lnTo>
                    <a:pt x="19933" y="52009"/>
                  </a:lnTo>
                  <a:lnTo>
                    <a:pt x="19933" y="48025"/>
                  </a:lnTo>
                  <a:lnTo>
                    <a:pt x="19527" y="60021"/>
                  </a:lnTo>
                  <a:lnTo>
                    <a:pt x="18712" y="52009"/>
                  </a:lnTo>
                  <a:lnTo>
                    <a:pt x="17902" y="44040"/>
                  </a:lnTo>
                  <a:lnTo>
                    <a:pt x="17087" y="44040"/>
                  </a:lnTo>
                  <a:lnTo>
                    <a:pt x="16272" y="60021"/>
                  </a:lnTo>
                  <a:lnTo>
                    <a:pt x="16272" y="56036"/>
                  </a:lnTo>
                  <a:lnTo>
                    <a:pt x="16272" y="52009"/>
                  </a:lnTo>
                  <a:lnTo>
                    <a:pt x="15867" y="56036"/>
                  </a:lnTo>
                  <a:lnTo>
                    <a:pt x="15461" y="64005"/>
                  </a:lnTo>
                  <a:lnTo>
                    <a:pt x="13832" y="60021"/>
                  </a:lnTo>
                  <a:lnTo>
                    <a:pt x="10581" y="60021"/>
                  </a:lnTo>
                  <a:lnTo>
                    <a:pt x="7730" y="64005"/>
                  </a:lnTo>
                  <a:lnTo>
                    <a:pt x="6510" y="68032"/>
                  </a:lnTo>
                  <a:lnTo>
                    <a:pt x="5695" y="72016"/>
                  </a:lnTo>
                  <a:lnTo>
                    <a:pt x="5695" y="68032"/>
                  </a:lnTo>
                  <a:lnTo>
                    <a:pt x="4475" y="72016"/>
                  </a:lnTo>
                  <a:lnTo>
                    <a:pt x="3255" y="76001"/>
                  </a:lnTo>
                  <a:lnTo>
                    <a:pt x="2444" y="76001"/>
                  </a:lnTo>
                  <a:lnTo>
                    <a:pt x="1629" y="80028"/>
                  </a:lnTo>
                  <a:lnTo>
                    <a:pt x="1224" y="72016"/>
                  </a:lnTo>
                  <a:lnTo>
                    <a:pt x="409" y="68032"/>
                  </a:lnTo>
                  <a:lnTo>
                    <a:pt x="4" y="76001"/>
                  </a:lnTo>
                  <a:lnTo>
                    <a:pt x="4" y="87997"/>
                  </a:lnTo>
                  <a:lnTo>
                    <a:pt x="409" y="108004"/>
                  </a:lnTo>
                  <a:lnTo>
                    <a:pt x="814" y="120000"/>
                  </a:lnTo>
                  <a:lnTo>
                    <a:pt x="1224" y="116015"/>
                  </a:lnTo>
                  <a:lnTo>
                    <a:pt x="2035" y="120000"/>
                  </a:lnTo>
                  <a:lnTo>
                    <a:pt x="2444" y="108004"/>
                  </a:lnTo>
                  <a:lnTo>
                    <a:pt x="2850" y="111988"/>
                  </a:lnTo>
                  <a:lnTo>
                    <a:pt x="2850" y="116015"/>
                  </a:lnTo>
                  <a:lnTo>
                    <a:pt x="3255" y="111988"/>
                  </a:lnTo>
                  <a:lnTo>
                    <a:pt x="4070" y="108004"/>
                  </a:lnTo>
                  <a:lnTo>
                    <a:pt x="5290" y="108004"/>
                  </a:lnTo>
                  <a:lnTo>
                    <a:pt x="5290" y="111988"/>
                  </a:lnTo>
                  <a:lnTo>
                    <a:pt x="5695" y="116015"/>
                  </a:lnTo>
                  <a:lnTo>
                    <a:pt x="6105" y="120000"/>
                  </a:lnTo>
                  <a:lnTo>
                    <a:pt x="6510" y="111988"/>
                  </a:lnTo>
                  <a:lnTo>
                    <a:pt x="7730" y="108004"/>
                  </a:lnTo>
                  <a:lnTo>
                    <a:pt x="7325" y="111988"/>
                  </a:lnTo>
                  <a:lnTo>
                    <a:pt x="8136" y="116015"/>
                  </a:lnTo>
                  <a:lnTo>
                    <a:pt x="8136" y="104019"/>
                  </a:lnTo>
                  <a:lnTo>
                    <a:pt x="8545" y="96008"/>
                  </a:lnTo>
                  <a:lnTo>
                    <a:pt x="8951" y="116015"/>
                  </a:lnTo>
                  <a:lnTo>
                    <a:pt x="9360" y="99992"/>
                  </a:lnTo>
                  <a:lnTo>
                    <a:pt x="9766" y="111988"/>
                  </a:lnTo>
                  <a:lnTo>
                    <a:pt x="9766" y="108004"/>
                  </a:lnTo>
                  <a:lnTo>
                    <a:pt x="10171" y="104019"/>
                  </a:lnTo>
                  <a:lnTo>
                    <a:pt x="10581" y="108004"/>
                  </a:lnTo>
                  <a:lnTo>
                    <a:pt x="10581" y="116015"/>
                  </a:lnTo>
                  <a:lnTo>
                    <a:pt x="10986" y="108004"/>
                  </a:lnTo>
                  <a:lnTo>
                    <a:pt x="10986" y="104019"/>
                  </a:lnTo>
                  <a:lnTo>
                    <a:pt x="11391" y="108004"/>
                  </a:lnTo>
                  <a:lnTo>
                    <a:pt x="11391" y="111988"/>
                  </a:lnTo>
                  <a:lnTo>
                    <a:pt x="12206" y="104019"/>
                  </a:lnTo>
                  <a:lnTo>
                    <a:pt x="13021" y="104019"/>
                  </a:lnTo>
                  <a:lnTo>
                    <a:pt x="13426" y="96008"/>
                  </a:lnTo>
                  <a:lnTo>
                    <a:pt x="13426" y="87997"/>
                  </a:lnTo>
                  <a:lnTo>
                    <a:pt x="13832" y="84012"/>
                  </a:lnTo>
                  <a:lnTo>
                    <a:pt x="13832" y="87997"/>
                  </a:lnTo>
                  <a:lnTo>
                    <a:pt x="13832" y="96008"/>
                  </a:lnTo>
                  <a:lnTo>
                    <a:pt x="14241" y="87997"/>
                  </a:lnTo>
                  <a:lnTo>
                    <a:pt x="15052" y="87997"/>
                  </a:lnTo>
                  <a:lnTo>
                    <a:pt x="15052" y="92024"/>
                  </a:lnTo>
                  <a:lnTo>
                    <a:pt x="14646" y="96008"/>
                  </a:lnTo>
                  <a:lnTo>
                    <a:pt x="14241" y="99992"/>
                  </a:lnTo>
                  <a:lnTo>
                    <a:pt x="14241" y="108004"/>
                  </a:lnTo>
                  <a:lnTo>
                    <a:pt x="15052" y="108004"/>
                  </a:lnTo>
                  <a:lnTo>
                    <a:pt x="15461" y="104019"/>
                  </a:lnTo>
                  <a:lnTo>
                    <a:pt x="15867" y="96008"/>
                  </a:lnTo>
                  <a:lnTo>
                    <a:pt x="17902" y="96008"/>
                  </a:lnTo>
                  <a:lnTo>
                    <a:pt x="17902" y="99992"/>
                  </a:lnTo>
                  <a:lnTo>
                    <a:pt x="18307" y="92024"/>
                  </a:lnTo>
                  <a:lnTo>
                    <a:pt x="18712" y="92024"/>
                  </a:lnTo>
                  <a:lnTo>
                    <a:pt x="18307" y="96008"/>
                  </a:lnTo>
                  <a:lnTo>
                    <a:pt x="22783" y="96008"/>
                  </a:lnTo>
                  <a:lnTo>
                    <a:pt x="24003" y="92024"/>
                  </a:lnTo>
                  <a:lnTo>
                    <a:pt x="24814" y="92024"/>
                  </a:lnTo>
                  <a:lnTo>
                    <a:pt x="24814" y="87997"/>
                  </a:lnTo>
                  <a:lnTo>
                    <a:pt x="27664" y="87997"/>
                  </a:lnTo>
                  <a:lnTo>
                    <a:pt x="28069" y="80028"/>
                  </a:lnTo>
                  <a:lnTo>
                    <a:pt x="28474" y="80028"/>
                  </a:lnTo>
                  <a:lnTo>
                    <a:pt x="30915" y="84012"/>
                  </a:lnTo>
                  <a:lnTo>
                    <a:pt x="32135" y="80028"/>
                  </a:lnTo>
                  <a:lnTo>
                    <a:pt x="32545" y="80028"/>
                  </a:lnTo>
                  <a:lnTo>
                    <a:pt x="32950" y="72016"/>
                  </a:lnTo>
                  <a:lnTo>
                    <a:pt x="33355" y="80028"/>
                  </a:lnTo>
                  <a:lnTo>
                    <a:pt x="34170" y="87997"/>
                  </a:lnTo>
                  <a:lnTo>
                    <a:pt x="34985" y="76001"/>
                  </a:lnTo>
                  <a:lnTo>
                    <a:pt x="34985" y="84012"/>
                  </a:lnTo>
                  <a:lnTo>
                    <a:pt x="35390" y="76001"/>
                  </a:lnTo>
                  <a:lnTo>
                    <a:pt x="35796" y="84012"/>
                  </a:lnTo>
                  <a:lnTo>
                    <a:pt x="35796" y="80028"/>
                  </a:lnTo>
                  <a:lnTo>
                    <a:pt x="35796" y="76001"/>
                  </a:lnTo>
                  <a:lnTo>
                    <a:pt x="36610" y="76001"/>
                  </a:lnTo>
                  <a:lnTo>
                    <a:pt x="37016" y="80028"/>
                  </a:lnTo>
                  <a:lnTo>
                    <a:pt x="37831" y="76001"/>
                  </a:lnTo>
                  <a:lnTo>
                    <a:pt x="37831" y="84012"/>
                  </a:lnTo>
                  <a:lnTo>
                    <a:pt x="38240" y="80028"/>
                  </a:lnTo>
                  <a:lnTo>
                    <a:pt x="41901" y="80028"/>
                  </a:lnTo>
                  <a:lnTo>
                    <a:pt x="41491" y="76001"/>
                  </a:lnTo>
                  <a:lnTo>
                    <a:pt x="41901" y="68032"/>
                  </a:lnTo>
                  <a:lnTo>
                    <a:pt x="42306" y="72016"/>
                  </a:lnTo>
                  <a:lnTo>
                    <a:pt x="42306" y="76001"/>
                  </a:lnTo>
                  <a:lnTo>
                    <a:pt x="42712" y="80028"/>
                  </a:lnTo>
                  <a:lnTo>
                    <a:pt x="43527" y="84012"/>
                  </a:lnTo>
                  <a:lnTo>
                    <a:pt x="45967" y="76001"/>
                  </a:lnTo>
                  <a:lnTo>
                    <a:pt x="47592" y="64005"/>
                  </a:lnTo>
                  <a:lnTo>
                    <a:pt x="48002" y="72016"/>
                  </a:lnTo>
                  <a:lnTo>
                    <a:pt x="48813" y="72016"/>
                  </a:lnTo>
                  <a:lnTo>
                    <a:pt x="49628" y="68032"/>
                  </a:lnTo>
                  <a:lnTo>
                    <a:pt x="50033" y="60021"/>
                  </a:lnTo>
                  <a:lnTo>
                    <a:pt x="51663" y="68032"/>
                  </a:lnTo>
                  <a:lnTo>
                    <a:pt x="53694" y="72016"/>
                  </a:lnTo>
                  <a:lnTo>
                    <a:pt x="54509" y="64005"/>
                  </a:lnTo>
                  <a:lnTo>
                    <a:pt x="54509" y="72016"/>
                  </a:lnTo>
                  <a:lnTo>
                    <a:pt x="55729" y="64005"/>
                  </a:lnTo>
                  <a:lnTo>
                    <a:pt x="56949" y="64005"/>
                  </a:lnTo>
                  <a:lnTo>
                    <a:pt x="60610" y="72016"/>
                  </a:lnTo>
                  <a:lnTo>
                    <a:pt x="62235" y="76001"/>
                  </a:lnTo>
                  <a:lnTo>
                    <a:pt x="63865" y="76001"/>
                  </a:lnTo>
                  <a:lnTo>
                    <a:pt x="65085" y="72016"/>
                  </a:lnTo>
                  <a:lnTo>
                    <a:pt x="66305" y="64005"/>
                  </a:lnTo>
                  <a:lnTo>
                    <a:pt x="66711" y="60021"/>
                  </a:lnTo>
                  <a:lnTo>
                    <a:pt x="66711" y="64005"/>
                  </a:lnTo>
                  <a:lnTo>
                    <a:pt x="66711" y="72016"/>
                  </a:lnTo>
                  <a:lnTo>
                    <a:pt x="70781" y="64005"/>
                  </a:lnTo>
                  <a:lnTo>
                    <a:pt x="70781" y="68032"/>
                  </a:lnTo>
                  <a:lnTo>
                    <a:pt x="71186" y="68032"/>
                  </a:lnTo>
                  <a:lnTo>
                    <a:pt x="71592" y="64005"/>
                  </a:lnTo>
                  <a:lnTo>
                    <a:pt x="76067" y="64005"/>
                  </a:lnTo>
                  <a:lnTo>
                    <a:pt x="76472" y="68032"/>
                  </a:lnTo>
                  <a:lnTo>
                    <a:pt x="76882" y="68032"/>
                  </a:lnTo>
                  <a:lnTo>
                    <a:pt x="79323" y="64005"/>
                  </a:lnTo>
                  <a:lnTo>
                    <a:pt x="82168" y="56036"/>
                  </a:lnTo>
                  <a:lnTo>
                    <a:pt x="80948" y="68032"/>
                  </a:lnTo>
                  <a:lnTo>
                    <a:pt x="82574" y="56036"/>
                  </a:lnTo>
                  <a:lnTo>
                    <a:pt x="83389" y="56036"/>
                  </a:lnTo>
                  <a:lnTo>
                    <a:pt x="83389" y="64005"/>
                  </a:lnTo>
                  <a:lnTo>
                    <a:pt x="84203" y="60021"/>
                  </a:lnTo>
                  <a:lnTo>
                    <a:pt x="85829" y="60021"/>
                  </a:lnTo>
                  <a:lnTo>
                    <a:pt x="86234" y="56036"/>
                  </a:lnTo>
                  <a:lnTo>
                    <a:pt x="86644" y="40014"/>
                  </a:lnTo>
                  <a:lnTo>
                    <a:pt x="86644" y="48025"/>
                  </a:lnTo>
                  <a:lnTo>
                    <a:pt x="87049" y="52009"/>
                  </a:lnTo>
                  <a:lnTo>
                    <a:pt x="87049" y="60021"/>
                  </a:lnTo>
                  <a:lnTo>
                    <a:pt x="87454" y="56036"/>
                  </a:lnTo>
                  <a:lnTo>
                    <a:pt x="87864" y="56036"/>
                  </a:lnTo>
                  <a:lnTo>
                    <a:pt x="87864" y="60021"/>
                  </a:lnTo>
                  <a:lnTo>
                    <a:pt x="89084" y="52009"/>
                  </a:lnTo>
                  <a:lnTo>
                    <a:pt x="90305" y="48025"/>
                  </a:lnTo>
                  <a:lnTo>
                    <a:pt x="90710" y="48025"/>
                  </a:lnTo>
                  <a:lnTo>
                    <a:pt x="91115" y="60021"/>
                  </a:lnTo>
                  <a:lnTo>
                    <a:pt x="93150" y="52009"/>
                  </a:lnTo>
                  <a:lnTo>
                    <a:pt x="92745" y="44040"/>
                  </a:lnTo>
                  <a:lnTo>
                    <a:pt x="92745" y="40014"/>
                  </a:lnTo>
                  <a:lnTo>
                    <a:pt x="93556" y="40014"/>
                  </a:lnTo>
                  <a:lnTo>
                    <a:pt x="93150" y="44040"/>
                  </a:lnTo>
                  <a:lnTo>
                    <a:pt x="94780" y="44040"/>
                  </a:lnTo>
                  <a:lnTo>
                    <a:pt x="94371" y="52009"/>
                  </a:lnTo>
                  <a:lnTo>
                    <a:pt x="94371" y="52009"/>
                  </a:lnTo>
                  <a:lnTo>
                    <a:pt x="95591" y="44040"/>
                  </a:lnTo>
                  <a:lnTo>
                    <a:pt x="96000" y="52009"/>
                  </a:lnTo>
                  <a:lnTo>
                    <a:pt x="96000" y="48025"/>
                  </a:lnTo>
                  <a:lnTo>
                    <a:pt x="96000" y="44040"/>
                  </a:lnTo>
                  <a:lnTo>
                    <a:pt x="97221" y="44040"/>
                  </a:lnTo>
                  <a:lnTo>
                    <a:pt x="97626" y="56036"/>
                  </a:lnTo>
                  <a:lnTo>
                    <a:pt x="99251" y="52009"/>
                  </a:lnTo>
                  <a:lnTo>
                    <a:pt x="100066" y="48025"/>
                  </a:lnTo>
                  <a:lnTo>
                    <a:pt x="100472" y="44040"/>
                  </a:lnTo>
                  <a:lnTo>
                    <a:pt x="100881" y="48025"/>
                  </a:lnTo>
                  <a:lnTo>
                    <a:pt x="100881" y="52009"/>
                  </a:lnTo>
                  <a:lnTo>
                    <a:pt x="102101" y="52009"/>
                  </a:lnTo>
                  <a:lnTo>
                    <a:pt x="102912" y="48025"/>
                  </a:lnTo>
                  <a:lnTo>
                    <a:pt x="103727" y="52009"/>
                  </a:lnTo>
                  <a:lnTo>
                    <a:pt x="104542" y="52009"/>
                  </a:lnTo>
                  <a:lnTo>
                    <a:pt x="104542" y="48025"/>
                  </a:lnTo>
                  <a:lnTo>
                    <a:pt x="105762" y="52009"/>
                  </a:lnTo>
                  <a:lnTo>
                    <a:pt x="107388" y="56036"/>
                  </a:lnTo>
                  <a:lnTo>
                    <a:pt x="108565" y="44422"/>
                  </a:lnTo>
                  <a:lnTo>
                    <a:pt x="108203" y="48025"/>
                  </a:lnTo>
                  <a:lnTo>
                    <a:pt x="108608" y="52009"/>
                  </a:lnTo>
                  <a:lnTo>
                    <a:pt x="108608" y="48025"/>
                  </a:lnTo>
                  <a:lnTo>
                    <a:pt x="109013" y="44040"/>
                  </a:lnTo>
                  <a:lnTo>
                    <a:pt x="109423" y="40014"/>
                  </a:lnTo>
                  <a:lnTo>
                    <a:pt x="109828" y="40014"/>
                  </a:lnTo>
                  <a:lnTo>
                    <a:pt x="109828" y="48025"/>
                  </a:lnTo>
                  <a:lnTo>
                    <a:pt x="110233" y="44040"/>
                  </a:lnTo>
                  <a:lnTo>
                    <a:pt x="110643" y="44040"/>
                  </a:lnTo>
                  <a:lnTo>
                    <a:pt x="110233" y="48025"/>
                  </a:lnTo>
                  <a:lnTo>
                    <a:pt x="110643" y="52009"/>
                  </a:lnTo>
                  <a:lnTo>
                    <a:pt x="111454" y="56036"/>
                  </a:lnTo>
                  <a:lnTo>
                    <a:pt x="111863" y="48025"/>
                  </a:lnTo>
                  <a:lnTo>
                    <a:pt x="112674" y="44040"/>
                  </a:lnTo>
                  <a:lnTo>
                    <a:pt x="112674" y="44040"/>
                  </a:lnTo>
                  <a:lnTo>
                    <a:pt x="112269" y="52009"/>
                  </a:lnTo>
                  <a:lnTo>
                    <a:pt x="112674" y="56036"/>
                  </a:lnTo>
                  <a:lnTo>
                    <a:pt x="113489" y="60021"/>
                  </a:lnTo>
                  <a:lnTo>
                    <a:pt x="113894" y="60021"/>
                  </a:lnTo>
                  <a:lnTo>
                    <a:pt x="115929" y="52009"/>
                  </a:lnTo>
                  <a:lnTo>
                    <a:pt x="117555" y="40014"/>
                  </a:lnTo>
                  <a:lnTo>
                    <a:pt x="117149" y="40014"/>
                  </a:lnTo>
                  <a:lnTo>
                    <a:pt x="117555" y="36029"/>
                  </a:lnTo>
                  <a:lnTo>
                    <a:pt x="116335" y="32045"/>
                  </a:lnTo>
                  <a:lnTo>
                    <a:pt x="115929" y="40014"/>
                  </a:lnTo>
                  <a:lnTo>
                    <a:pt x="115524" y="48025"/>
                  </a:lnTo>
                  <a:lnTo>
                    <a:pt x="115524" y="28018"/>
                  </a:lnTo>
                  <a:lnTo>
                    <a:pt x="114709" y="40014"/>
                  </a:lnTo>
                  <a:lnTo>
                    <a:pt x="114304" y="36029"/>
                  </a:lnTo>
                  <a:lnTo>
                    <a:pt x="113894" y="32045"/>
                  </a:lnTo>
                  <a:lnTo>
                    <a:pt x="113489" y="40014"/>
                  </a:lnTo>
                  <a:lnTo>
                    <a:pt x="113083" y="28018"/>
                  </a:lnTo>
                  <a:lnTo>
                    <a:pt x="112269" y="32045"/>
                  </a:lnTo>
                  <a:lnTo>
                    <a:pt x="111454" y="28018"/>
                  </a:lnTo>
                  <a:lnTo>
                    <a:pt x="109423" y="24033"/>
                  </a:lnTo>
                  <a:lnTo>
                    <a:pt x="109013" y="28018"/>
                  </a:lnTo>
                  <a:lnTo>
                    <a:pt x="108203" y="32045"/>
                  </a:lnTo>
                  <a:lnTo>
                    <a:pt x="108608" y="20049"/>
                  </a:lnTo>
                  <a:lnTo>
                    <a:pt x="107793" y="28018"/>
                  </a:lnTo>
                  <a:lnTo>
                    <a:pt x="107793" y="28018"/>
                  </a:lnTo>
                  <a:lnTo>
                    <a:pt x="108203" y="20049"/>
                  </a:lnTo>
                  <a:lnTo>
                    <a:pt x="107388" y="24033"/>
                  </a:lnTo>
                  <a:lnTo>
                    <a:pt x="106573" y="24033"/>
                  </a:lnTo>
                  <a:lnTo>
                    <a:pt x="106573" y="32045"/>
                  </a:lnTo>
                  <a:lnTo>
                    <a:pt x="106167" y="44040"/>
                  </a:lnTo>
                  <a:lnTo>
                    <a:pt x="106167" y="36029"/>
                  </a:lnTo>
                  <a:lnTo>
                    <a:pt x="106573" y="28018"/>
                  </a:lnTo>
                  <a:lnTo>
                    <a:pt x="106167" y="32045"/>
                  </a:lnTo>
                  <a:lnTo>
                    <a:pt x="106167" y="28018"/>
                  </a:lnTo>
                  <a:lnTo>
                    <a:pt x="105762" y="20049"/>
                  </a:lnTo>
                  <a:lnTo>
                    <a:pt x="105762" y="28018"/>
                  </a:lnTo>
                  <a:lnTo>
                    <a:pt x="105353" y="24033"/>
                  </a:lnTo>
                  <a:lnTo>
                    <a:pt x="104947" y="16022"/>
                  </a:lnTo>
                  <a:lnTo>
                    <a:pt x="104542" y="24033"/>
                  </a:lnTo>
                  <a:lnTo>
                    <a:pt x="103322" y="24033"/>
                  </a:lnTo>
                  <a:lnTo>
                    <a:pt x="100881" y="28018"/>
                  </a:lnTo>
                  <a:lnTo>
                    <a:pt x="99661" y="28018"/>
                  </a:lnTo>
                  <a:lnTo>
                    <a:pt x="98846" y="24033"/>
                  </a:lnTo>
                  <a:lnTo>
                    <a:pt x="98846" y="20049"/>
                  </a:lnTo>
                  <a:lnTo>
                    <a:pt x="99251" y="20049"/>
                  </a:lnTo>
                  <a:lnTo>
                    <a:pt x="97626" y="16022"/>
                  </a:lnTo>
                  <a:lnTo>
                    <a:pt x="98031" y="20049"/>
                  </a:lnTo>
                  <a:lnTo>
                    <a:pt x="97221" y="20049"/>
                  </a:lnTo>
                  <a:lnTo>
                    <a:pt x="97626" y="12038"/>
                  </a:lnTo>
                  <a:lnTo>
                    <a:pt x="97221" y="8053"/>
                  </a:lnTo>
                  <a:lnTo>
                    <a:pt x="96811" y="8053"/>
                  </a:lnTo>
                  <a:lnTo>
                    <a:pt x="96406" y="12038"/>
                  </a:lnTo>
                  <a:lnTo>
                    <a:pt x="95591" y="16022"/>
                  </a:lnTo>
                  <a:lnTo>
                    <a:pt x="95185" y="12038"/>
                  </a:lnTo>
                  <a:lnTo>
                    <a:pt x="95591" y="20049"/>
                  </a:lnTo>
                  <a:lnTo>
                    <a:pt x="94371" y="8053"/>
                  </a:lnTo>
                  <a:lnTo>
                    <a:pt x="93965" y="8053"/>
                  </a:lnTo>
                  <a:lnTo>
                    <a:pt x="93556" y="16022"/>
                  </a:lnTo>
                  <a:lnTo>
                    <a:pt x="93150" y="32045"/>
                  </a:lnTo>
                  <a:lnTo>
                    <a:pt x="92335" y="28018"/>
                  </a:lnTo>
                  <a:lnTo>
                    <a:pt x="92745" y="20049"/>
                  </a:lnTo>
                  <a:lnTo>
                    <a:pt x="93150" y="12038"/>
                  </a:lnTo>
                  <a:lnTo>
                    <a:pt x="92335" y="12038"/>
                  </a:lnTo>
                  <a:lnTo>
                    <a:pt x="92335" y="8053"/>
                  </a:lnTo>
                  <a:lnTo>
                    <a:pt x="91525" y="16022"/>
                  </a:lnTo>
                  <a:lnTo>
                    <a:pt x="90305" y="24033"/>
                  </a:lnTo>
                  <a:lnTo>
                    <a:pt x="88675" y="42"/>
                  </a:lnTo>
                  <a:lnTo>
                    <a:pt x="88269" y="4026"/>
                  </a:lnTo>
                  <a:lnTo>
                    <a:pt x="88269" y="8053"/>
                  </a:lnTo>
                  <a:lnTo>
                    <a:pt x="88269" y="16022"/>
                  </a:lnTo>
                  <a:lnTo>
                    <a:pt x="87454" y="12038"/>
                  </a:lnTo>
                  <a:lnTo>
                    <a:pt x="87454" y="8053"/>
                  </a:lnTo>
                  <a:lnTo>
                    <a:pt x="87864" y="4026"/>
                  </a:lnTo>
                  <a:lnTo>
                    <a:pt x="87454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870041" y="2764474"/>
              <a:ext cx="188381" cy="232965"/>
            </a:xfrm>
            <a:custGeom>
              <a:pathLst>
                <a:path extrusionOk="0" h="120000" w="120000">
                  <a:moveTo>
                    <a:pt x="96321" y="88082"/>
                  </a:moveTo>
                  <a:lnTo>
                    <a:pt x="96321" y="89353"/>
                  </a:lnTo>
                  <a:lnTo>
                    <a:pt x="97894" y="89353"/>
                  </a:lnTo>
                  <a:lnTo>
                    <a:pt x="96321" y="88082"/>
                  </a:lnTo>
                  <a:close/>
                  <a:moveTo>
                    <a:pt x="37902" y="107227"/>
                  </a:moveTo>
                  <a:lnTo>
                    <a:pt x="37685" y="107768"/>
                  </a:lnTo>
                  <a:lnTo>
                    <a:pt x="37685" y="107768"/>
                  </a:lnTo>
                  <a:lnTo>
                    <a:pt x="38220" y="107606"/>
                  </a:lnTo>
                  <a:lnTo>
                    <a:pt x="38220" y="107606"/>
                  </a:lnTo>
                  <a:lnTo>
                    <a:pt x="37902" y="107227"/>
                  </a:lnTo>
                  <a:close/>
                  <a:moveTo>
                    <a:pt x="9488" y="0"/>
                  </a:moveTo>
                  <a:lnTo>
                    <a:pt x="4752" y="2557"/>
                  </a:lnTo>
                  <a:lnTo>
                    <a:pt x="1589" y="6386"/>
                  </a:lnTo>
                  <a:lnTo>
                    <a:pt x="16" y="10215"/>
                  </a:lnTo>
                  <a:lnTo>
                    <a:pt x="1589" y="14044"/>
                  </a:lnTo>
                  <a:lnTo>
                    <a:pt x="3179" y="16601"/>
                  </a:lnTo>
                  <a:lnTo>
                    <a:pt x="7915" y="19145"/>
                  </a:lnTo>
                  <a:lnTo>
                    <a:pt x="14223" y="17873"/>
                  </a:lnTo>
                  <a:lnTo>
                    <a:pt x="11061" y="21702"/>
                  </a:lnTo>
                  <a:lnTo>
                    <a:pt x="12650" y="21702"/>
                  </a:lnTo>
                  <a:lnTo>
                    <a:pt x="11061" y="24259"/>
                  </a:lnTo>
                  <a:lnTo>
                    <a:pt x="11061" y="25531"/>
                  </a:lnTo>
                  <a:lnTo>
                    <a:pt x="12650" y="24259"/>
                  </a:lnTo>
                  <a:lnTo>
                    <a:pt x="25268" y="21702"/>
                  </a:lnTo>
                  <a:lnTo>
                    <a:pt x="25268" y="21702"/>
                  </a:lnTo>
                  <a:lnTo>
                    <a:pt x="18959" y="28088"/>
                  </a:lnTo>
                  <a:lnTo>
                    <a:pt x="22122" y="33189"/>
                  </a:lnTo>
                  <a:lnTo>
                    <a:pt x="31593" y="38290"/>
                  </a:lnTo>
                  <a:lnTo>
                    <a:pt x="56845" y="51063"/>
                  </a:lnTo>
                  <a:lnTo>
                    <a:pt x="83687" y="62550"/>
                  </a:lnTo>
                  <a:lnTo>
                    <a:pt x="99467" y="68936"/>
                  </a:lnTo>
                  <a:lnTo>
                    <a:pt x="96321" y="70208"/>
                  </a:lnTo>
                  <a:lnTo>
                    <a:pt x="89995" y="72765"/>
                  </a:lnTo>
                  <a:lnTo>
                    <a:pt x="89995" y="71480"/>
                  </a:lnTo>
                  <a:lnTo>
                    <a:pt x="83687" y="76594"/>
                  </a:lnTo>
                  <a:lnTo>
                    <a:pt x="77361" y="80423"/>
                  </a:lnTo>
                  <a:lnTo>
                    <a:pt x="74215" y="85524"/>
                  </a:lnTo>
                  <a:lnTo>
                    <a:pt x="72625" y="88082"/>
                  </a:lnTo>
                  <a:lnTo>
                    <a:pt x="74215" y="90625"/>
                  </a:lnTo>
                  <a:lnTo>
                    <a:pt x="74215" y="90625"/>
                  </a:lnTo>
                  <a:lnTo>
                    <a:pt x="71052" y="86796"/>
                  </a:lnTo>
                  <a:lnTo>
                    <a:pt x="67890" y="85524"/>
                  </a:lnTo>
                  <a:lnTo>
                    <a:pt x="66317" y="86796"/>
                  </a:lnTo>
                  <a:lnTo>
                    <a:pt x="64744" y="88082"/>
                  </a:lnTo>
                  <a:lnTo>
                    <a:pt x="61581" y="93182"/>
                  </a:lnTo>
                  <a:lnTo>
                    <a:pt x="61581" y="95740"/>
                  </a:lnTo>
                  <a:lnTo>
                    <a:pt x="63154" y="95740"/>
                  </a:lnTo>
                  <a:lnTo>
                    <a:pt x="61581" y="98283"/>
                  </a:lnTo>
                  <a:lnTo>
                    <a:pt x="55272" y="100841"/>
                  </a:lnTo>
                  <a:lnTo>
                    <a:pt x="39475" y="107227"/>
                  </a:lnTo>
                  <a:lnTo>
                    <a:pt x="38220" y="107606"/>
                  </a:lnTo>
                  <a:lnTo>
                    <a:pt x="38220" y="107606"/>
                  </a:lnTo>
                  <a:lnTo>
                    <a:pt x="41065" y="111056"/>
                  </a:lnTo>
                  <a:lnTo>
                    <a:pt x="44211" y="113600"/>
                  </a:lnTo>
                  <a:lnTo>
                    <a:pt x="44211" y="112328"/>
                  </a:lnTo>
                  <a:lnTo>
                    <a:pt x="45801" y="113600"/>
                  </a:lnTo>
                  <a:lnTo>
                    <a:pt x="47374" y="109771"/>
                  </a:lnTo>
                  <a:lnTo>
                    <a:pt x="48947" y="107227"/>
                  </a:lnTo>
                  <a:lnTo>
                    <a:pt x="50536" y="105942"/>
                  </a:lnTo>
                  <a:lnTo>
                    <a:pt x="56845" y="105942"/>
                  </a:lnTo>
                  <a:lnTo>
                    <a:pt x="61581" y="104670"/>
                  </a:lnTo>
                  <a:lnTo>
                    <a:pt x="63154" y="102112"/>
                  </a:lnTo>
                  <a:lnTo>
                    <a:pt x="64744" y="98283"/>
                  </a:lnTo>
                  <a:lnTo>
                    <a:pt x="71052" y="100841"/>
                  </a:lnTo>
                  <a:lnTo>
                    <a:pt x="77361" y="103398"/>
                  </a:lnTo>
                  <a:lnTo>
                    <a:pt x="78951" y="102112"/>
                  </a:lnTo>
                  <a:lnTo>
                    <a:pt x="82097" y="99569"/>
                  </a:lnTo>
                  <a:lnTo>
                    <a:pt x="86849" y="97012"/>
                  </a:lnTo>
                  <a:lnTo>
                    <a:pt x="85260" y="95740"/>
                  </a:lnTo>
                  <a:lnTo>
                    <a:pt x="82097" y="91911"/>
                  </a:lnTo>
                  <a:lnTo>
                    <a:pt x="82097" y="91911"/>
                  </a:lnTo>
                  <a:lnTo>
                    <a:pt x="85260" y="93182"/>
                  </a:lnTo>
                  <a:lnTo>
                    <a:pt x="89995" y="91911"/>
                  </a:lnTo>
                  <a:lnTo>
                    <a:pt x="96321" y="88082"/>
                  </a:lnTo>
                  <a:lnTo>
                    <a:pt x="105792" y="82967"/>
                  </a:lnTo>
                  <a:lnTo>
                    <a:pt x="112101" y="75309"/>
                  </a:lnTo>
                  <a:lnTo>
                    <a:pt x="120000" y="68936"/>
                  </a:lnTo>
                  <a:lnTo>
                    <a:pt x="118410" y="63822"/>
                  </a:lnTo>
                  <a:lnTo>
                    <a:pt x="116837" y="59993"/>
                  </a:lnTo>
                  <a:lnTo>
                    <a:pt x="110528" y="53620"/>
                  </a:lnTo>
                  <a:lnTo>
                    <a:pt x="102630" y="47234"/>
                  </a:lnTo>
                  <a:lnTo>
                    <a:pt x="93158" y="42119"/>
                  </a:lnTo>
                  <a:lnTo>
                    <a:pt x="72625" y="34461"/>
                  </a:lnTo>
                  <a:lnTo>
                    <a:pt x="53682" y="25531"/>
                  </a:lnTo>
                  <a:lnTo>
                    <a:pt x="48947" y="22974"/>
                  </a:lnTo>
                  <a:lnTo>
                    <a:pt x="48947" y="21702"/>
                  </a:lnTo>
                  <a:lnTo>
                    <a:pt x="48947" y="20430"/>
                  </a:lnTo>
                  <a:lnTo>
                    <a:pt x="45801" y="22974"/>
                  </a:lnTo>
                  <a:lnTo>
                    <a:pt x="44211" y="22974"/>
                  </a:lnTo>
                  <a:lnTo>
                    <a:pt x="44211" y="21702"/>
                  </a:lnTo>
                  <a:lnTo>
                    <a:pt x="44211" y="20430"/>
                  </a:lnTo>
                  <a:lnTo>
                    <a:pt x="44211" y="19145"/>
                  </a:lnTo>
                  <a:lnTo>
                    <a:pt x="41065" y="21702"/>
                  </a:lnTo>
                  <a:lnTo>
                    <a:pt x="41065" y="22974"/>
                  </a:lnTo>
                  <a:lnTo>
                    <a:pt x="37902" y="25531"/>
                  </a:lnTo>
                  <a:lnTo>
                    <a:pt x="37902" y="21702"/>
                  </a:lnTo>
                  <a:lnTo>
                    <a:pt x="36329" y="19145"/>
                  </a:lnTo>
                  <a:lnTo>
                    <a:pt x="26858" y="12772"/>
                  </a:lnTo>
                  <a:lnTo>
                    <a:pt x="20532" y="10215"/>
                  </a:lnTo>
                  <a:lnTo>
                    <a:pt x="17386" y="6386"/>
                  </a:lnTo>
                  <a:lnTo>
                    <a:pt x="14223" y="3829"/>
                  </a:lnTo>
                  <a:lnTo>
                    <a:pt x="15796" y="0"/>
                  </a:lnTo>
                  <a:close/>
                  <a:moveTo>
                    <a:pt x="37685" y="107768"/>
                  </a:moveTo>
                  <a:lnTo>
                    <a:pt x="14223" y="114885"/>
                  </a:lnTo>
                  <a:lnTo>
                    <a:pt x="12650" y="114885"/>
                  </a:lnTo>
                  <a:lnTo>
                    <a:pt x="12650" y="118714"/>
                  </a:lnTo>
                  <a:lnTo>
                    <a:pt x="15796" y="119986"/>
                  </a:lnTo>
                  <a:lnTo>
                    <a:pt x="18959" y="119986"/>
                  </a:lnTo>
                  <a:lnTo>
                    <a:pt x="26858" y="118714"/>
                  </a:lnTo>
                  <a:lnTo>
                    <a:pt x="30004" y="117429"/>
                  </a:lnTo>
                  <a:lnTo>
                    <a:pt x="34739" y="114885"/>
                  </a:lnTo>
                  <a:lnTo>
                    <a:pt x="36329" y="111056"/>
                  </a:lnTo>
                  <a:lnTo>
                    <a:pt x="37685" y="1077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5165802" y="2790812"/>
            <a:ext cx="1792245" cy="232965"/>
            <a:chOff x="2266177" y="2764474"/>
            <a:chExt cx="1792245" cy="232965"/>
          </a:xfrm>
        </p:grpSpPr>
        <p:sp>
          <p:nvSpPr>
            <p:cNvPr id="117" name="Shape 117"/>
            <p:cNvSpPr/>
            <p:nvPr/>
          </p:nvSpPr>
          <p:spPr>
            <a:xfrm>
              <a:off x="2266177" y="2855800"/>
              <a:ext cx="1683565" cy="102977"/>
            </a:xfrm>
            <a:custGeom>
              <a:pathLst>
                <a:path extrusionOk="0" h="120000" w="120000">
                  <a:moveTo>
                    <a:pt x="117555" y="40014"/>
                  </a:moveTo>
                  <a:lnTo>
                    <a:pt x="117964" y="46033"/>
                  </a:lnTo>
                  <a:lnTo>
                    <a:pt x="117964" y="40014"/>
                  </a:lnTo>
                  <a:close/>
                  <a:moveTo>
                    <a:pt x="117964" y="46033"/>
                  </a:moveTo>
                  <a:lnTo>
                    <a:pt x="117964" y="48025"/>
                  </a:lnTo>
                  <a:lnTo>
                    <a:pt x="118020" y="46880"/>
                  </a:lnTo>
                  <a:lnTo>
                    <a:pt x="118020" y="46880"/>
                  </a:lnTo>
                  <a:lnTo>
                    <a:pt x="117964" y="46033"/>
                  </a:lnTo>
                  <a:close/>
                  <a:moveTo>
                    <a:pt x="118370" y="40014"/>
                  </a:moveTo>
                  <a:lnTo>
                    <a:pt x="118020" y="46880"/>
                  </a:lnTo>
                  <a:lnTo>
                    <a:pt x="118020" y="46880"/>
                  </a:lnTo>
                  <a:lnTo>
                    <a:pt x="118370" y="52009"/>
                  </a:lnTo>
                  <a:lnTo>
                    <a:pt x="118370" y="40014"/>
                  </a:lnTo>
                  <a:close/>
                  <a:moveTo>
                    <a:pt x="119185" y="44040"/>
                  </a:moveTo>
                  <a:lnTo>
                    <a:pt x="118370" y="52009"/>
                  </a:lnTo>
                  <a:lnTo>
                    <a:pt x="118370" y="56036"/>
                  </a:lnTo>
                  <a:lnTo>
                    <a:pt x="118370" y="60021"/>
                  </a:lnTo>
                  <a:lnTo>
                    <a:pt x="119995" y="60021"/>
                  </a:lnTo>
                  <a:lnTo>
                    <a:pt x="119995" y="52009"/>
                  </a:lnTo>
                  <a:lnTo>
                    <a:pt x="119590" y="56036"/>
                  </a:lnTo>
                  <a:lnTo>
                    <a:pt x="119590" y="52009"/>
                  </a:lnTo>
                  <a:lnTo>
                    <a:pt x="119590" y="48025"/>
                  </a:lnTo>
                  <a:lnTo>
                    <a:pt x="119185" y="44040"/>
                  </a:lnTo>
                  <a:close/>
                  <a:moveTo>
                    <a:pt x="87049" y="42"/>
                  </a:moveTo>
                  <a:lnTo>
                    <a:pt x="86644" y="8053"/>
                  </a:lnTo>
                  <a:lnTo>
                    <a:pt x="86234" y="4026"/>
                  </a:lnTo>
                  <a:lnTo>
                    <a:pt x="85829" y="12038"/>
                  </a:lnTo>
                  <a:lnTo>
                    <a:pt x="85424" y="20049"/>
                  </a:lnTo>
                  <a:lnTo>
                    <a:pt x="84203" y="12038"/>
                  </a:lnTo>
                  <a:lnTo>
                    <a:pt x="83389" y="4026"/>
                  </a:lnTo>
                  <a:lnTo>
                    <a:pt x="82983" y="4026"/>
                  </a:lnTo>
                  <a:lnTo>
                    <a:pt x="82983" y="8053"/>
                  </a:lnTo>
                  <a:lnTo>
                    <a:pt x="82574" y="16022"/>
                  </a:lnTo>
                  <a:lnTo>
                    <a:pt x="83794" y="8053"/>
                  </a:lnTo>
                  <a:lnTo>
                    <a:pt x="82983" y="20049"/>
                  </a:lnTo>
                  <a:lnTo>
                    <a:pt x="83794" y="16022"/>
                  </a:lnTo>
                  <a:lnTo>
                    <a:pt x="83794" y="24033"/>
                  </a:lnTo>
                  <a:lnTo>
                    <a:pt x="82574" y="24033"/>
                  </a:lnTo>
                  <a:lnTo>
                    <a:pt x="82574" y="8053"/>
                  </a:lnTo>
                  <a:lnTo>
                    <a:pt x="82168" y="4026"/>
                  </a:lnTo>
                  <a:lnTo>
                    <a:pt x="81763" y="4026"/>
                  </a:lnTo>
                  <a:lnTo>
                    <a:pt x="80948" y="12038"/>
                  </a:lnTo>
                  <a:lnTo>
                    <a:pt x="80543" y="20049"/>
                  </a:lnTo>
                  <a:lnTo>
                    <a:pt x="80133" y="16022"/>
                  </a:lnTo>
                  <a:lnTo>
                    <a:pt x="79728" y="8053"/>
                  </a:lnTo>
                  <a:lnTo>
                    <a:pt x="79323" y="16022"/>
                  </a:lnTo>
                  <a:lnTo>
                    <a:pt x="77287" y="24033"/>
                  </a:lnTo>
                  <a:lnTo>
                    <a:pt x="77693" y="12038"/>
                  </a:lnTo>
                  <a:lnTo>
                    <a:pt x="76882" y="16022"/>
                  </a:lnTo>
                  <a:lnTo>
                    <a:pt x="76067" y="24033"/>
                  </a:lnTo>
                  <a:lnTo>
                    <a:pt x="76067" y="28018"/>
                  </a:lnTo>
                  <a:lnTo>
                    <a:pt x="75252" y="24033"/>
                  </a:lnTo>
                  <a:lnTo>
                    <a:pt x="74032" y="20049"/>
                  </a:lnTo>
                  <a:lnTo>
                    <a:pt x="72001" y="20049"/>
                  </a:lnTo>
                  <a:lnTo>
                    <a:pt x="72001" y="24033"/>
                  </a:lnTo>
                  <a:lnTo>
                    <a:pt x="71592" y="28018"/>
                  </a:lnTo>
                  <a:lnTo>
                    <a:pt x="70781" y="16022"/>
                  </a:lnTo>
                  <a:lnTo>
                    <a:pt x="69966" y="16022"/>
                  </a:lnTo>
                  <a:lnTo>
                    <a:pt x="67526" y="28018"/>
                  </a:lnTo>
                  <a:lnTo>
                    <a:pt x="67526" y="20049"/>
                  </a:lnTo>
                  <a:lnTo>
                    <a:pt x="67120" y="32045"/>
                  </a:lnTo>
                  <a:lnTo>
                    <a:pt x="66305" y="20049"/>
                  </a:lnTo>
                  <a:lnTo>
                    <a:pt x="67120" y="20049"/>
                  </a:lnTo>
                  <a:lnTo>
                    <a:pt x="66711" y="16022"/>
                  </a:lnTo>
                  <a:lnTo>
                    <a:pt x="66305" y="16022"/>
                  </a:lnTo>
                  <a:lnTo>
                    <a:pt x="65490" y="20049"/>
                  </a:lnTo>
                  <a:lnTo>
                    <a:pt x="64676" y="32045"/>
                  </a:lnTo>
                  <a:lnTo>
                    <a:pt x="64270" y="28018"/>
                  </a:lnTo>
                  <a:lnTo>
                    <a:pt x="63865" y="20049"/>
                  </a:lnTo>
                  <a:lnTo>
                    <a:pt x="62645" y="32045"/>
                  </a:lnTo>
                  <a:lnTo>
                    <a:pt x="63050" y="24033"/>
                  </a:lnTo>
                  <a:lnTo>
                    <a:pt x="62645" y="28018"/>
                  </a:lnTo>
                  <a:lnTo>
                    <a:pt x="61830" y="32045"/>
                  </a:lnTo>
                  <a:lnTo>
                    <a:pt x="61830" y="24033"/>
                  </a:lnTo>
                  <a:lnTo>
                    <a:pt x="61425" y="20049"/>
                  </a:lnTo>
                  <a:lnTo>
                    <a:pt x="60204" y="16022"/>
                  </a:lnTo>
                  <a:lnTo>
                    <a:pt x="58574" y="12038"/>
                  </a:lnTo>
                  <a:lnTo>
                    <a:pt x="57354" y="12038"/>
                  </a:lnTo>
                  <a:lnTo>
                    <a:pt x="57354" y="16022"/>
                  </a:lnTo>
                  <a:lnTo>
                    <a:pt x="57354" y="20049"/>
                  </a:lnTo>
                  <a:lnTo>
                    <a:pt x="56949" y="20049"/>
                  </a:lnTo>
                  <a:lnTo>
                    <a:pt x="56949" y="28018"/>
                  </a:lnTo>
                  <a:lnTo>
                    <a:pt x="56544" y="28018"/>
                  </a:lnTo>
                  <a:lnTo>
                    <a:pt x="56134" y="24033"/>
                  </a:lnTo>
                  <a:lnTo>
                    <a:pt x="55729" y="16022"/>
                  </a:lnTo>
                  <a:lnTo>
                    <a:pt x="55323" y="4026"/>
                  </a:lnTo>
                  <a:lnTo>
                    <a:pt x="55323" y="16022"/>
                  </a:lnTo>
                  <a:lnTo>
                    <a:pt x="54914" y="16022"/>
                  </a:lnTo>
                  <a:lnTo>
                    <a:pt x="54509" y="12038"/>
                  </a:lnTo>
                  <a:lnTo>
                    <a:pt x="54103" y="8053"/>
                  </a:lnTo>
                  <a:lnTo>
                    <a:pt x="52883" y="8053"/>
                  </a:lnTo>
                  <a:lnTo>
                    <a:pt x="52473" y="20049"/>
                  </a:lnTo>
                  <a:lnTo>
                    <a:pt x="52068" y="16022"/>
                  </a:lnTo>
                  <a:lnTo>
                    <a:pt x="51253" y="12038"/>
                  </a:lnTo>
                  <a:lnTo>
                    <a:pt x="49628" y="16022"/>
                  </a:lnTo>
                  <a:lnTo>
                    <a:pt x="46372" y="28018"/>
                  </a:lnTo>
                  <a:lnTo>
                    <a:pt x="45967" y="20049"/>
                  </a:lnTo>
                  <a:lnTo>
                    <a:pt x="45562" y="16022"/>
                  </a:lnTo>
                  <a:lnTo>
                    <a:pt x="43527" y="16022"/>
                  </a:lnTo>
                  <a:lnTo>
                    <a:pt x="41086" y="20049"/>
                  </a:lnTo>
                  <a:lnTo>
                    <a:pt x="40271" y="20049"/>
                  </a:lnTo>
                  <a:lnTo>
                    <a:pt x="39461" y="16022"/>
                  </a:lnTo>
                  <a:lnTo>
                    <a:pt x="39461" y="20049"/>
                  </a:lnTo>
                  <a:lnTo>
                    <a:pt x="39461" y="24033"/>
                  </a:lnTo>
                  <a:lnTo>
                    <a:pt x="38646" y="28018"/>
                  </a:lnTo>
                  <a:lnTo>
                    <a:pt x="38240" y="24033"/>
                  </a:lnTo>
                  <a:lnTo>
                    <a:pt x="37425" y="20049"/>
                  </a:lnTo>
                  <a:lnTo>
                    <a:pt x="37425" y="32045"/>
                  </a:lnTo>
                  <a:lnTo>
                    <a:pt x="36610" y="28018"/>
                  </a:lnTo>
                  <a:lnTo>
                    <a:pt x="35390" y="24033"/>
                  </a:lnTo>
                  <a:lnTo>
                    <a:pt x="34170" y="28018"/>
                  </a:lnTo>
                  <a:lnTo>
                    <a:pt x="33765" y="32045"/>
                  </a:lnTo>
                  <a:lnTo>
                    <a:pt x="32545" y="24033"/>
                  </a:lnTo>
                  <a:lnTo>
                    <a:pt x="31730" y="20049"/>
                  </a:lnTo>
                  <a:lnTo>
                    <a:pt x="30915" y="40014"/>
                  </a:lnTo>
                  <a:lnTo>
                    <a:pt x="30104" y="28018"/>
                  </a:lnTo>
                  <a:lnTo>
                    <a:pt x="29289" y="28018"/>
                  </a:lnTo>
                  <a:lnTo>
                    <a:pt x="28474" y="32045"/>
                  </a:lnTo>
                  <a:lnTo>
                    <a:pt x="28069" y="28018"/>
                  </a:lnTo>
                  <a:lnTo>
                    <a:pt x="27664" y="32045"/>
                  </a:lnTo>
                  <a:lnTo>
                    <a:pt x="26034" y="40014"/>
                  </a:lnTo>
                  <a:lnTo>
                    <a:pt x="26034" y="44040"/>
                  </a:lnTo>
                  <a:lnTo>
                    <a:pt x="25223" y="48025"/>
                  </a:lnTo>
                  <a:lnTo>
                    <a:pt x="25223" y="44040"/>
                  </a:lnTo>
                  <a:lnTo>
                    <a:pt x="24814" y="44040"/>
                  </a:lnTo>
                  <a:lnTo>
                    <a:pt x="24003" y="52009"/>
                  </a:lnTo>
                  <a:lnTo>
                    <a:pt x="23593" y="52009"/>
                  </a:lnTo>
                  <a:lnTo>
                    <a:pt x="23188" y="44040"/>
                  </a:lnTo>
                  <a:lnTo>
                    <a:pt x="23188" y="48025"/>
                  </a:lnTo>
                  <a:lnTo>
                    <a:pt x="22373" y="52009"/>
                  </a:lnTo>
                  <a:lnTo>
                    <a:pt x="21968" y="48025"/>
                  </a:lnTo>
                  <a:lnTo>
                    <a:pt x="21153" y="44040"/>
                  </a:lnTo>
                  <a:lnTo>
                    <a:pt x="22373" y="44040"/>
                  </a:lnTo>
                  <a:lnTo>
                    <a:pt x="21968" y="40014"/>
                  </a:lnTo>
                  <a:lnTo>
                    <a:pt x="21968" y="32045"/>
                  </a:lnTo>
                  <a:lnTo>
                    <a:pt x="21563" y="40014"/>
                  </a:lnTo>
                  <a:lnTo>
                    <a:pt x="19527" y="40014"/>
                  </a:lnTo>
                  <a:lnTo>
                    <a:pt x="19527" y="48025"/>
                  </a:lnTo>
                  <a:lnTo>
                    <a:pt x="20342" y="48025"/>
                  </a:lnTo>
                  <a:lnTo>
                    <a:pt x="19933" y="52009"/>
                  </a:lnTo>
                  <a:lnTo>
                    <a:pt x="19933" y="48025"/>
                  </a:lnTo>
                  <a:lnTo>
                    <a:pt x="19527" y="60021"/>
                  </a:lnTo>
                  <a:lnTo>
                    <a:pt x="18712" y="52009"/>
                  </a:lnTo>
                  <a:lnTo>
                    <a:pt x="17902" y="44040"/>
                  </a:lnTo>
                  <a:lnTo>
                    <a:pt x="17087" y="44040"/>
                  </a:lnTo>
                  <a:lnTo>
                    <a:pt x="16272" y="60021"/>
                  </a:lnTo>
                  <a:lnTo>
                    <a:pt x="16272" y="56036"/>
                  </a:lnTo>
                  <a:lnTo>
                    <a:pt x="16272" y="52009"/>
                  </a:lnTo>
                  <a:lnTo>
                    <a:pt x="15867" y="56036"/>
                  </a:lnTo>
                  <a:lnTo>
                    <a:pt x="15461" y="64005"/>
                  </a:lnTo>
                  <a:lnTo>
                    <a:pt x="13832" y="60021"/>
                  </a:lnTo>
                  <a:lnTo>
                    <a:pt x="10581" y="60021"/>
                  </a:lnTo>
                  <a:lnTo>
                    <a:pt x="7730" y="64005"/>
                  </a:lnTo>
                  <a:lnTo>
                    <a:pt x="6510" y="68032"/>
                  </a:lnTo>
                  <a:lnTo>
                    <a:pt x="5695" y="72016"/>
                  </a:lnTo>
                  <a:lnTo>
                    <a:pt x="5695" y="68032"/>
                  </a:lnTo>
                  <a:lnTo>
                    <a:pt x="4475" y="72016"/>
                  </a:lnTo>
                  <a:lnTo>
                    <a:pt x="3255" y="76001"/>
                  </a:lnTo>
                  <a:lnTo>
                    <a:pt x="2444" y="76001"/>
                  </a:lnTo>
                  <a:lnTo>
                    <a:pt x="1629" y="80028"/>
                  </a:lnTo>
                  <a:lnTo>
                    <a:pt x="1224" y="72016"/>
                  </a:lnTo>
                  <a:lnTo>
                    <a:pt x="409" y="68032"/>
                  </a:lnTo>
                  <a:lnTo>
                    <a:pt x="4" y="76001"/>
                  </a:lnTo>
                  <a:lnTo>
                    <a:pt x="4" y="87997"/>
                  </a:lnTo>
                  <a:lnTo>
                    <a:pt x="409" y="108004"/>
                  </a:lnTo>
                  <a:lnTo>
                    <a:pt x="814" y="120000"/>
                  </a:lnTo>
                  <a:lnTo>
                    <a:pt x="1224" y="116015"/>
                  </a:lnTo>
                  <a:lnTo>
                    <a:pt x="2035" y="120000"/>
                  </a:lnTo>
                  <a:lnTo>
                    <a:pt x="2444" y="108004"/>
                  </a:lnTo>
                  <a:lnTo>
                    <a:pt x="2850" y="111988"/>
                  </a:lnTo>
                  <a:lnTo>
                    <a:pt x="2850" y="116015"/>
                  </a:lnTo>
                  <a:lnTo>
                    <a:pt x="3255" y="111988"/>
                  </a:lnTo>
                  <a:lnTo>
                    <a:pt x="4070" y="108004"/>
                  </a:lnTo>
                  <a:lnTo>
                    <a:pt x="5290" y="108004"/>
                  </a:lnTo>
                  <a:lnTo>
                    <a:pt x="5290" y="111988"/>
                  </a:lnTo>
                  <a:lnTo>
                    <a:pt x="5695" y="116015"/>
                  </a:lnTo>
                  <a:lnTo>
                    <a:pt x="6105" y="120000"/>
                  </a:lnTo>
                  <a:lnTo>
                    <a:pt x="6510" y="111988"/>
                  </a:lnTo>
                  <a:lnTo>
                    <a:pt x="7730" y="108004"/>
                  </a:lnTo>
                  <a:lnTo>
                    <a:pt x="7325" y="111988"/>
                  </a:lnTo>
                  <a:lnTo>
                    <a:pt x="8136" y="116015"/>
                  </a:lnTo>
                  <a:lnTo>
                    <a:pt x="8136" y="104019"/>
                  </a:lnTo>
                  <a:lnTo>
                    <a:pt x="8545" y="96008"/>
                  </a:lnTo>
                  <a:lnTo>
                    <a:pt x="8951" y="116015"/>
                  </a:lnTo>
                  <a:lnTo>
                    <a:pt x="9360" y="99992"/>
                  </a:lnTo>
                  <a:lnTo>
                    <a:pt x="9766" y="111988"/>
                  </a:lnTo>
                  <a:lnTo>
                    <a:pt x="9766" y="108004"/>
                  </a:lnTo>
                  <a:lnTo>
                    <a:pt x="10171" y="104019"/>
                  </a:lnTo>
                  <a:lnTo>
                    <a:pt x="10581" y="108004"/>
                  </a:lnTo>
                  <a:lnTo>
                    <a:pt x="10581" y="116015"/>
                  </a:lnTo>
                  <a:lnTo>
                    <a:pt x="10986" y="108004"/>
                  </a:lnTo>
                  <a:lnTo>
                    <a:pt x="10986" y="104019"/>
                  </a:lnTo>
                  <a:lnTo>
                    <a:pt x="11391" y="108004"/>
                  </a:lnTo>
                  <a:lnTo>
                    <a:pt x="11391" y="111988"/>
                  </a:lnTo>
                  <a:lnTo>
                    <a:pt x="12206" y="104019"/>
                  </a:lnTo>
                  <a:lnTo>
                    <a:pt x="13021" y="104019"/>
                  </a:lnTo>
                  <a:lnTo>
                    <a:pt x="13426" y="96008"/>
                  </a:lnTo>
                  <a:lnTo>
                    <a:pt x="13426" y="87997"/>
                  </a:lnTo>
                  <a:lnTo>
                    <a:pt x="13832" y="84012"/>
                  </a:lnTo>
                  <a:lnTo>
                    <a:pt x="13832" y="87997"/>
                  </a:lnTo>
                  <a:lnTo>
                    <a:pt x="13832" y="96008"/>
                  </a:lnTo>
                  <a:lnTo>
                    <a:pt x="14241" y="87997"/>
                  </a:lnTo>
                  <a:lnTo>
                    <a:pt x="15052" y="87997"/>
                  </a:lnTo>
                  <a:lnTo>
                    <a:pt x="15052" y="92024"/>
                  </a:lnTo>
                  <a:lnTo>
                    <a:pt x="14646" y="96008"/>
                  </a:lnTo>
                  <a:lnTo>
                    <a:pt x="14241" y="99992"/>
                  </a:lnTo>
                  <a:lnTo>
                    <a:pt x="14241" y="108004"/>
                  </a:lnTo>
                  <a:lnTo>
                    <a:pt x="15052" y="108004"/>
                  </a:lnTo>
                  <a:lnTo>
                    <a:pt x="15461" y="104019"/>
                  </a:lnTo>
                  <a:lnTo>
                    <a:pt x="15867" y="96008"/>
                  </a:lnTo>
                  <a:lnTo>
                    <a:pt x="17902" y="96008"/>
                  </a:lnTo>
                  <a:lnTo>
                    <a:pt x="17902" y="99992"/>
                  </a:lnTo>
                  <a:lnTo>
                    <a:pt x="18307" y="92024"/>
                  </a:lnTo>
                  <a:lnTo>
                    <a:pt x="18712" y="92024"/>
                  </a:lnTo>
                  <a:lnTo>
                    <a:pt x="18307" y="96008"/>
                  </a:lnTo>
                  <a:lnTo>
                    <a:pt x="22783" y="96008"/>
                  </a:lnTo>
                  <a:lnTo>
                    <a:pt x="24003" y="92024"/>
                  </a:lnTo>
                  <a:lnTo>
                    <a:pt x="24814" y="92024"/>
                  </a:lnTo>
                  <a:lnTo>
                    <a:pt x="24814" y="87997"/>
                  </a:lnTo>
                  <a:lnTo>
                    <a:pt x="27664" y="87997"/>
                  </a:lnTo>
                  <a:lnTo>
                    <a:pt x="28069" y="80028"/>
                  </a:lnTo>
                  <a:lnTo>
                    <a:pt x="28474" y="80028"/>
                  </a:lnTo>
                  <a:lnTo>
                    <a:pt x="30915" y="84012"/>
                  </a:lnTo>
                  <a:lnTo>
                    <a:pt x="32135" y="80028"/>
                  </a:lnTo>
                  <a:lnTo>
                    <a:pt x="32545" y="80028"/>
                  </a:lnTo>
                  <a:lnTo>
                    <a:pt x="32950" y="72016"/>
                  </a:lnTo>
                  <a:lnTo>
                    <a:pt x="33355" y="80028"/>
                  </a:lnTo>
                  <a:lnTo>
                    <a:pt x="34170" y="87997"/>
                  </a:lnTo>
                  <a:lnTo>
                    <a:pt x="34985" y="76001"/>
                  </a:lnTo>
                  <a:lnTo>
                    <a:pt x="34985" y="84012"/>
                  </a:lnTo>
                  <a:lnTo>
                    <a:pt x="35390" y="76001"/>
                  </a:lnTo>
                  <a:lnTo>
                    <a:pt x="35796" y="84012"/>
                  </a:lnTo>
                  <a:lnTo>
                    <a:pt x="35796" y="80028"/>
                  </a:lnTo>
                  <a:lnTo>
                    <a:pt x="35796" y="76001"/>
                  </a:lnTo>
                  <a:lnTo>
                    <a:pt x="36610" y="76001"/>
                  </a:lnTo>
                  <a:lnTo>
                    <a:pt x="37016" y="80028"/>
                  </a:lnTo>
                  <a:lnTo>
                    <a:pt x="37831" y="76001"/>
                  </a:lnTo>
                  <a:lnTo>
                    <a:pt x="37831" y="84012"/>
                  </a:lnTo>
                  <a:lnTo>
                    <a:pt x="38240" y="80028"/>
                  </a:lnTo>
                  <a:lnTo>
                    <a:pt x="41901" y="80028"/>
                  </a:lnTo>
                  <a:lnTo>
                    <a:pt x="41491" y="76001"/>
                  </a:lnTo>
                  <a:lnTo>
                    <a:pt x="41901" y="68032"/>
                  </a:lnTo>
                  <a:lnTo>
                    <a:pt x="42306" y="72016"/>
                  </a:lnTo>
                  <a:lnTo>
                    <a:pt x="42306" y="76001"/>
                  </a:lnTo>
                  <a:lnTo>
                    <a:pt x="42712" y="80028"/>
                  </a:lnTo>
                  <a:lnTo>
                    <a:pt x="43527" y="84012"/>
                  </a:lnTo>
                  <a:lnTo>
                    <a:pt x="45967" y="76001"/>
                  </a:lnTo>
                  <a:lnTo>
                    <a:pt x="47592" y="64005"/>
                  </a:lnTo>
                  <a:lnTo>
                    <a:pt x="48002" y="72016"/>
                  </a:lnTo>
                  <a:lnTo>
                    <a:pt x="48813" y="72016"/>
                  </a:lnTo>
                  <a:lnTo>
                    <a:pt x="49628" y="68032"/>
                  </a:lnTo>
                  <a:lnTo>
                    <a:pt x="50033" y="60021"/>
                  </a:lnTo>
                  <a:lnTo>
                    <a:pt x="51663" y="68032"/>
                  </a:lnTo>
                  <a:lnTo>
                    <a:pt x="53694" y="72016"/>
                  </a:lnTo>
                  <a:lnTo>
                    <a:pt x="54509" y="64005"/>
                  </a:lnTo>
                  <a:lnTo>
                    <a:pt x="54509" y="72016"/>
                  </a:lnTo>
                  <a:lnTo>
                    <a:pt x="55729" y="64005"/>
                  </a:lnTo>
                  <a:lnTo>
                    <a:pt x="56949" y="64005"/>
                  </a:lnTo>
                  <a:lnTo>
                    <a:pt x="60610" y="72016"/>
                  </a:lnTo>
                  <a:lnTo>
                    <a:pt x="62235" y="76001"/>
                  </a:lnTo>
                  <a:lnTo>
                    <a:pt x="63865" y="76001"/>
                  </a:lnTo>
                  <a:lnTo>
                    <a:pt x="65085" y="72016"/>
                  </a:lnTo>
                  <a:lnTo>
                    <a:pt x="66305" y="64005"/>
                  </a:lnTo>
                  <a:lnTo>
                    <a:pt x="66711" y="60021"/>
                  </a:lnTo>
                  <a:lnTo>
                    <a:pt x="66711" y="64005"/>
                  </a:lnTo>
                  <a:lnTo>
                    <a:pt x="66711" y="72016"/>
                  </a:lnTo>
                  <a:lnTo>
                    <a:pt x="70781" y="64005"/>
                  </a:lnTo>
                  <a:lnTo>
                    <a:pt x="70781" y="68032"/>
                  </a:lnTo>
                  <a:lnTo>
                    <a:pt x="71186" y="68032"/>
                  </a:lnTo>
                  <a:lnTo>
                    <a:pt x="71592" y="64005"/>
                  </a:lnTo>
                  <a:lnTo>
                    <a:pt x="76067" y="64005"/>
                  </a:lnTo>
                  <a:lnTo>
                    <a:pt x="76472" y="68032"/>
                  </a:lnTo>
                  <a:lnTo>
                    <a:pt x="76882" y="68032"/>
                  </a:lnTo>
                  <a:lnTo>
                    <a:pt x="79323" y="64005"/>
                  </a:lnTo>
                  <a:lnTo>
                    <a:pt x="82168" y="56036"/>
                  </a:lnTo>
                  <a:lnTo>
                    <a:pt x="80948" y="68032"/>
                  </a:lnTo>
                  <a:lnTo>
                    <a:pt x="82574" y="56036"/>
                  </a:lnTo>
                  <a:lnTo>
                    <a:pt x="83389" y="56036"/>
                  </a:lnTo>
                  <a:lnTo>
                    <a:pt x="83389" y="64005"/>
                  </a:lnTo>
                  <a:lnTo>
                    <a:pt x="84203" y="60021"/>
                  </a:lnTo>
                  <a:lnTo>
                    <a:pt x="85829" y="60021"/>
                  </a:lnTo>
                  <a:lnTo>
                    <a:pt x="86234" y="56036"/>
                  </a:lnTo>
                  <a:lnTo>
                    <a:pt x="86644" y="40014"/>
                  </a:lnTo>
                  <a:lnTo>
                    <a:pt x="86644" y="48025"/>
                  </a:lnTo>
                  <a:lnTo>
                    <a:pt x="87049" y="52009"/>
                  </a:lnTo>
                  <a:lnTo>
                    <a:pt x="87049" y="60021"/>
                  </a:lnTo>
                  <a:lnTo>
                    <a:pt x="87454" y="56036"/>
                  </a:lnTo>
                  <a:lnTo>
                    <a:pt x="87864" y="56036"/>
                  </a:lnTo>
                  <a:lnTo>
                    <a:pt x="87864" y="60021"/>
                  </a:lnTo>
                  <a:lnTo>
                    <a:pt x="89084" y="52009"/>
                  </a:lnTo>
                  <a:lnTo>
                    <a:pt x="90305" y="48025"/>
                  </a:lnTo>
                  <a:lnTo>
                    <a:pt x="90710" y="48025"/>
                  </a:lnTo>
                  <a:lnTo>
                    <a:pt x="91115" y="60021"/>
                  </a:lnTo>
                  <a:lnTo>
                    <a:pt x="93150" y="52009"/>
                  </a:lnTo>
                  <a:lnTo>
                    <a:pt x="92745" y="44040"/>
                  </a:lnTo>
                  <a:lnTo>
                    <a:pt x="92745" y="40014"/>
                  </a:lnTo>
                  <a:lnTo>
                    <a:pt x="93556" y="40014"/>
                  </a:lnTo>
                  <a:lnTo>
                    <a:pt x="93150" y="44040"/>
                  </a:lnTo>
                  <a:lnTo>
                    <a:pt x="94780" y="44040"/>
                  </a:lnTo>
                  <a:lnTo>
                    <a:pt x="94371" y="52009"/>
                  </a:lnTo>
                  <a:lnTo>
                    <a:pt x="94371" y="52009"/>
                  </a:lnTo>
                  <a:lnTo>
                    <a:pt x="95591" y="44040"/>
                  </a:lnTo>
                  <a:lnTo>
                    <a:pt x="96000" y="52009"/>
                  </a:lnTo>
                  <a:lnTo>
                    <a:pt x="96000" y="48025"/>
                  </a:lnTo>
                  <a:lnTo>
                    <a:pt x="96000" y="44040"/>
                  </a:lnTo>
                  <a:lnTo>
                    <a:pt x="97221" y="44040"/>
                  </a:lnTo>
                  <a:lnTo>
                    <a:pt x="97626" y="56036"/>
                  </a:lnTo>
                  <a:lnTo>
                    <a:pt x="99251" y="52009"/>
                  </a:lnTo>
                  <a:lnTo>
                    <a:pt x="100066" y="48025"/>
                  </a:lnTo>
                  <a:lnTo>
                    <a:pt x="100472" y="44040"/>
                  </a:lnTo>
                  <a:lnTo>
                    <a:pt x="100881" y="48025"/>
                  </a:lnTo>
                  <a:lnTo>
                    <a:pt x="100881" y="52009"/>
                  </a:lnTo>
                  <a:lnTo>
                    <a:pt x="102101" y="52009"/>
                  </a:lnTo>
                  <a:lnTo>
                    <a:pt x="102912" y="48025"/>
                  </a:lnTo>
                  <a:lnTo>
                    <a:pt x="103727" y="52009"/>
                  </a:lnTo>
                  <a:lnTo>
                    <a:pt x="104542" y="52009"/>
                  </a:lnTo>
                  <a:lnTo>
                    <a:pt x="104542" y="48025"/>
                  </a:lnTo>
                  <a:lnTo>
                    <a:pt x="105762" y="52009"/>
                  </a:lnTo>
                  <a:lnTo>
                    <a:pt x="107388" y="56036"/>
                  </a:lnTo>
                  <a:lnTo>
                    <a:pt x="108565" y="44422"/>
                  </a:lnTo>
                  <a:lnTo>
                    <a:pt x="108203" y="48025"/>
                  </a:lnTo>
                  <a:lnTo>
                    <a:pt x="108608" y="52009"/>
                  </a:lnTo>
                  <a:lnTo>
                    <a:pt x="108608" y="48025"/>
                  </a:lnTo>
                  <a:lnTo>
                    <a:pt x="109013" y="44040"/>
                  </a:lnTo>
                  <a:lnTo>
                    <a:pt x="109423" y="40014"/>
                  </a:lnTo>
                  <a:lnTo>
                    <a:pt x="109828" y="40014"/>
                  </a:lnTo>
                  <a:lnTo>
                    <a:pt x="109828" y="48025"/>
                  </a:lnTo>
                  <a:lnTo>
                    <a:pt x="110233" y="44040"/>
                  </a:lnTo>
                  <a:lnTo>
                    <a:pt x="110643" y="44040"/>
                  </a:lnTo>
                  <a:lnTo>
                    <a:pt x="110233" y="48025"/>
                  </a:lnTo>
                  <a:lnTo>
                    <a:pt x="110643" y="52009"/>
                  </a:lnTo>
                  <a:lnTo>
                    <a:pt x="111454" y="56036"/>
                  </a:lnTo>
                  <a:lnTo>
                    <a:pt x="111863" y="48025"/>
                  </a:lnTo>
                  <a:lnTo>
                    <a:pt x="112674" y="44040"/>
                  </a:lnTo>
                  <a:lnTo>
                    <a:pt x="112674" y="44040"/>
                  </a:lnTo>
                  <a:lnTo>
                    <a:pt x="112269" y="52009"/>
                  </a:lnTo>
                  <a:lnTo>
                    <a:pt x="112674" y="56036"/>
                  </a:lnTo>
                  <a:lnTo>
                    <a:pt x="113489" y="60021"/>
                  </a:lnTo>
                  <a:lnTo>
                    <a:pt x="113894" y="60021"/>
                  </a:lnTo>
                  <a:lnTo>
                    <a:pt x="115929" y="52009"/>
                  </a:lnTo>
                  <a:lnTo>
                    <a:pt x="117555" y="40014"/>
                  </a:lnTo>
                  <a:lnTo>
                    <a:pt x="117149" y="40014"/>
                  </a:lnTo>
                  <a:lnTo>
                    <a:pt x="117555" y="36029"/>
                  </a:lnTo>
                  <a:lnTo>
                    <a:pt x="116335" y="32045"/>
                  </a:lnTo>
                  <a:lnTo>
                    <a:pt x="115929" y="40014"/>
                  </a:lnTo>
                  <a:lnTo>
                    <a:pt x="115524" y="48025"/>
                  </a:lnTo>
                  <a:lnTo>
                    <a:pt x="115524" y="28018"/>
                  </a:lnTo>
                  <a:lnTo>
                    <a:pt x="114709" y="40014"/>
                  </a:lnTo>
                  <a:lnTo>
                    <a:pt x="114304" y="36029"/>
                  </a:lnTo>
                  <a:lnTo>
                    <a:pt x="113894" y="32045"/>
                  </a:lnTo>
                  <a:lnTo>
                    <a:pt x="113489" y="40014"/>
                  </a:lnTo>
                  <a:lnTo>
                    <a:pt x="113083" y="28018"/>
                  </a:lnTo>
                  <a:lnTo>
                    <a:pt x="112269" y="32045"/>
                  </a:lnTo>
                  <a:lnTo>
                    <a:pt x="111454" y="28018"/>
                  </a:lnTo>
                  <a:lnTo>
                    <a:pt x="109423" y="24033"/>
                  </a:lnTo>
                  <a:lnTo>
                    <a:pt x="109013" y="28018"/>
                  </a:lnTo>
                  <a:lnTo>
                    <a:pt x="108203" y="32045"/>
                  </a:lnTo>
                  <a:lnTo>
                    <a:pt x="108608" y="20049"/>
                  </a:lnTo>
                  <a:lnTo>
                    <a:pt x="107793" y="28018"/>
                  </a:lnTo>
                  <a:lnTo>
                    <a:pt x="107793" y="28018"/>
                  </a:lnTo>
                  <a:lnTo>
                    <a:pt x="108203" y="20049"/>
                  </a:lnTo>
                  <a:lnTo>
                    <a:pt x="107388" y="24033"/>
                  </a:lnTo>
                  <a:lnTo>
                    <a:pt x="106573" y="24033"/>
                  </a:lnTo>
                  <a:lnTo>
                    <a:pt x="106573" y="32045"/>
                  </a:lnTo>
                  <a:lnTo>
                    <a:pt x="106167" y="44040"/>
                  </a:lnTo>
                  <a:lnTo>
                    <a:pt x="106167" y="36029"/>
                  </a:lnTo>
                  <a:lnTo>
                    <a:pt x="106573" y="28018"/>
                  </a:lnTo>
                  <a:lnTo>
                    <a:pt x="106167" y="32045"/>
                  </a:lnTo>
                  <a:lnTo>
                    <a:pt x="106167" y="28018"/>
                  </a:lnTo>
                  <a:lnTo>
                    <a:pt x="105762" y="20049"/>
                  </a:lnTo>
                  <a:lnTo>
                    <a:pt x="105762" y="28018"/>
                  </a:lnTo>
                  <a:lnTo>
                    <a:pt x="105353" y="24033"/>
                  </a:lnTo>
                  <a:lnTo>
                    <a:pt x="104947" y="16022"/>
                  </a:lnTo>
                  <a:lnTo>
                    <a:pt x="104542" y="24033"/>
                  </a:lnTo>
                  <a:lnTo>
                    <a:pt x="103322" y="24033"/>
                  </a:lnTo>
                  <a:lnTo>
                    <a:pt x="100881" y="28018"/>
                  </a:lnTo>
                  <a:lnTo>
                    <a:pt x="99661" y="28018"/>
                  </a:lnTo>
                  <a:lnTo>
                    <a:pt x="98846" y="24033"/>
                  </a:lnTo>
                  <a:lnTo>
                    <a:pt x="98846" y="20049"/>
                  </a:lnTo>
                  <a:lnTo>
                    <a:pt x="99251" y="20049"/>
                  </a:lnTo>
                  <a:lnTo>
                    <a:pt x="97626" y="16022"/>
                  </a:lnTo>
                  <a:lnTo>
                    <a:pt x="98031" y="20049"/>
                  </a:lnTo>
                  <a:lnTo>
                    <a:pt x="97221" y="20049"/>
                  </a:lnTo>
                  <a:lnTo>
                    <a:pt x="97626" y="12038"/>
                  </a:lnTo>
                  <a:lnTo>
                    <a:pt x="97221" y="8053"/>
                  </a:lnTo>
                  <a:lnTo>
                    <a:pt x="96811" y="8053"/>
                  </a:lnTo>
                  <a:lnTo>
                    <a:pt x="96406" y="12038"/>
                  </a:lnTo>
                  <a:lnTo>
                    <a:pt x="95591" y="16022"/>
                  </a:lnTo>
                  <a:lnTo>
                    <a:pt x="95185" y="12038"/>
                  </a:lnTo>
                  <a:lnTo>
                    <a:pt x="95591" y="20049"/>
                  </a:lnTo>
                  <a:lnTo>
                    <a:pt x="94371" y="8053"/>
                  </a:lnTo>
                  <a:lnTo>
                    <a:pt x="93965" y="8053"/>
                  </a:lnTo>
                  <a:lnTo>
                    <a:pt x="93556" y="16022"/>
                  </a:lnTo>
                  <a:lnTo>
                    <a:pt x="93150" y="32045"/>
                  </a:lnTo>
                  <a:lnTo>
                    <a:pt x="92335" y="28018"/>
                  </a:lnTo>
                  <a:lnTo>
                    <a:pt x="92745" y="20049"/>
                  </a:lnTo>
                  <a:lnTo>
                    <a:pt x="93150" y="12038"/>
                  </a:lnTo>
                  <a:lnTo>
                    <a:pt x="92335" y="12038"/>
                  </a:lnTo>
                  <a:lnTo>
                    <a:pt x="92335" y="8053"/>
                  </a:lnTo>
                  <a:lnTo>
                    <a:pt x="91525" y="16022"/>
                  </a:lnTo>
                  <a:lnTo>
                    <a:pt x="90305" y="24033"/>
                  </a:lnTo>
                  <a:lnTo>
                    <a:pt x="88675" y="42"/>
                  </a:lnTo>
                  <a:lnTo>
                    <a:pt x="88269" y="4026"/>
                  </a:lnTo>
                  <a:lnTo>
                    <a:pt x="88269" y="8053"/>
                  </a:lnTo>
                  <a:lnTo>
                    <a:pt x="88269" y="16022"/>
                  </a:lnTo>
                  <a:lnTo>
                    <a:pt x="87454" y="12038"/>
                  </a:lnTo>
                  <a:lnTo>
                    <a:pt x="87454" y="8053"/>
                  </a:lnTo>
                  <a:lnTo>
                    <a:pt x="87864" y="4026"/>
                  </a:lnTo>
                  <a:lnTo>
                    <a:pt x="87454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870041" y="2764474"/>
              <a:ext cx="188381" cy="232965"/>
            </a:xfrm>
            <a:custGeom>
              <a:pathLst>
                <a:path extrusionOk="0" h="120000" w="120000">
                  <a:moveTo>
                    <a:pt x="96321" y="88082"/>
                  </a:moveTo>
                  <a:lnTo>
                    <a:pt x="96321" y="89353"/>
                  </a:lnTo>
                  <a:lnTo>
                    <a:pt x="97894" y="89353"/>
                  </a:lnTo>
                  <a:lnTo>
                    <a:pt x="96321" y="88082"/>
                  </a:lnTo>
                  <a:close/>
                  <a:moveTo>
                    <a:pt x="37902" y="107227"/>
                  </a:moveTo>
                  <a:lnTo>
                    <a:pt x="37685" y="107768"/>
                  </a:lnTo>
                  <a:lnTo>
                    <a:pt x="37685" y="107768"/>
                  </a:lnTo>
                  <a:lnTo>
                    <a:pt x="38220" y="107606"/>
                  </a:lnTo>
                  <a:lnTo>
                    <a:pt x="38220" y="107606"/>
                  </a:lnTo>
                  <a:lnTo>
                    <a:pt x="37902" y="107227"/>
                  </a:lnTo>
                  <a:close/>
                  <a:moveTo>
                    <a:pt x="9488" y="0"/>
                  </a:moveTo>
                  <a:lnTo>
                    <a:pt x="4752" y="2557"/>
                  </a:lnTo>
                  <a:lnTo>
                    <a:pt x="1589" y="6386"/>
                  </a:lnTo>
                  <a:lnTo>
                    <a:pt x="16" y="10215"/>
                  </a:lnTo>
                  <a:lnTo>
                    <a:pt x="1589" y="14044"/>
                  </a:lnTo>
                  <a:lnTo>
                    <a:pt x="3179" y="16601"/>
                  </a:lnTo>
                  <a:lnTo>
                    <a:pt x="7915" y="19145"/>
                  </a:lnTo>
                  <a:lnTo>
                    <a:pt x="14223" y="17873"/>
                  </a:lnTo>
                  <a:lnTo>
                    <a:pt x="11061" y="21702"/>
                  </a:lnTo>
                  <a:lnTo>
                    <a:pt x="12650" y="21702"/>
                  </a:lnTo>
                  <a:lnTo>
                    <a:pt x="11061" y="24259"/>
                  </a:lnTo>
                  <a:lnTo>
                    <a:pt x="11061" y="25531"/>
                  </a:lnTo>
                  <a:lnTo>
                    <a:pt x="12650" y="24259"/>
                  </a:lnTo>
                  <a:lnTo>
                    <a:pt x="25268" y="21702"/>
                  </a:lnTo>
                  <a:lnTo>
                    <a:pt x="25268" y="21702"/>
                  </a:lnTo>
                  <a:lnTo>
                    <a:pt x="18959" y="28088"/>
                  </a:lnTo>
                  <a:lnTo>
                    <a:pt x="22122" y="33189"/>
                  </a:lnTo>
                  <a:lnTo>
                    <a:pt x="31593" y="38290"/>
                  </a:lnTo>
                  <a:lnTo>
                    <a:pt x="56845" y="51063"/>
                  </a:lnTo>
                  <a:lnTo>
                    <a:pt x="83687" y="62550"/>
                  </a:lnTo>
                  <a:lnTo>
                    <a:pt x="99467" y="68936"/>
                  </a:lnTo>
                  <a:lnTo>
                    <a:pt x="96321" y="70208"/>
                  </a:lnTo>
                  <a:lnTo>
                    <a:pt x="89995" y="72765"/>
                  </a:lnTo>
                  <a:lnTo>
                    <a:pt x="89995" y="71480"/>
                  </a:lnTo>
                  <a:lnTo>
                    <a:pt x="83687" y="76594"/>
                  </a:lnTo>
                  <a:lnTo>
                    <a:pt x="77361" y="80423"/>
                  </a:lnTo>
                  <a:lnTo>
                    <a:pt x="74215" y="85524"/>
                  </a:lnTo>
                  <a:lnTo>
                    <a:pt x="72625" y="88082"/>
                  </a:lnTo>
                  <a:lnTo>
                    <a:pt x="74215" y="90625"/>
                  </a:lnTo>
                  <a:lnTo>
                    <a:pt x="74215" y="90625"/>
                  </a:lnTo>
                  <a:lnTo>
                    <a:pt x="71052" y="86796"/>
                  </a:lnTo>
                  <a:lnTo>
                    <a:pt x="67890" y="85524"/>
                  </a:lnTo>
                  <a:lnTo>
                    <a:pt x="66317" y="86796"/>
                  </a:lnTo>
                  <a:lnTo>
                    <a:pt x="64744" y="88082"/>
                  </a:lnTo>
                  <a:lnTo>
                    <a:pt x="61581" y="93182"/>
                  </a:lnTo>
                  <a:lnTo>
                    <a:pt x="61581" y="95740"/>
                  </a:lnTo>
                  <a:lnTo>
                    <a:pt x="63154" y="95740"/>
                  </a:lnTo>
                  <a:lnTo>
                    <a:pt x="61581" y="98283"/>
                  </a:lnTo>
                  <a:lnTo>
                    <a:pt x="55272" y="100841"/>
                  </a:lnTo>
                  <a:lnTo>
                    <a:pt x="39475" y="107227"/>
                  </a:lnTo>
                  <a:lnTo>
                    <a:pt x="38220" y="107606"/>
                  </a:lnTo>
                  <a:lnTo>
                    <a:pt x="38220" y="107606"/>
                  </a:lnTo>
                  <a:lnTo>
                    <a:pt x="41065" y="111056"/>
                  </a:lnTo>
                  <a:lnTo>
                    <a:pt x="44211" y="113600"/>
                  </a:lnTo>
                  <a:lnTo>
                    <a:pt x="44211" y="112328"/>
                  </a:lnTo>
                  <a:lnTo>
                    <a:pt x="45801" y="113600"/>
                  </a:lnTo>
                  <a:lnTo>
                    <a:pt x="47374" y="109771"/>
                  </a:lnTo>
                  <a:lnTo>
                    <a:pt x="48947" y="107227"/>
                  </a:lnTo>
                  <a:lnTo>
                    <a:pt x="50536" y="105942"/>
                  </a:lnTo>
                  <a:lnTo>
                    <a:pt x="56845" y="105942"/>
                  </a:lnTo>
                  <a:lnTo>
                    <a:pt x="61581" y="104670"/>
                  </a:lnTo>
                  <a:lnTo>
                    <a:pt x="63154" y="102112"/>
                  </a:lnTo>
                  <a:lnTo>
                    <a:pt x="64744" y="98283"/>
                  </a:lnTo>
                  <a:lnTo>
                    <a:pt x="71052" y="100841"/>
                  </a:lnTo>
                  <a:lnTo>
                    <a:pt x="77361" y="103398"/>
                  </a:lnTo>
                  <a:lnTo>
                    <a:pt x="78951" y="102112"/>
                  </a:lnTo>
                  <a:lnTo>
                    <a:pt x="82097" y="99569"/>
                  </a:lnTo>
                  <a:lnTo>
                    <a:pt x="86849" y="97012"/>
                  </a:lnTo>
                  <a:lnTo>
                    <a:pt x="85260" y="95740"/>
                  </a:lnTo>
                  <a:lnTo>
                    <a:pt x="82097" y="91911"/>
                  </a:lnTo>
                  <a:lnTo>
                    <a:pt x="82097" y="91911"/>
                  </a:lnTo>
                  <a:lnTo>
                    <a:pt x="85260" y="93182"/>
                  </a:lnTo>
                  <a:lnTo>
                    <a:pt x="89995" y="91911"/>
                  </a:lnTo>
                  <a:lnTo>
                    <a:pt x="96321" y="88082"/>
                  </a:lnTo>
                  <a:lnTo>
                    <a:pt x="105792" y="82967"/>
                  </a:lnTo>
                  <a:lnTo>
                    <a:pt x="112101" y="75309"/>
                  </a:lnTo>
                  <a:lnTo>
                    <a:pt x="120000" y="68936"/>
                  </a:lnTo>
                  <a:lnTo>
                    <a:pt x="118410" y="63822"/>
                  </a:lnTo>
                  <a:lnTo>
                    <a:pt x="116837" y="59993"/>
                  </a:lnTo>
                  <a:lnTo>
                    <a:pt x="110528" y="53620"/>
                  </a:lnTo>
                  <a:lnTo>
                    <a:pt x="102630" y="47234"/>
                  </a:lnTo>
                  <a:lnTo>
                    <a:pt x="93158" y="42119"/>
                  </a:lnTo>
                  <a:lnTo>
                    <a:pt x="72625" y="34461"/>
                  </a:lnTo>
                  <a:lnTo>
                    <a:pt x="53682" y="25531"/>
                  </a:lnTo>
                  <a:lnTo>
                    <a:pt x="48947" y="22974"/>
                  </a:lnTo>
                  <a:lnTo>
                    <a:pt x="48947" y="21702"/>
                  </a:lnTo>
                  <a:lnTo>
                    <a:pt x="48947" y="20430"/>
                  </a:lnTo>
                  <a:lnTo>
                    <a:pt x="45801" y="22974"/>
                  </a:lnTo>
                  <a:lnTo>
                    <a:pt x="44211" y="22974"/>
                  </a:lnTo>
                  <a:lnTo>
                    <a:pt x="44211" y="21702"/>
                  </a:lnTo>
                  <a:lnTo>
                    <a:pt x="44211" y="20430"/>
                  </a:lnTo>
                  <a:lnTo>
                    <a:pt x="44211" y="19145"/>
                  </a:lnTo>
                  <a:lnTo>
                    <a:pt x="41065" y="21702"/>
                  </a:lnTo>
                  <a:lnTo>
                    <a:pt x="41065" y="22974"/>
                  </a:lnTo>
                  <a:lnTo>
                    <a:pt x="37902" y="25531"/>
                  </a:lnTo>
                  <a:lnTo>
                    <a:pt x="37902" y="21702"/>
                  </a:lnTo>
                  <a:lnTo>
                    <a:pt x="36329" y="19145"/>
                  </a:lnTo>
                  <a:lnTo>
                    <a:pt x="26858" y="12772"/>
                  </a:lnTo>
                  <a:lnTo>
                    <a:pt x="20532" y="10215"/>
                  </a:lnTo>
                  <a:lnTo>
                    <a:pt x="17386" y="6386"/>
                  </a:lnTo>
                  <a:lnTo>
                    <a:pt x="14223" y="3829"/>
                  </a:lnTo>
                  <a:lnTo>
                    <a:pt x="15796" y="0"/>
                  </a:lnTo>
                  <a:close/>
                  <a:moveTo>
                    <a:pt x="37685" y="107768"/>
                  </a:moveTo>
                  <a:lnTo>
                    <a:pt x="14223" y="114885"/>
                  </a:lnTo>
                  <a:lnTo>
                    <a:pt x="12650" y="114885"/>
                  </a:lnTo>
                  <a:lnTo>
                    <a:pt x="12650" y="118714"/>
                  </a:lnTo>
                  <a:lnTo>
                    <a:pt x="15796" y="119986"/>
                  </a:lnTo>
                  <a:lnTo>
                    <a:pt x="18959" y="119986"/>
                  </a:lnTo>
                  <a:lnTo>
                    <a:pt x="26858" y="118714"/>
                  </a:lnTo>
                  <a:lnTo>
                    <a:pt x="30004" y="117429"/>
                  </a:lnTo>
                  <a:lnTo>
                    <a:pt x="34739" y="114885"/>
                  </a:lnTo>
                  <a:lnTo>
                    <a:pt x="36329" y="111056"/>
                  </a:lnTo>
                  <a:lnTo>
                    <a:pt x="37685" y="1077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4294967295" type="ctrTitle"/>
          </p:nvPr>
        </p:nvSpPr>
        <p:spPr>
          <a:xfrm>
            <a:off x="1822500" y="2191178"/>
            <a:ext cx="54570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b="0" i="0" lang="en" sz="8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thanks!</a:t>
            </a:r>
          </a:p>
        </p:txBody>
      </p:sp>
      <p:sp>
        <p:nvSpPr>
          <p:cNvPr id="124" name="Shape 124"/>
          <p:cNvSpPr/>
          <p:nvPr/>
        </p:nvSpPr>
        <p:spPr>
          <a:xfrm>
            <a:off x="3859864" y="923646"/>
            <a:ext cx="1424269" cy="1432817"/>
          </a:xfrm>
          <a:custGeom>
            <a:pathLst>
              <a:path extrusionOk="0" h="120000" w="120000">
                <a:moveTo>
                  <a:pt x="36313" y="56242"/>
                </a:moveTo>
                <a:lnTo>
                  <a:pt x="36866" y="56431"/>
                </a:lnTo>
                <a:lnTo>
                  <a:pt x="37419" y="56792"/>
                </a:lnTo>
                <a:lnTo>
                  <a:pt x="37790" y="57342"/>
                </a:lnTo>
                <a:lnTo>
                  <a:pt x="37972" y="58080"/>
                </a:lnTo>
                <a:lnTo>
                  <a:pt x="37972" y="58629"/>
                </a:lnTo>
                <a:lnTo>
                  <a:pt x="37790" y="59540"/>
                </a:lnTo>
                <a:lnTo>
                  <a:pt x="37237" y="60090"/>
                </a:lnTo>
                <a:lnTo>
                  <a:pt x="36684" y="60639"/>
                </a:lnTo>
                <a:lnTo>
                  <a:pt x="35760" y="60828"/>
                </a:lnTo>
                <a:lnTo>
                  <a:pt x="34844" y="60639"/>
                </a:lnTo>
                <a:lnTo>
                  <a:pt x="34291" y="60090"/>
                </a:lnTo>
                <a:lnTo>
                  <a:pt x="33738" y="59540"/>
                </a:lnTo>
                <a:lnTo>
                  <a:pt x="33548" y="58629"/>
                </a:lnTo>
                <a:lnTo>
                  <a:pt x="33738" y="57711"/>
                </a:lnTo>
                <a:lnTo>
                  <a:pt x="34291" y="56792"/>
                </a:lnTo>
                <a:lnTo>
                  <a:pt x="34844" y="56431"/>
                </a:lnTo>
                <a:lnTo>
                  <a:pt x="35578" y="56242"/>
                </a:lnTo>
                <a:close/>
                <a:moveTo>
                  <a:pt x="84602" y="56242"/>
                </a:moveTo>
                <a:lnTo>
                  <a:pt x="85155" y="56431"/>
                </a:lnTo>
                <a:lnTo>
                  <a:pt x="85708" y="56792"/>
                </a:lnTo>
                <a:lnTo>
                  <a:pt x="86080" y="57342"/>
                </a:lnTo>
                <a:lnTo>
                  <a:pt x="86261" y="58080"/>
                </a:lnTo>
                <a:lnTo>
                  <a:pt x="86261" y="58629"/>
                </a:lnTo>
                <a:lnTo>
                  <a:pt x="86080" y="59540"/>
                </a:lnTo>
                <a:lnTo>
                  <a:pt x="85527" y="60090"/>
                </a:lnTo>
                <a:lnTo>
                  <a:pt x="84974" y="60639"/>
                </a:lnTo>
                <a:lnTo>
                  <a:pt x="84049" y="60828"/>
                </a:lnTo>
                <a:lnTo>
                  <a:pt x="83133" y="60639"/>
                </a:lnTo>
                <a:lnTo>
                  <a:pt x="82580" y="60090"/>
                </a:lnTo>
                <a:lnTo>
                  <a:pt x="82027" y="59540"/>
                </a:lnTo>
                <a:lnTo>
                  <a:pt x="81838" y="58629"/>
                </a:lnTo>
                <a:lnTo>
                  <a:pt x="82027" y="57711"/>
                </a:lnTo>
                <a:lnTo>
                  <a:pt x="82580" y="56792"/>
                </a:lnTo>
                <a:lnTo>
                  <a:pt x="83133" y="56431"/>
                </a:lnTo>
                <a:lnTo>
                  <a:pt x="83868" y="56242"/>
                </a:lnTo>
                <a:close/>
                <a:moveTo>
                  <a:pt x="36131" y="53314"/>
                </a:moveTo>
                <a:lnTo>
                  <a:pt x="34844" y="53494"/>
                </a:lnTo>
                <a:lnTo>
                  <a:pt x="33548" y="54044"/>
                </a:lnTo>
                <a:lnTo>
                  <a:pt x="32632" y="54962"/>
                </a:lnTo>
                <a:lnTo>
                  <a:pt x="31708" y="56062"/>
                </a:lnTo>
                <a:lnTo>
                  <a:pt x="31155" y="56980"/>
                </a:lnTo>
                <a:lnTo>
                  <a:pt x="30783" y="58080"/>
                </a:lnTo>
                <a:lnTo>
                  <a:pt x="30420" y="58991"/>
                </a:lnTo>
                <a:lnTo>
                  <a:pt x="30420" y="60090"/>
                </a:lnTo>
                <a:lnTo>
                  <a:pt x="30049" y="61927"/>
                </a:lnTo>
                <a:lnTo>
                  <a:pt x="30049" y="63207"/>
                </a:lnTo>
                <a:lnTo>
                  <a:pt x="30420" y="64487"/>
                </a:lnTo>
                <a:lnTo>
                  <a:pt x="30783" y="65586"/>
                </a:lnTo>
                <a:lnTo>
                  <a:pt x="31526" y="66505"/>
                </a:lnTo>
                <a:lnTo>
                  <a:pt x="32261" y="67423"/>
                </a:lnTo>
                <a:lnTo>
                  <a:pt x="33185" y="67973"/>
                </a:lnTo>
                <a:lnTo>
                  <a:pt x="34291" y="68523"/>
                </a:lnTo>
                <a:lnTo>
                  <a:pt x="35578" y="68884"/>
                </a:lnTo>
                <a:lnTo>
                  <a:pt x="37055" y="69072"/>
                </a:lnTo>
                <a:lnTo>
                  <a:pt x="38343" y="68884"/>
                </a:lnTo>
                <a:lnTo>
                  <a:pt x="39631" y="68523"/>
                </a:lnTo>
                <a:lnTo>
                  <a:pt x="40737" y="67973"/>
                </a:lnTo>
                <a:lnTo>
                  <a:pt x="41661" y="67235"/>
                </a:lnTo>
                <a:lnTo>
                  <a:pt x="42585" y="66324"/>
                </a:lnTo>
                <a:lnTo>
                  <a:pt x="43320" y="65225"/>
                </a:lnTo>
                <a:lnTo>
                  <a:pt x="43873" y="64125"/>
                </a:lnTo>
                <a:lnTo>
                  <a:pt x="44244" y="62838"/>
                </a:lnTo>
                <a:lnTo>
                  <a:pt x="44426" y="61558"/>
                </a:lnTo>
                <a:lnTo>
                  <a:pt x="44244" y="60278"/>
                </a:lnTo>
                <a:lnTo>
                  <a:pt x="44055" y="58991"/>
                </a:lnTo>
                <a:lnTo>
                  <a:pt x="43691" y="57891"/>
                </a:lnTo>
                <a:lnTo>
                  <a:pt x="43138" y="56611"/>
                </a:lnTo>
                <a:lnTo>
                  <a:pt x="42214" y="55693"/>
                </a:lnTo>
                <a:lnTo>
                  <a:pt x="41108" y="54594"/>
                </a:lnTo>
                <a:lnTo>
                  <a:pt x="40002" y="53863"/>
                </a:lnTo>
                <a:lnTo>
                  <a:pt x="38714" y="53494"/>
                </a:lnTo>
                <a:lnTo>
                  <a:pt x="37419" y="53314"/>
                </a:lnTo>
                <a:close/>
                <a:moveTo>
                  <a:pt x="84421" y="53314"/>
                </a:moveTo>
                <a:lnTo>
                  <a:pt x="83133" y="53494"/>
                </a:lnTo>
                <a:lnTo>
                  <a:pt x="81838" y="54044"/>
                </a:lnTo>
                <a:lnTo>
                  <a:pt x="80921" y="54962"/>
                </a:lnTo>
                <a:lnTo>
                  <a:pt x="79997" y="56062"/>
                </a:lnTo>
                <a:lnTo>
                  <a:pt x="79444" y="56980"/>
                </a:lnTo>
                <a:lnTo>
                  <a:pt x="79073" y="58080"/>
                </a:lnTo>
                <a:lnTo>
                  <a:pt x="78709" y="58991"/>
                </a:lnTo>
                <a:lnTo>
                  <a:pt x="78709" y="60090"/>
                </a:lnTo>
                <a:lnTo>
                  <a:pt x="78338" y="61927"/>
                </a:lnTo>
                <a:lnTo>
                  <a:pt x="78338" y="63207"/>
                </a:lnTo>
                <a:lnTo>
                  <a:pt x="78709" y="64487"/>
                </a:lnTo>
                <a:lnTo>
                  <a:pt x="79073" y="65586"/>
                </a:lnTo>
                <a:lnTo>
                  <a:pt x="79815" y="66505"/>
                </a:lnTo>
                <a:lnTo>
                  <a:pt x="80550" y="67423"/>
                </a:lnTo>
                <a:lnTo>
                  <a:pt x="81474" y="67973"/>
                </a:lnTo>
                <a:lnTo>
                  <a:pt x="82580" y="68523"/>
                </a:lnTo>
                <a:lnTo>
                  <a:pt x="83868" y="68884"/>
                </a:lnTo>
                <a:lnTo>
                  <a:pt x="85345" y="69072"/>
                </a:lnTo>
                <a:lnTo>
                  <a:pt x="86633" y="68884"/>
                </a:lnTo>
                <a:lnTo>
                  <a:pt x="87920" y="68523"/>
                </a:lnTo>
                <a:lnTo>
                  <a:pt x="89026" y="67973"/>
                </a:lnTo>
                <a:lnTo>
                  <a:pt x="89950" y="67235"/>
                </a:lnTo>
                <a:lnTo>
                  <a:pt x="90874" y="66324"/>
                </a:lnTo>
                <a:lnTo>
                  <a:pt x="91609" y="65225"/>
                </a:lnTo>
                <a:lnTo>
                  <a:pt x="92162" y="64125"/>
                </a:lnTo>
                <a:lnTo>
                  <a:pt x="92533" y="62838"/>
                </a:lnTo>
                <a:lnTo>
                  <a:pt x="92715" y="61558"/>
                </a:lnTo>
                <a:lnTo>
                  <a:pt x="92533" y="60278"/>
                </a:lnTo>
                <a:lnTo>
                  <a:pt x="92344" y="58991"/>
                </a:lnTo>
                <a:lnTo>
                  <a:pt x="91980" y="57891"/>
                </a:lnTo>
                <a:lnTo>
                  <a:pt x="91427" y="56611"/>
                </a:lnTo>
                <a:lnTo>
                  <a:pt x="90503" y="55693"/>
                </a:lnTo>
                <a:lnTo>
                  <a:pt x="89397" y="54594"/>
                </a:lnTo>
                <a:lnTo>
                  <a:pt x="88291" y="53863"/>
                </a:lnTo>
                <a:lnTo>
                  <a:pt x="87004" y="53494"/>
                </a:lnTo>
                <a:lnTo>
                  <a:pt x="85708" y="53314"/>
                </a:lnTo>
                <a:close/>
                <a:moveTo>
                  <a:pt x="90685" y="82256"/>
                </a:moveTo>
                <a:lnTo>
                  <a:pt x="89950" y="82625"/>
                </a:lnTo>
                <a:lnTo>
                  <a:pt x="89216" y="83174"/>
                </a:lnTo>
                <a:lnTo>
                  <a:pt x="87920" y="85004"/>
                </a:lnTo>
                <a:lnTo>
                  <a:pt x="86451" y="86472"/>
                </a:lnTo>
                <a:lnTo>
                  <a:pt x="84792" y="87940"/>
                </a:lnTo>
                <a:lnTo>
                  <a:pt x="82944" y="89220"/>
                </a:lnTo>
                <a:lnTo>
                  <a:pt x="81103" y="90319"/>
                </a:lnTo>
                <a:lnTo>
                  <a:pt x="79073" y="91238"/>
                </a:lnTo>
                <a:lnTo>
                  <a:pt x="77050" y="91968"/>
                </a:lnTo>
                <a:lnTo>
                  <a:pt x="74839" y="92699"/>
                </a:lnTo>
                <a:lnTo>
                  <a:pt x="72627" y="93248"/>
                </a:lnTo>
                <a:lnTo>
                  <a:pt x="70415" y="93617"/>
                </a:lnTo>
                <a:lnTo>
                  <a:pt x="65991" y="94167"/>
                </a:lnTo>
                <a:lnTo>
                  <a:pt x="61567" y="94348"/>
                </a:lnTo>
                <a:lnTo>
                  <a:pt x="57326" y="94167"/>
                </a:lnTo>
                <a:lnTo>
                  <a:pt x="55485" y="93986"/>
                </a:lnTo>
                <a:lnTo>
                  <a:pt x="53826" y="93617"/>
                </a:lnTo>
                <a:lnTo>
                  <a:pt x="50508" y="92699"/>
                </a:lnTo>
                <a:lnTo>
                  <a:pt x="47191" y="91599"/>
                </a:lnTo>
                <a:lnTo>
                  <a:pt x="44055" y="90319"/>
                </a:lnTo>
                <a:lnTo>
                  <a:pt x="41108" y="89040"/>
                </a:lnTo>
                <a:lnTo>
                  <a:pt x="37972" y="87571"/>
                </a:lnTo>
                <a:lnTo>
                  <a:pt x="36313" y="86653"/>
                </a:lnTo>
                <a:lnTo>
                  <a:pt x="34844" y="85742"/>
                </a:lnTo>
                <a:lnTo>
                  <a:pt x="33738" y="84642"/>
                </a:lnTo>
                <a:lnTo>
                  <a:pt x="32632" y="83543"/>
                </a:lnTo>
                <a:lnTo>
                  <a:pt x="32261" y="83174"/>
                </a:lnTo>
                <a:lnTo>
                  <a:pt x="31889" y="82994"/>
                </a:lnTo>
                <a:lnTo>
                  <a:pt x="30973" y="82994"/>
                </a:lnTo>
                <a:lnTo>
                  <a:pt x="30602" y="83355"/>
                </a:lnTo>
                <a:lnTo>
                  <a:pt x="30231" y="83543"/>
                </a:lnTo>
                <a:lnTo>
                  <a:pt x="30231" y="84093"/>
                </a:lnTo>
                <a:lnTo>
                  <a:pt x="30231" y="84642"/>
                </a:lnTo>
                <a:lnTo>
                  <a:pt x="30420" y="85373"/>
                </a:lnTo>
                <a:lnTo>
                  <a:pt x="30783" y="86103"/>
                </a:lnTo>
                <a:lnTo>
                  <a:pt x="31889" y="87571"/>
                </a:lnTo>
                <a:lnTo>
                  <a:pt x="33185" y="88851"/>
                </a:lnTo>
                <a:lnTo>
                  <a:pt x="34654" y="89951"/>
                </a:lnTo>
                <a:lnTo>
                  <a:pt x="36313" y="90869"/>
                </a:lnTo>
                <a:lnTo>
                  <a:pt x="38161" y="91788"/>
                </a:lnTo>
                <a:lnTo>
                  <a:pt x="41290" y="93248"/>
                </a:lnTo>
                <a:lnTo>
                  <a:pt x="44979" y="94897"/>
                </a:lnTo>
                <a:lnTo>
                  <a:pt x="48660" y="96365"/>
                </a:lnTo>
                <a:lnTo>
                  <a:pt x="52531" y="97465"/>
                </a:lnTo>
                <a:lnTo>
                  <a:pt x="56401" y="98195"/>
                </a:lnTo>
                <a:lnTo>
                  <a:pt x="58803" y="98383"/>
                </a:lnTo>
                <a:lnTo>
                  <a:pt x="61196" y="98564"/>
                </a:lnTo>
                <a:lnTo>
                  <a:pt x="63779" y="98564"/>
                </a:lnTo>
                <a:lnTo>
                  <a:pt x="66355" y="98383"/>
                </a:lnTo>
                <a:lnTo>
                  <a:pt x="68938" y="98195"/>
                </a:lnTo>
                <a:lnTo>
                  <a:pt x="71521" y="97645"/>
                </a:lnTo>
                <a:lnTo>
                  <a:pt x="73914" y="97096"/>
                </a:lnTo>
                <a:lnTo>
                  <a:pt x="76497" y="96365"/>
                </a:lnTo>
                <a:lnTo>
                  <a:pt x="78891" y="95635"/>
                </a:lnTo>
                <a:lnTo>
                  <a:pt x="81285" y="94536"/>
                </a:lnTo>
                <a:lnTo>
                  <a:pt x="83497" y="93437"/>
                </a:lnTo>
                <a:lnTo>
                  <a:pt x="85708" y="92149"/>
                </a:lnTo>
                <a:lnTo>
                  <a:pt x="87738" y="90688"/>
                </a:lnTo>
                <a:lnTo>
                  <a:pt x="89579" y="89040"/>
                </a:lnTo>
                <a:lnTo>
                  <a:pt x="91238" y="87202"/>
                </a:lnTo>
                <a:lnTo>
                  <a:pt x="92897" y="85373"/>
                </a:lnTo>
                <a:lnTo>
                  <a:pt x="93268" y="84454"/>
                </a:lnTo>
                <a:lnTo>
                  <a:pt x="93086" y="83724"/>
                </a:lnTo>
                <a:lnTo>
                  <a:pt x="92715" y="83174"/>
                </a:lnTo>
                <a:lnTo>
                  <a:pt x="92162" y="82625"/>
                </a:lnTo>
                <a:lnTo>
                  <a:pt x="91427" y="82444"/>
                </a:lnTo>
                <a:lnTo>
                  <a:pt x="90685" y="82256"/>
                </a:lnTo>
                <a:close/>
                <a:moveTo>
                  <a:pt x="64332" y="5134"/>
                </a:moveTo>
                <a:lnTo>
                  <a:pt x="65620" y="5315"/>
                </a:lnTo>
                <a:lnTo>
                  <a:pt x="68938" y="5684"/>
                </a:lnTo>
                <a:lnTo>
                  <a:pt x="72256" y="6045"/>
                </a:lnTo>
                <a:lnTo>
                  <a:pt x="75755" y="6783"/>
                </a:lnTo>
                <a:lnTo>
                  <a:pt x="79073" y="7694"/>
                </a:lnTo>
                <a:lnTo>
                  <a:pt x="81656" y="8432"/>
                </a:lnTo>
                <a:lnTo>
                  <a:pt x="84239" y="9343"/>
                </a:lnTo>
                <a:lnTo>
                  <a:pt x="86633" y="10623"/>
                </a:lnTo>
                <a:lnTo>
                  <a:pt x="89026" y="11722"/>
                </a:lnTo>
                <a:lnTo>
                  <a:pt x="89026" y="11911"/>
                </a:lnTo>
                <a:lnTo>
                  <a:pt x="88844" y="12460"/>
                </a:lnTo>
                <a:lnTo>
                  <a:pt x="88844" y="13191"/>
                </a:lnTo>
                <a:lnTo>
                  <a:pt x="89026" y="13560"/>
                </a:lnTo>
                <a:lnTo>
                  <a:pt x="89579" y="13740"/>
                </a:lnTo>
                <a:lnTo>
                  <a:pt x="90132" y="13740"/>
                </a:lnTo>
                <a:lnTo>
                  <a:pt x="90503" y="13371"/>
                </a:lnTo>
                <a:lnTo>
                  <a:pt x="90685" y="13191"/>
                </a:lnTo>
                <a:lnTo>
                  <a:pt x="90874" y="13191"/>
                </a:lnTo>
                <a:lnTo>
                  <a:pt x="90874" y="13010"/>
                </a:lnTo>
                <a:lnTo>
                  <a:pt x="91056" y="13010"/>
                </a:lnTo>
                <a:lnTo>
                  <a:pt x="91980" y="13560"/>
                </a:lnTo>
                <a:lnTo>
                  <a:pt x="91609" y="14109"/>
                </a:lnTo>
                <a:lnTo>
                  <a:pt x="91609" y="14659"/>
                </a:lnTo>
                <a:lnTo>
                  <a:pt x="91609" y="15020"/>
                </a:lnTo>
                <a:lnTo>
                  <a:pt x="91980" y="15208"/>
                </a:lnTo>
                <a:lnTo>
                  <a:pt x="92162" y="15389"/>
                </a:lnTo>
                <a:lnTo>
                  <a:pt x="92533" y="15208"/>
                </a:lnTo>
                <a:lnTo>
                  <a:pt x="92715" y="15020"/>
                </a:lnTo>
                <a:lnTo>
                  <a:pt x="93268" y="14471"/>
                </a:lnTo>
                <a:lnTo>
                  <a:pt x="93450" y="14471"/>
                </a:lnTo>
                <a:lnTo>
                  <a:pt x="94927" y="15570"/>
                </a:lnTo>
                <a:lnTo>
                  <a:pt x="94556" y="16488"/>
                </a:lnTo>
                <a:lnTo>
                  <a:pt x="94556" y="16857"/>
                </a:lnTo>
                <a:lnTo>
                  <a:pt x="94745" y="17588"/>
                </a:lnTo>
                <a:lnTo>
                  <a:pt x="94927" y="17957"/>
                </a:lnTo>
                <a:lnTo>
                  <a:pt x="95109" y="18137"/>
                </a:lnTo>
                <a:lnTo>
                  <a:pt x="95298" y="18137"/>
                </a:lnTo>
                <a:lnTo>
                  <a:pt x="95662" y="17957"/>
                </a:lnTo>
                <a:lnTo>
                  <a:pt x="96033" y="17768"/>
                </a:lnTo>
                <a:lnTo>
                  <a:pt x="96586" y="17219"/>
                </a:lnTo>
                <a:lnTo>
                  <a:pt x="96768" y="16857"/>
                </a:lnTo>
                <a:lnTo>
                  <a:pt x="98245" y="18137"/>
                </a:lnTo>
                <a:lnTo>
                  <a:pt x="97510" y="19056"/>
                </a:lnTo>
                <a:lnTo>
                  <a:pt x="97321" y="19605"/>
                </a:lnTo>
                <a:lnTo>
                  <a:pt x="97139" y="20155"/>
                </a:lnTo>
                <a:lnTo>
                  <a:pt x="97139" y="20517"/>
                </a:lnTo>
                <a:lnTo>
                  <a:pt x="97510" y="20705"/>
                </a:lnTo>
                <a:lnTo>
                  <a:pt x="97874" y="20885"/>
                </a:lnTo>
                <a:lnTo>
                  <a:pt x="98063" y="20885"/>
                </a:lnTo>
                <a:lnTo>
                  <a:pt x="98979" y="20336"/>
                </a:lnTo>
                <a:lnTo>
                  <a:pt x="99904" y="19605"/>
                </a:lnTo>
                <a:lnTo>
                  <a:pt x="100828" y="20517"/>
                </a:lnTo>
                <a:lnTo>
                  <a:pt x="101381" y="21254"/>
                </a:lnTo>
                <a:lnTo>
                  <a:pt x="100457" y="22715"/>
                </a:lnTo>
                <a:lnTo>
                  <a:pt x="100085" y="23084"/>
                </a:lnTo>
                <a:lnTo>
                  <a:pt x="99904" y="23814"/>
                </a:lnTo>
                <a:lnTo>
                  <a:pt x="99722" y="24364"/>
                </a:lnTo>
                <a:lnTo>
                  <a:pt x="99904" y="24733"/>
                </a:lnTo>
                <a:lnTo>
                  <a:pt x="100275" y="24914"/>
                </a:lnTo>
                <a:lnTo>
                  <a:pt x="101009" y="24733"/>
                </a:lnTo>
                <a:lnTo>
                  <a:pt x="101562" y="24364"/>
                </a:lnTo>
                <a:lnTo>
                  <a:pt x="102668" y="23453"/>
                </a:lnTo>
                <a:lnTo>
                  <a:pt x="102850" y="22903"/>
                </a:lnTo>
                <a:lnTo>
                  <a:pt x="104327" y="24914"/>
                </a:lnTo>
                <a:lnTo>
                  <a:pt x="103592" y="25651"/>
                </a:lnTo>
                <a:lnTo>
                  <a:pt x="102668" y="26382"/>
                </a:lnTo>
                <a:lnTo>
                  <a:pt x="102297" y="26931"/>
                </a:lnTo>
                <a:lnTo>
                  <a:pt x="102115" y="27481"/>
                </a:lnTo>
                <a:lnTo>
                  <a:pt x="102115" y="27850"/>
                </a:lnTo>
                <a:lnTo>
                  <a:pt x="102297" y="28031"/>
                </a:lnTo>
                <a:lnTo>
                  <a:pt x="103040" y="28211"/>
                </a:lnTo>
                <a:lnTo>
                  <a:pt x="103774" y="28031"/>
                </a:lnTo>
                <a:lnTo>
                  <a:pt x="104327" y="27662"/>
                </a:lnTo>
                <a:lnTo>
                  <a:pt x="105062" y="27300"/>
                </a:lnTo>
                <a:lnTo>
                  <a:pt x="105804" y="26931"/>
                </a:lnTo>
                <a:lnTo>
                  <a:pt x="107274" y="29499"/>
                </a:lnTo>
                <a:lnTo>
                  <a:pt x="106539" y="30048"/>
                </a:lnTo>
                <a:lnTo>
                  <a:pt x="105062" y="31328"/>
                </a:lnTo>
                <a:lnTo>
                  <a:pt x="104327" y="31878"/>
                </a:lnTo>
                <a:lnTo>
                  <a:pt x="103774" y="32608"/>
                </a:lnTo>
                <a:lnTo>
                  <a:pt x="103774" y="32797"/>
                </a:lnTo>
                <a:lnTo>
                  <a:pt x="103956" y="32977"/>
                </a:lnTo>
                <a:lnTo>
                  <a:pt x="104880" y="32977"/>
                </a:lnTo>
                <a:lnTo>
                  <a:pt x="105615" y="32797"/>
                </a:lnTo>
                <a:lnTo>
                  <a:pt x="106539" y="32428"/>
                </a:lnTo>
                <a:lnTo>
                  <a:pt x="107274" y="31878"/>
                </a:lnTo>
                <a:lnTo>
                  <a:pt x="108198" y="31328"/>
                </a:lnTo>
                <a:lnTo>
                  <a:pt x="109857" y="35357"/>
                </a:lnTo>
                <a:lnTo>
                  <a:pt x="108562" y="35906"/>
                </a:lnTo>
                <a:lnTo>
                  <a:pt x="107645" y="36456"/>
                </a:lnTo>
                <a:lnTo>
                  <a:pt x="106539" y="37194"/>
                </a:lnTo>
                <a:lnTo>
                  <a:pt x="105804" y="38105"/>
                </a:lnTo>
                <a:lnTo>
                  <a:pt x="105433" y="38654"/>
                </a:lnTo>
                <a:lnTo>
                  <a:pt x="105251" y="39204"/>
                </a:lnTo>
                <a:lnTo>
                  <a:pt x="105251" y="39573"/>
                </a:lnTo>
                <a:lnTo>
                  <a:pt x="105433" y="39754"/>
                </a:lnTo>
                <a:lnTo>
                  <a:pt x="105804" y="39942"/>
                </a:lnTo>
                <a:lnTo>
                  <a:pt x="106168" y="39942"/>
                </a:lnTo>
                <a:lnTo>
                  <a:pt x="106910" y="39573"/>
                </a:lnTo>
                <a:lnTo>
                  <a:pt x="107827" y="39023"/>
                </a:lnTo>
                <a:lnTo>
                  <a:pt x="110220" y="37924"/>
                </a:lnTo>
                <a:lnTo>
                  <a:pt x="110592" y="37743"/>
                </a:lnTo>
                <a:lnTo>
                  <a:pt x="111879" y="41591"/>
                </a:lnTo>
                <a:lnTo>
                  <a:pt x="109304" y="42690"/>
                </a:lnTo>
                <a:lnTo>
                  <a:pt x="107274" y="43601"/>
                </a:lnTo>
                <a:lnTo>
                  <a:pt x="105433" y="44700"/>
                </a:lnTo>
                <a:lnTo>
                  <a:pt x="105433" y="45069"/>
                </a:lnTo>
                <a:lnTo>
                  <a:pt x="105615" y="45250"/>
                </a:lnTo>
                <a:lnTo>
                  <a:pt x="106721" y="45438"/>
                </a:lnTo>
                <a:lnTo>
                  <a:pt x="107827" y="45619"/>
                </a:lnTo>
                <a:lnTo>
                  <a:pt x="108933" y="45438"/>
                </a:lnTo>
                <a:lnTo>
                  <a:pt x="110039" y="45250"/>
                </a:lnTo>
                <a:lnTo>
                  <a:pt x="112432" y="44339"/>
                </a:lnTo>
                <a:lnTo>
                  <a:pt x="113356" y="48367"/>
                </a:lnTo>
                <a:lnTo>
                  <a:pt x="112069" y="48917"/>
                </a:lnTo>
                <a:lnTo>
                  <a:pt x="109115" y="49835"/>
                </a:lnTo>
                <a:lnTo>
                  <a:pt x="106357" y="50746"/>
                </a:lnTo>
                <a:lnTo>
                  <a:pt x="105986" y="51115"/>
                </a:lnTo>
                <a:lnTo>
                  <a:pt x="105986" y="51296"/>
                </a:lnTo>
                <a:lnTo>
                  <a:pt x="105986" y="51665"/>
                </a:lnTo>
                <a:lnTo>
                  <a:pt x="106357" y="51845"/>
                </a:lnTo>
                <a:lnTo>
                  <a:pt x="107827" y="51845"/>
                </a:lnTo>
                <a:lnTo>
                  <a:pt x="109304" y="51665"/>
                </a:lnTo>
                <a:lnTo>
                  <a:pt x="112069" y="51296"/>
                </a:lnTo>
                <a:lnTo>
                  <a:pt x="113909" y="50746"/>
                </a:lnTo>
                <a:lnTo>
                  <a:pt x="114462" y="54044"/>
                </a:lnTo>
                <a:lnTo>
                  <a:pt x="112432" y="54413"/>
                </a:lnTo>
                <a:lnTo>
                  <a:pt x="109304" y="55331"/>
                </a:lnTo>
                <a:lnTo>
                  <a:pt x="107827" y="55881"/>
                </a:lnTo>
                <a:lnTo>
                  <a:pt x="106539" y="56792"/>
                </a:lnTo>
                <a:lnTo>
                  <a:pt x="106357" y="57161"/>
                </a:lnTo>
                <a:lnTo>
                  <a:pt x="106357" y="57711"/>
                </a:lnTo>
                <a:lnTo>
                  <a:pt x="106721" y="58080"/>
                </a:lnTo>
                <a:lnTo>
                  <a:pt x="107092" y="58260"/>
                </a:lnTo>
                <a:lnTo>
                  <a:pt x="108751" y="58080"/>
                </a:lnTo>
                <a:lnTo>
                  <a:pt x="110220" y="57711"/>
                </a:lnTo>
                <a:lnTo>
                  <a:pt x="113175" y="56980"/>
                </a:lnTo>
                <a:lnTo>
                  <a:pt x="114644" y="56611"/>
                </a:lnTo>
                <a:lnTo>
                  <a:pt x="115015" y="60090"/>
                </a:lnTo>
                <a:lnTo>
                  <a:pt x="112622" y="60459"/>
                </a:lnTo>
                <a:lnTo>
                  <a:pt x="110773" y="60639"/>
                </a:lnTo>
                <a:lnTo>
                  <a:pt x="108933" y="60828"/>
                </a:lnTo>
                <a:lnTo>
                  <a:pt x="107827" y="61008"/>
                </a:lnTo>
                <a:lnTo>
                  <a:pt x="107092" y="61377"/>
                </a:lnTo>
                <a:lnTo>
                  <a:pt x="106168" y="61739"/>
                </a:lnTo>
                <a:lnTo>
                  <a:pt x="105615" y="62477"/>
                </a:lnTo>
                <a:lnTo>
                  <a:pt x="105433" y="62657"/>
                </a:lnTo>
                <a:lnTo>
                  <a:pt x="105433" y="62838"/>
                </a:lnTo>
                <a:lnTo>
                  <a:pt x="105615" y="63207"/>
                </a:lnTo>
                <a:lnTo>
                  <a:pt x="105804" y="63207"/>
                </a:lnTo>
                <a:lnTo>
                  <a:pt x="106721" y="63388"/>
                </a:lnTo>
                <a:lnTo>
                  <a:pt x="107645" y="63576"/>
                </a:lnTo>
                <a:lnTo>
                  <a:pt x="109667" y="63576"/>
                </a:lnTo>
                <a:lnTo>
                  <a:pt x="113538" y="63207"/>
                </a:lnTo>
                <a:lnTo>
                  <a:pt x="115197" y="63207"/>
                </a:lnTo>
                <a:lnTo>
                  <a:pt x="115197" y="66685"/>
                </a:lnTo>
                <a:lnTo>
                  <a:pt x="111516" y="66874"/>
                </a:lnTo>
                <a:lnTo>
                  <a:pt x="109857" y="66874"/>
                </a:lnTo>
                <a:lnTo>
                  <a:pt x="108198" y="67054"/>
                </a:lnTo>
                <a:lnTo>
                  <a:pt x="106539" y="67423"/>
                </a:lnTo>
                <a:lnTo>
                  <a:pt x="105804" y="67604"/>
                </a:lnTo>
                <a:lnTo>
                  <a:pt x="105062" y="67973"/>
                </a:lnTo>
                <a:lnTo>
                  <a:pt x="105062" y="68154"/>
                </a:lnTo>
                <a:lnTo>
                  <a:pt x="105062" y="68334"/>
                </a:lnTo>
                <a:lnTo>
                  <a:pt x="105804" y="68703"/>
                </a:lnTo>
                <a:lnTo>
                  <a:pt x="106539" y="69072"/>
                </a:lnTo>
                <a:lnTo>
                  <a:pt x="108198" y="69434"/>
                </a:lnTo>
                <a:lnTo>
                  <a:pt x="111516" y="69434"/>
                </a:lnTo>
                <a:lnTo>
                  <a:pt x="113175" y="69622"/>
                </a:lnTo>
                <a:lnTo>
                  <a:pt x="115015" y="69622"/>
                </a:lnTo>
                <a:lnTo>
                  <a:pt x="114833" y="71263"/>
                </a:lnTo>
                <a:lnTo>
                  <a:pt x="113356" y="71632"/>
                </a:lnTo>
                <a:lnTo>
                  <a:pt x="111516" y="72001"/>
                </a:lnTo>
                <a:lnTo>
                  <a:pt x="109857" y="72731"/>
                </a:lnTo>
                <a:lnTo>
                  <a:pt x="108016" y="73462"/>
                </a:lnTo>
                <a:lnTo>
                  <a:pt x="106357" y="74380"/>
                </a:lnTo>
                <a:lnTo>
                  <a:pt x="106168" y="74561"/>
                </a:lnTo>
                <a:lnTo>
                  <a:pt x="106168" y="74930"/>
                </a:lnTo>
                <a:lnTo>
                  <a:pt x="106357" y="75111"/>
                </a:lnTo>
                <a:lnTo>
                  <a:pt x="106721" y="75111"/>
                </a:lnTo>
                <a:lnTo>
                  <a:pt x="108380" y="75299"/>
                </a:lnTo>
                <a:lnTo>
                  <a:pt x="110039" y="75111"/>
                </a:lnTo>
                <a:lnTo>
                  <a:pt x="113356" y="74561"/>
                </a:lnTo>
                <a:lnTo>
                  <a:pt x="114281" y="74380"/>
                </a:lnTo>
                <a:lnTo>
                  <a:pt x="113538" y="78228"/>
                </a:lnTo>
                <a:lnTo>
                  <a:pt x="110039" y="78777"/>
                </a:lnTo>
                <a:lnTo>
                  <a:pt x="108751" y="78958"/>
                </a:lnTo>
                <a:lnTo>
                  <a:pt x="107274" y="79146"/>
                </a:lnTo>
                <a:lnTo>
                  <a:pt x="105986" y="79508"/>
                </a:lnTo>
                <a:lnTo>
                  <a:pt x="105433" y="79877"/>
                </a:lnTo>
                <a:lnTo>
                  <a:pt x="105062" y="80426"/>
                </a:lnTo>
                <a:lnTo>
                  <a:pt x="104880" y="80795"/>
                </a:lnTo>
                <a:lnTo>
                  <a:pt x="104880" y="81345"/>
                </a:lnTo>
                <a:lnTo>
                  <a:pt x="105062" y="81706"/>
                </a:lnTo>
                <a:lnTo>
                  <a:pt x="105433" y="82075"/>
                </a:lnTo>
                <a:lnTo>
                  <a:pt x="105986" y="82256"/>
                </a:lnTo>
                <a:lnTo>
                  <a:pt x="106539" y="82444"/>
                </a:lnTo>
                <a:lnTo>
                  <a:pt x="107827" y="82444"/>
                </a:lnTo>
                <a:lnTo>
                  <a:pt x="110592" y="82075"/>
                </a:lnTo>
                <a:lnTo>
                  <a:pt x="112250" y="81894"/>
                </a:lnTo>
                <a:lnTo>
                  <a:pt x="112250" y="81894"/>
                </a:lnTo>
                <a:lnTo>
                  <a:pt x="110773" y="85373"/>
                </a:lnTo>
                <a:lnTo>
                  <a:pt x="109667" y="85373"/>
                </a:lnTo>
                <a:lnTo>
                  <a:pt x="108380" y="85192"/>
                </a:lnTo>
                <a:lnTo>
                  <a:pt x="106910" y="85373"/>
                </a:lnTo>
                <a:lnTo>
                  <a:pt x="105433" y="85554"/>
                </a:lnTo>
                <a:lnTo>
                  <a:pt x="104145" y="86103"/>
                </a:lnTo>
                <a:lnTo>
                  <a:pt x="103956" y="86291"/>
                </a:lnTo>
                <a:lnTo>
                  <a:pt x="104145" y="86472"/>
                </a:lnTo>
                <a:lnTo>
                  <a:pt x="105433" y="87022"/>
                </a:lnTo>
                <a:lnTo>
                  <a:pt x="106721" y="87391"/>
                </a:lnTo>
                <a:lnTo>
                  <a:pt x="109304" y="87752"/>
                </a:lnTo>
                <a:lnTo>
                  <a:pt x="109486" y="87752"/>
                </a:lnTo>
                <a:lnTo>
                  <a:pt x="107645" y="90869"/>
                </a:lnTo>
                <a:lnTo>
                  <a:pt x="105804" y="90869"/>
                </a:lnTo>
                <a:lnTo>
                  <a:pt x="103956" y="91050"/>
                </a:lnTo>
                <a:lnTo>
                  <a:pt x="103040" y="90869"/>
                </a:lnTo>
                <a:lnTo>
                  <a:pt x="102115" y="90688"/>
                </a:lnTo>
                <a:lnTo>
                  <a:pt x="101009" y="90500"/>
                </a:lnTo>
                <a:lnTo>
                  <a:pt x="100085" y="90500"/>
                </a:lnTo>
                <a:lnTo>
                  <a:pt x="99904" y="90688"/>
                </a:lnTo>
                <a:lnTo>
                  <a:pt x="99904" y="90869"/>
                </a:lnTo>
                <a:lnTo>
                  <a:pt x="99904" y="91599"/>
                </a:lnTo>
                <a:lnTo>
                  <a:pt x="100275" y="92149"/>
                </a:lnTo>
                <a:lnTo>
                  <a:pt x="100828" y="92699"/>
                </a:lnTo>
                <a:lnTo>
                  <a:pt x="101562" y="93068"/>
                </a:lnTo>
                <a:lnTo>
                  <a:pt x="102487" y="93248"/>
                </a:lnTo>
                <a:lnTo>
                  <a:pt x="103403" y="93437"/>
                </a:lnTo>
                <a:lnTo>
                  <a:pt x="105615" y="93617"/>
                </a:lnTo>
                <a:lnTo>
                  <a:pt x="103040" y="96546"/>
                </a:lnTo>
                <a:lnTo>
                  <a:pt x="98979" y="95816"/>
                </a:lnTo>
                <a:lnTo>
                  <a:pt x="97321" y="95447"/>
                </a:lnTo>
                <a:lnTo>
                  <a:pt x="96404" y="95447"/>
                </a:lnTo>
                <a:lnTo>
                  <a:pt x="95662" y="95635"/>
                </a:lnTo>
                <a:lnTo>
                  <a:pt x="95480" y="95816"/>
                </a:lnTo>
                <a:lnTo>
                  <a:pt x="95480" y="96185"/>
                </a:lnTo>
                <a:lnTo>
                  <a:pt x="95662" y="96734"/>
                </a:lnTo>
                <a:lnTo>
                  <a:pt x="96033" y="97284"/>
                </a:lnTo>
                <a:lnTo>
                  <a:pt x="96586" y="97645"/>
                </a:lnTo>
                <a:lnTo>
                  <a:pt x="97139" y="98014"/>
                </a:lnTo>
                <a:lnTo>
                  <a:pt x="98798" y="98745"/>
                </a:lnTo>
                <a:lnTo>
                  <a:pt x="100457" y="99114"/>
                </a:lnTo>
                <a:lnTo>
                  <a:pt x="99351" y="100032"/>
                </a:lnTo>
                <a:lnTo>
                  <a:pt x="98979" y="100032"/>
                </a:lnTo>
                <a:lnTo>
                  <a:pt x="95480" y="99844"/>
                </a:lnTo>
                <a:lnTo>
                  <a:pt x="93639" y="99482"/>
                </a:lnTo>
                <a:lnTo>
                  <a:pt x="92715" y="99294"/>
                </a:lnTo>
                <a:lnTo>
                  <a:pt x="91609" y="99294"/>
                </a:lnTo>
                <a:lnTo>
                  <a:pt x="91056" y="99482"/>
                </a:lnTo>
                <a:lnTo>
                  <a:pt x="90874" y="99844"/>
                </a:lnTo>
                <a:lnTo>
                  <a:pt x="90685" y="100394"/>
                </a:lnTo>
                <a:lnTo>
                  <a:pt x="91056" y="100762"/>
                </a:lnTo>
                <a:lnTo>
                  <a:pt x="91980" y="101681"/>
                </a:lnTo>
                <a:lnTo>
                  <a:pt x="93086" y="102231"/>
                </a:lnTo>
                <a:lnTo>
                  <a:pt x="94556" y="102592"/>
                </a:lnTo>
                <a:lnTo>
                  <a:pt x="95851" y="102780"/>
                </a:lnTo>
                <a:lnTo>
                  <a:pt x="92715" y="104979"/>
                </a:lnTo>
                <a:lnTo>
                  <a:pt x="91980" y="104791"/>
                </a:lnTo>
                <a:lnTo>
                  <a:pt x="88473" y="104060"/>
                </a:lnTo>
                <a:lnTo>
                  <a:pt x="86814" y="103691"/>
                </a:lnTo>
                <a:lnTo>
                  <a:pt x="85345" y="103330"/>
                </a:lnTo>
                <a:lnTo>
                  <a:pt x="84974" y="103511"/>
                </a:lnTo>
                <a:lnTo>
                  <a:pt x="84974" y="104060"/>
                </a:lnTo>
                <a:lnTo>
                  <a:pt x="85155" y="104610"/>
                </a:lnTo>
                <a:lnTo>
                  <a:pt x="85708" y="105159"/>
                </a:lnTo>
                <a:lnTo>
                  <a:pt x="86633" y="105890"/>
                </a:lnTo>
                <a:lnTo>
                  <a:pt x="87920" y="106439"/>
                </a:lnTo>
                <a:lnTo>
                  <a:pt x="89397" y="106989"/>
                </a:lnTo>
                <a:lnTo>
                  <a:pt x="86633" y="108277"/>
                </a:lnTo>
                <a:lnTo>
                  <a:pt x="86261" y="107908"/>
                </a:lnTo>
                <a:lnTo>
                  <a:pt x="85708" y="107727"/>
                </a:lnTo>
                <a:lnTo>
                  <a:pt x="84792" y="107358"/>
                </a:lnTo>
                <a:lnTo>
                  <a:pt x="82580" y="107177"/>
                </a:lnTo>
                <a:lnTo>
                  <a:pt x="80550" y="106989"/>
                </a:lnTo>
                <a:lnTo>
                  <a:pt x="79626" y="106989"/>
                </a:lnTo>
                <a:lnTo>
                  <a:pt x="78709" y="107177"/>
                </a:lnTo>
                <a:lnTo>
                  <a:pt x="78520" y="107177"/>
                </a:lnTo>
                <a:lnTo>
                  <a:pt x="78520" y="107539"/>
                </a:lnTo>
                <a:lnTo>
                  <a:pt x="78520" y="107908"/>
                </a:lnTo>
                <a:lnTo>
                  <a:pt x="78709" y="108277"/>
                </a:lnTo>
                <a:lnTo>
                  <a:pt x="79444" y="109007"/>
                </a:lnTo>
                <a:lnTo>
                  <a:pt x="80368" y="109557"/>
                </a:lnTo>
                <a:lnTo>
                  <a:pt x="81285" y="109737"/>
                </a:lnTo>
                <a:lnTo>
                  <a:pt x="82391" y="110106"/>
                </a:lnTo>
                <a:lnTo>
                  <a:pt x="79626" y="111025"/>
                </a:lnTo>
                <a:lnTo>
                  <a:pt x="78156" y="110475"/>
                </a:lnTo>
                <a:lnTo>
                  <a:pt x="76679" y="110106"/>
                </a:lnTo>
                <a:lnTo>
                  <a:pt x="75020" y="109925"/>
                </a:lnTo>
                <a:lnTo>
                  <a:pt x="74286" y="109925"/>
                </a:lnTo>
                <a:lnTo>
                  <a:pt x="73543" y="110287"/>
                </a:lnTo>
                <a:lnTo>
                  <a:pt x="73180" y="110475"/>
                </a:lnTo>
                <a:lnTo>
                  <a:pt x="73361" y="110836"/>
                </a:lnTo>
                <a:lnTo>
                  <a:pt x="73733" y="111386"/>
                </a:lnTo>
                <a:lnTo>
                  <a:pt x="74286" y="111755"/>
                </a:lnTo>
                <a:lnTo>
                  <a:pt x="75202" y="112305"/>
                </a:lnTo>
                <a:lnTo>
                  <a:pt x="72808" y="112854"/>
                </a:lnTo>
                <a:lnTo>
                  <a:pt x="72627" y="112485"/>
                </a:lnTo>
                <a:lnTo>
                  <a:pt x="72256" y="112305"/>
                </a:lnTo>
                <a:lnTo>
                  <a:pt x="71331" y="111936"/>
                </a:lnTo>
                <a:lnTo>
                  <a:pt x="69862" y="111755"/>
                </a:lnTo>
                <a:lnTo>
                  <a:pt x="69309" y="111755"/>
                </a:lnTo>
                <a:lnTo>
                  <a:pt x="68567" y="111936"/>
                </a:lnTo>
                <a:lnTo>
                  <a:pt x="68203" y="112305"/>
                </a:lnTo>
                <a:lnTo>
                  <a:pt x="68014" y="112674"/>
                </a:lnTo>
                <a:lnTo>
                  <a:pt x="68014" y="113035"/>
                </a:lnTo>
                <a:lnTo>
                  <a:pt x="68203" y="113404"/>
                </a:lnTo>
                <a:lnTo>
                  <a:pt x="68203" y="113585"/>
                </a:lnTo>
                <a:lnTo>
                  <a:pt x="65620" y="113954"/>
                </a:lnTo>
                <a:lnTo>
                  <a:pt x="62855" y="114134"/>
                </a:lnTo>
                <a:lnTo>
                  <a:pt x="54743" y="114134"/>
                </a:lnTo>
                <a:lnTo>
                  <a:pt x="51978" y="113773"/>
                </a:lnTo>
                <a:lnTo>
                  <a:pt x="49213" y="113404"/>
                </a:lnTo>
                <a:lnTo>
                  <a:pt x="46638" y="112854"/>
                </a:lnTo>
                <a:lnTo>
                  <a:pt x="44055" y="112305"/>
                </a:lnTo>
                <a:lnTo>
                  <a:pt x="41290" y="111574"/>
                </a:lnTo>
                <a:lnTo>
                  <a:pt x="38896" y="110656"/>
                </a:lnTo>
                <a:lnTo>
                  <a:pt x="36313" y="109737"/>
                </a:lnTo>
                <a:lnTo>
                  <a:pt x="33919" y="108457"/>
                </a:lnTo>
                <a:lnTo>
                  <a:pt x="31526" y="107358"/>
                </a:lnTo>
                <a:lnTo>
                  <a:pt x="29125" y="105890"/>
                </a:lnTo>
                <a:lnTo>
                  <a:pt x="26913" y="104429"/>
                </a:lnTo>
                <a:lnTo>
                  <a:pt x="24890" y="102961"/>
                </a:lnTo>
                <a:lnTo>
                  <a:pt x="22860" y="101312"/>
                </a:lnTo>
                <a:lnTo>
                  <a:pt x="21020" y="99663"/>
                </a:lnTo>
                <a:lnTo>
                  <a:pt x="19171" y="97834"/>
                </a:lnTo>
                <a:lnTo>
                  <a:pt x="17512" y="96185"/>
                </a:lnTo>
                <a:lnTo>
                  <a:pt x="16043" y="94167"/>
                </a:lnTo>
                <a:lnTo>
                  <a:pt x="14384" y="92149"/>
                </a:lnTo>
                <a:lnTo>
                  <a:pt x="13089" y="90139"/>
                </a:lnTo>
                <a:lnTo>
                  <a:pt x="11801" y="88121"/>
                </a:lnTo>
                <a:lnTo>
                  <a:pt x="10695" y="85922"/>
                </a:lnTo>
                <a:lnTo>
                  <a:pt x="9589" y="83724"/>
                </a:lnTo>
                <a:lnTo>
                  <a:pt x="8665" y="81525"/>
                </a:lnTo>
                <a:lnTo>
                  <a:pt x="7930" y="79146"/>
                </a:lnTo>
                <a:lnTo>
                  <a:pt x="7196" y="76759"/>
                </a:lnTo>
                <a:lnTo>
                  <a:pt x="6643" y="74380"/>
                </a:lnTo>
                <a:lnTo>
                  <a:pt x="6271" y="71813"/>
                </a:lnTo>
                <a:lnTo>
                  <a:pt x="5900" y="67785"/>
                </a:lnTo>
                <a:lnTo>
                  <a:pt x="5718" y="63757"/>
                </a:lnTo>
                <a:lnTo>
                  <a:pt x="5718" y="59728"/>
                </a:lnTo>
                <a:lnTo>
                  <a:pt x="5900" y="55693"/>
                </a:lnTo>
                <a:lnTo>
                  <a:pt x="6453" y="51665"/>
                </a:lnTo>
                <a:lnTo>
                  <a:pt x="7196" y="47817"/>
                </a:lnTo>
                <a:lnTo>
                  <a:pt x="8301" y="43970"/>
                </a:lnTo>
                <a:lnTo>
                  <a:pt x="9589" y="40303"/>
                </a:lnTo>
                <a:lnTo>
                  <a:pt x="10513" y="38105"/>
                </a:lnTo>
                <a:lnTo>
                  <a:pt x="11801" y="35725"/>
                </a:lnTo>
                <a:lnTo>
                  <a:pt x="13278" y="33158"/>
                </a:lnTo>
                <a:lnTo>
                  <a:pt x="15119" y="30598"/>
                </a:lnTo>
                <a:lnTo>
                  <a:pt x="17149" y="27850"/>
                </a:lnTo>
                <a:lnTo>
                  <a:pt x="19361" y="25102"/>
                </a:lnTo>
                <a:lnTo>
                  <a:pt x="21936" y="22165"/>
                </a:lnTo>
                <a:lnTo>
                  <a:pt x="24701" y="19605"/>
                </a:lnTo>
                <a:lnTo>
                  <a:pt x="27655" y="17038"/>
                </a:lnTo>
                <a:lnTo>
                  <a:pt x="30973" y="14471"/>
                </a:lnTo>
                <a:lnTo>
                  <a:pt x="34291" y="12272"/>
                </a:lnTo>
                <a:lnTo>
                  <a:pt x="37972" y="10262"/>
                </a:lnTo>
                <a:lnTo>
                  <a:pt x="41843" y="8613"/>
                </a:lnTo>
                <a:lnTo>
                  <a:pt x="45713" y="7333"/>
                </a:lnTo>
                <a:lnTo>
                  <a:pt x="47925" y="6964"/>
                </a:lnTo>
                <a:lnTo>
                  <a:pt x="49955" y="6595"/>
                </a:lnTo>
                <a:lnTo>
                  <a:pt x="52167" y="6234"/>
                </a:lnTo>
                <a:lnTo>
                  <a:pt x="54379" y="6045"/>
                </a:lnTo>
                <a:lnTo>
                  <a:pt x="57144" y="5865"/>
                </a:lnTo>
                <a:lnTo>
                  <a:pt x="60090" y="5496"/>
                </a:lnTo>
                <a:lnTo>
                  <a:pt x="63037" y="5134"/>
                </a:lnTo>
                <a:close/>
                <a:moveTo>
                  <a:pt x="61749" y="0"/>
                </a:moveTo>
                <a:lnTo>
                  <a:pt x="58803" y="188"/>
                </a:lnTo>
                <a:lnTo>
                  <a:pt x="55849" y="549"/>
                </a:lnTo>
                <a:lnTo>
                  <a:pt x="53637" y="368"/>
                </a:lnTo>
                <a:lnTo>
                  <a:pt x="51425" y="368"/>
                </a:lnTo>
                <a:lnTo>
                  <a:pt x="49031" y="549"/>
                </a:lnTo>
                <a:lnTo>
                  <a:pt x="46638" y="1099"/>
                </a:lnTo>
                <a:lnTo>
                  <a:pt x="44244" y="1648"/>
                </a:lnTo>
                <a:lnTo>
                  <a:pt x="42032" y="2386"/>
                </a:lnTo>
                <a:lnTo>
                  <a:pt x="39631" y="3297"/>
                </a:lnTo>
                <a:lnTo>
                  <a:pt x="37237" y="4216"/>
                </a:lnTo>
                <a:lnTo>
                  <a:pt x="32814" y="6595"/>
                </a:lnTo>
                <a:lnTo>
                  <a:pt x="28390" y="9163"/>
                </a:lnTo>
                <a:lnTo>
                  <a:pt x="24519" y="12091"/>
                </a:lnTo>
                <a:lnTo>
                  <a:pt x="21020" y="15020"/>
                </a:lnTo>
                <a:lnTo>
                  <a:pt x="18990" y="16857"/>
                </a:lnTo>
                <a:lnTo>
                  <a:pt x="17149" y="18687"/>
                </a:lnTo>
                <a:lnTo>
                  <a:pt x="15490" y="20517"/>
                </a:lnTo>
                <a:lnTo>
                  <a:pt x="13831" y="22534"/>
                </a:lnTo>
                <a:lnTo>
                  <a:pt x="12354" y="24552"/>
                </a:lnTo>
                <a:lnTo>
                  <a:pt x="11066" y="26562"/>
                </a:lnTo>
                <a:lnTo>
                  <a:pt x="8483" y="30779"/>
                </a:lnTo>
                <a:lnTo>
                  <a:pt x="6453" y="35357"/>
                </a:lnTo>
                <a:lnTo>
                  <a:pt x="4613" y="39942"/>
                </a:lnTo>
                <a:lnTo>
                  <a:pt x="3135" y="44888"/>
                </a:lnTo>
                <a:lnTo>
                  <a:pt x="1666" y="50016"/>
                </a:lnTo>
                <a:lnTo>
                  <a:pt x="924" y="52764"/>
                </a:lnTo>
                <a:lnTo>
                  <a:pt x="560" y="55512"/>
                </a:lnTo>
                <a:lnTo>
                  <a:pt x="189" y="58260"/>
                </a:lnTo>
                <a:lnTo>
                  <a:pt x="7" y="61008"/>
                </a:lnTo>
                <a:lnTo>
                  <a:pt x="7" y="63757"/>
                </a:lnTo>
                <a:lnTo>
                  <a:pt x="189" y="66324"/>
                </a:lnTo>
                <a:lnTo>
                  <a:pt x="371" y="69072"/>
                </a:lnTo>
                <a:lnTo>
                  <a:pt x="742" y="71632"/>
                </a:lnTo>
                <a:lnTo>
                  <a:pt x="1477" y="74380"/>
                </a:lnTo>
                <a:lnTo>
                  <a:pt x="2030" y="76948"/>
                </a:lnTo>
                <a:lnTo>
                  <a:pt x="2954" y="79508"/>
                </a:lnTo>
                <a:lnTo>
                  <a:pt x="3878" y="82075"/>
                </a:lnTo>
                <a:lnTo>
                  <a:pt x="4984" y="84642"/>
                </a:lnTo>
                <a:lnTo>
                  <a:pt x="6090" y="87202"/>
                </a:lnTo>
                <a:lnTo>
                  <a:pt x="8854" y="92337"/>
                </a:lnTo>
                <a:lnTo>
                  <a:pt x="10513" y="95085"/>
                </a:lnTo>
                <a:lnTo>
                  <a:pt x="12354" y="97834"/>
                </a:lnTo>
                <a:lnTo>
                  <a:pt x="14384" y="100394"/>
                </a:lnTo>
                <a:lnTo>
                  <a:pt x="16407" y="102780"/>
                </a:lnTo>
                <a:lnTo>
                  <a:pt x="18437" y="104979"/>
                </a:lnTo>
                <a:lnTo>
                  <a:pt x="20830" y="107177"/>
                </a:lnTo>
                <a:lnTo>
                  <a:pt x="23042" y="109188"/>
                </a:lnTo>
                <a:lnTo>
                  <a:pt x="25625" y="111025"/>
                </a:lnTo>
                <a:lnTo>
                  <a:pt x="28019" y="112674"/>
                </a:lnTo>
                <a:lnTo>
                  <a:pt x="30783" y="114134"/>
                </a:lnTo>
                <a:lnTo>
                  <a:pt x="33548" y="115602"/>
                </a:lnTo>
                <a:lnTo>
                  <a:pt x="36313" y="116702"/>
                </a:lnTo>
                <a:lnTo>
                  <a:pt x="39267" y="117620"/>
                </a:lnTo>
                <a:lnTo>
                  <a:pt x="42396" y="118531"/>
                </a:lnTo>
                <a:lnTo>
                  <a:pt x="45532" y="119081"/>
                </a:lnTo>
                <a:lnTo>
                  <a:pt x="48660" y="119631"/>
                </a:lnTo>
                <a:lnTo>
                  <a:pt x="51978" y="119819"/>
                </a:lnTo>
                <a:lnTo>
                  <a:pt x="55296" y="120000"/>
                </a:lnTo>
                <a:lnTo>
                  <a:pt x="58613" y="120000"/>
                </a:lnTo>
                <a:lnTo>
                  <a:pt x="61749" y="119819"/>
                </a:lnTo>
                <a:lnTo>
                  <a:pt x="65067" y="119631"/>
                </a:lnTo>
                <a:lnTo>
                  <a:pt x="68203" y="119269"/>
                </a:lnTo>
                <a:lnTo>
                  <a:pt x="71521" y="118720"/>
                </a:lnTo>
                <a:lnTo>
                  <a:pt x="74649" y="117982"/>
                </a:lnTo>
                <a:lnTo>
                  <a:pt x="77603" y="117251"/>
                </a:lnTo>
                <a:lnTo>
                  <a:pt x="80732" y="116333"/>
                </a:lnTo>
                <a:lnTo>
                  <a:pt x="83686" y="115234"/>
                </a:lnTo>
                <a:lnTo>
                  <a:pt x="86814" y="113954"/>
                </a:lnTo>
                <a:lnTo>
                  <a:pt x="89579" y="112485"/>
                </a:lnTo>
                <a:lnTo>
                  <a:pt x="92533" y="110836"/>
                </a:lnTo>
                <a:lnTo>
                  <a:pt x="95298" y="109007"/>
                </a:lnTo>
                <a:lnTo>
                  <a:pt x="97874" y="107177"/>
                </a:lnTo>
                <a:lnTo>
                  <a:pt x="100638" y="104979"/>
                </a:lnTo>
                <a:lnTo>
                  <a:pt x="103040" y="102780"/>
                </a:lnTo>
                <a:lnTo>
                  <a:pt x="105251" y="100394"/>
                </a:lnTo>
                <a:lnTo>
                  <a:pt x="107463" y="98014"/>
                </a:lnTo>
                <a:lnTo>
                  <a:pt x="109486" y="95635"/>
                </a:lnTo>
                <a:lnTo>
                  <a:pt x="111326" y="93068"/>
                </a:lnTo>
                <a:lnTo>
                  <a:pt x="112985" y="90319"/>
                </a:lnTo>
                <a:lnTo>
                  <a:pt x="114462" y="87571"/>
                </a:lnTo>
                <a:lnTo>
                  <a:pt x="114644" y="87571"/>
                </a:lnTo>
                <a:lnTo>
                  <a:pt x="114833" y="87202"/>
                </a:lnTo>
                <a:lnTo>
                  <a:pt x="114833" y="86841"/>
                </a:lnTo>
                <a:lnTo>
                  <a:pt x="116121" y="83543"/>
                </a:lnTo>
                <a:lnTo>
                  <a:pt x="117409" y="80245"/>
                </a:lnTo>
                <a:lnTo>
                  <a:pt x="118333" y="76759"/>
                </a:lnTo>
                <a:lnTo>
                  <a:pt x="119068" y="73281"/>
                </a:lnTo>
                <a:lnTo>
                  <a:pt x="119257" y="73100"/>
                </a:lnTo>
                <a:lnTo>
                  <a:pt x="119439" y="72912"/>
                </a:lnTo>
                <a:lnTo>
                  <a:pt x="119621" y="72551"/>
                </a:lnTo>
                <a:lnTo>
                  <a:pt x="119439" y="72362"/>
                </a:lnTo>
                <a:lnTo>
                  <a:pt x="119257" y="72001"/>
                </a:lnTo>
                <a:lnTo>
                  <a:pt x="119621" y="69072"/>
                </a:lnTo>
                <a:lnTo>
                  <a:pt x="119992" y="65955"/>
                </a:lnTo>
                <a:lnTo>
                  <a:pt x="119992" y="63026"/>
                </a:lnTo>
                <a:lnTo>
                  <a:pt x="119810" y="59909"/>
                </a:lnTo>
                <a:lnTo>
                  <a:pt x="119257" y="53494"/>
                </a:lnTo>
                <a:lnTo>
                  <a:pt x="118704" y="50197"/>
                </a:lnTo>
                <a:lnTo>
                  <a:pt x="118151" y="47087"/>
                </a:lnTo>
                <a:lnTo>
                  <a:pt x="117598" y="43970"/>
                </a:lnTo>
                <a:lnTo>
                  <a:pt x="116674" y="40853"/>
                </a:lnTo>
                <a:lnTo>
                  <a:pt x="115750" y="37743"/>
                </a:lnTo>
                <a:lnTo>
                  <a:pt x="114833" y="34807"/>
                </a:lnTo>
                <a:lnTo>
                  <a:pt x="113538" y="31878"/>
                </a:lnTo>
                <a:lnTo>
                  <a:pt x="112250" y="28949"/>
                </a:lnTo>
                <a:lnTo>
                  <a:pt x="110773" y="26201"/>
                </a:lnTo>
                <a:lnTo>
                  <a:pt x="109115" y="23453"/>
                </a:lnTo>
                <a:lnTo>
                  <a:pt x="107274" y="20885"/>
                </a:lnTo>
                <a:lnTo>
                  <a:pt x="105251" y="18506"/>
                </a:lnTo>
                <a:lnTo>
                  <a:pt x="103040" y="16119"/>
                </a:lnTo>
                <a:lnTo>
                  <a:pt x="100638" y="13921"/>
                </a:lnTo>
                <a:lnTo>
                  <a:pt x="98245" y="11911"/>
                </a:lnTo>
                <a:lnTo>
                  <a:pt x="95851" y="10262"/>
                </a:lnTo>
                <a:lnTo>
                  <a:pt x="93268" y="8613"/>
                </a:lnTo>
                <a:lnTo>
                  <a:pt x="90503" y="7145"/>
                </a:lnTo>
                <a:lnTo>
                  <a:pt x="87920" y="5865"/>
                </a:lnTo>
                <a:lnTo>
                  <a:pt x="84974" y="4585"/>
                </a:lnTo>
                <a:lnTo>
                  <a:pt x="82209" y="3666"/>
                </a:lnTo>
                <a:lnTo>
                  <a:pt x="79262" y="2748"/>
                </a:lnTo>
                <a:lnTo>
                  <a:pt x="76497" y="2017"/>
                </a:lnTo>
                <a:lnTo>
                  <a:pt x="73543" y="1287"/>
                </a:lnTo>
                <a:lnTo>
                  <a:pt x="70597" y="737"/>
                </a:lnTo>
                <a:lnTo>
                  <a:pt x="67650" y="368"/>
                </a:lnTo>
                <a:lnTo>
                  <a:pt x="64696" y="188"/>
                </a:lnTo>
                <a:lnTo>
                  <a:pt x="617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2333457" y="3533889"/>
            <a:ext cx="4517284" cy="312395"/>
          </a:xfrm>
          <a:custGeom>
            <a:pathLst>
              <a:path extrusionOk="0" h="120000" w="120000">
                <a:moveTo>
                  <a:pt x="117555" y="40014"/>
                </a:moveTo>
                <a:lnTo>
                  <a:pt x="117964" y="46033"/>
                </a:lnTo>
                <a:lnTo>
                  <a:pt x="117964" y="40014"/>
                </a:lnTo>
                <a:close/>
                <a:moveTo>
                  <a:pt x="117964" y="46033"/>
                </a:moveTo>
                <a:lnTo>
                  <a:pt x="117964" y="48025"/>
                </a:lnTo>
                <a:lnTo>
                  <a:pt x="118020" y="46880"/>
                </a:lnTo>
                <a:lnTo>
                  <a:pt x="118020" y="46880"/>
                </a:lnTo>
                <a:lnTo>
                  <a:pt x="117964" y="46033"/>
                </a:lnTo>
                <a:close/>
                <a:moveTo>
                  <a:pt x="118370" y="40014"/>
                </a:moveTo>
                <a:lnTo>
                  <a:pt x="118020" y="46880"/>
                </a:lnTo>
                <a:lnTo>
                  <a:pt x="118020" y="46880"/>
                </a:lnTo>
                <a:lnTo>
                  <a:pt x="118370" y="52009"/>
                </a:lnTo>
                <a:lnTo>
                  <a:pt x="118370" y="40014"/>
                </a:lnTo>
                <a:close/>
                <a:moveTo>
                  <a:pt x="119185" y="44040"/>
                </a:moveTo>
                <a:lnTo>
                  <a:pt x="118370" y="52009"/>
                </a:lnTo>
                <a:lnTo>
                  <a:pt x="118370" y="56036"/>
                </a:lnTo>
                <a:lnTo>
                  <a:pt x="118370" y="60021"/>
                </a:lnTo>
                <a:lnTo>
                  <a:pt x="119995" y="60021"/>
                </a:lnTo>
                <a:lnTo>
                  <a:pt x="119995" y="52009"/>
                </a:lnTo>
                <a:lnTo>
                  <a:pt x="119590" y="56036"/>
                </a:lnTo>
                <a:lnTo>
                  <a:pt x="119590" y="52009"/>
                </a:lnTo>
                <a:lnTo>
                  <a:pt x="119590" y="48025"/>
                </a:lnTo>
                <a:lnTo>
                  <a:pt x="119185" y="44040"/>
                </a:lnTo>
                <a:close/>
                <a:moveTo>
                  <a:pt x="87049" y="42"/>
                </a:moveTo>
                <a:lnTo>
                  <a:pt x="86644" y="8053"/>
                </a:lnTo>
                <a:lnTo>
                  <a:pt x="86234" y="4026"/>
                </a:lnTo>
                <a:lnTo>
                  <a:pt x="85829" y="12038"/>
                </a:lnTo>
                <a:lnTo>
                  <a:pt x="85424" y="20049"/>
                </a:lnTo>
                <a:lnTo>
                  <a:pt x="84203" y="12038"/>
                </a:lnTo>
                <a:lnTo>
                  <a:pt x="83389" y="4026"/>
                </a:lnTo>
                <a:lnTo>
                  <a:pt x="82983" y="4026"/>
                </a:lnTo>
                <a:lnTo>
                  <a:pt x="82983" y="8053"/>
                </a:lnTo>
                <a:lnTo>
                  <a:pt x="82574" y="16022"/>
                </a:lnTo>
                <a:lnTo>
                  <a:pt x="83794" y="8053"/>
                </a:lnTo>
                <a:lnTo>
                  <a:pt x="82983" y="20049"/>
                </a:lnTo>
                <a:lnTo>
                  <a:pt x="83794" y="16022"/>
                </a:lnTo>
                <a:lnTo>
                  <a:pt x="83794" y="24033"/>
                </a:lnTo>
                <a:lnTo>
                  <a:pt x="82574" y="24033"/>
                </a:lnTo>
                <a:lnTo>
                  <a:pt x="82574" y="8053"/>
                </a:lnTo>
                <a:lnTo>
                  <a:pt x="82168" y="4026"/>
                </a:lnTo>
                <a:lnTo>
                  <a:pt x="81763" y="4026"/>
                </a:lnTo>
                <a:lnTo>
                  <a:pt x="80948" y="12038"/>
                </a:lnTo>
                <a:lnTo>
                  <a:pt x="80543" y="20049"/>
                </a:lnTo>
                <a:lnTo>
                  <a:pt x="80133" y="16022"/>
                </a:lnTo>
                <a:lnTo>
                  <a:pt x="79728" y="8053"/>
                </a:lnTo>
                <a:lnTo>
                  <a:pt x="79323" y="16022"/>
                </a:lnTo>
                <a:lnTo>
                  <a:pt x="77287" y="24033"/>
                </a:lnTo>
                <a:lnTo>
                  <a:pt x="77693" y="12038"/>
                </a:lnTo>
                <a:lnTo>
                  <a:pt x="76882" y="16022"/>
                </a:lnTo>
                <a:lnTo>
                  <a:pt x="76067" y="24033"/>
                </a:lnTo>
                <a:lnTo>
                  <a:pt x="76067" y="28018"/>
                </a:lnTo>
                <a:lnTo>
                  <a:pt x="75252" y="24033"/>
                </a:lnTo>
                <a:lnTo>
                  <a:pt x="74032" y="20049"/>
                </a:lnTo>
                <a:lnTo>
                  <a:pt x="72001" y="20049"/>
                </a:lnTo>
                <a:lnTo>
                  <a:pt x="72001" y="24033"/>
                </a:lnTo>
                <a:lnTo>
                  <a:pt x="71592" y="28018"/>
                </a:lnTo>
                <a:lnTo>
                  <a:pt x="70781" y="16022"/>
                </a:lnTo>
                <a:lnTo>
                  <a:pt x="69966" y="16022"/>
                </a:lnTo>
                <a:lnTo>
                  <a:pt x="67526" y="28018"/>
                </a:lnTo>
                <a:lnTo>
                  <a:pt x="67526" y="20049"/>
                </a:lnTo>
                <a:lnTo>
                  <a:pt x="67120" y="32045"/>
                </a:lnTo>
                <a:lnTo>
                  <a:pt x="66305" y="20049"/>
                </a:lnTo>
                <a:lnTo>
                  <a:pt x="67120" y="20049"/>
                </a:lnTo>
                <a:lnTo>
                  <a:pt x="66711" y="16022"/>
                </a:lnTo>
                <a:lnTo>
                  <a:pt x="66305" y="16022"/>
                </a:lnTo>
                <a:lnTo>
                  <a:pt x="65490" y="20049"/>
                </a:lnTo>
                <a:lnTo>
                  <a:pt x="64676" y="32045"/>
                </a:lnTo>
                <a:lnTo>
                  <a:pt x="64270" y="28018"/>
                </a:lnTo>
                <a:lnTo>
                  <a:pt x="63865" y="20049"/>
                </a:lnTo>
                <a:lnTo>
                  <a:pt x="62645" y="32045"/>
                </a:lnTo>
                <a:lnTo>
                  <a:pt x="63050" y="24033"/>
                </a:lnTo>
                <a:lnTo>
                  <a:pt x="62645" y="28018"/>
                </a:lnTo>
                <a:lnTo>
                  <a:pt x="61830" y="32045"/>
                </a:lnTo>
                <a:lnTo>
                  <a:pt x="61830" y="24033"/>
                </a:lnTo>
                <a:lnTo>
                  <a:pt x="61425" y="20049"/>
                </a:lnTo>
                <a:lnTo>
                  <a:pt x="60204" y="16022"/>
                </a:lnTo>
                <a:lnTo>
                  <a:pt x="58574" y="12038"/>
                </a:lnTo>
                <a:lnTo>
                  <a:pt x="57354" y="12038"/>
                </a:lnTo>
                <a:lnTo>
                  <a:pt x="57354" y="16022"/>
                </a:lnTo>
                <a:lnTo>
                  <a:pt x="57354" y="20049"/>
                </a:lnTo>
                <a:lnTo>
                  <a:pt x="56949" y="20049"/>
                </a:lnTo>
                <a:lnTo>
                  <a:pt x="56949" y="28018"/>
                </a:lnTo>
                <a:lnTo>
                  <a:pt x="56544" y="28018"/>
                </a:lnTo>
                <a:lnTo>
                  <a:pt x="56134" y="24033"/>
                </a:lnTo>
                <a:lnTo>
                  <a:pt x="55729" y="16022"/>
                </a:lnTo>
                <a:lnTo>
                  <a:pt x="55323" y="4026"/>
                </a:lnTo>
                <a:lnTo>
                  <a:pt x="55323" y="16022"/>
                </a:lnTo>
                <a:lnTo>
                  <a:pt x="54914" y="16022"/>
                </a:lnTo>
                <a:lnTo>
                  <a:pt x="54509" y="12038"/>
                </a:lnTo>
                <a:lnTo>
                  <a:pt x="54103" y="8053"/>
                </a:lnTo>
                <a:lnTo>
                  <a:pt x="52883" y="8053"/>
                </a:lnTo>
                <a:lnTo>
                  <a:pt x="52473" y="20049"/>
                </a:lnTo>
                <a:lnTo>
                  <a:pt x="52068" y="16022"/>
                </a:lnTo>
                <a:lnTo>
                  <a:pt x="51253" y="12038"/>
                </a:lnTo>
                <a:lnTo>
                  <a:pt x="49628" y="16022"/>
                </a:lnTo>
                <a:lnTo>
                  <a:pt x="46372" y="28018"/>
                </a:lnTo>
                <a:lnTo>
                  <a:pt x="45967" y="20049"/>
                </a:lnTo>
                <a:lnTo>
                  <a:pt x="45562" y="16022"/>
                </a:lnTo>
                <a:lnTo>
                  <a:pt x="43527" y="16022"/>
                </a:lnTo>
                <a:lnTo>
                  <a:pt x="41086" y="20049"/>
                </a:lnTo>
                <a:lnTo>
                  <a:pt x="40271" y="20049"/>
                </a:lnTo>
                <a:lnTo>
                  <a:pt x="39461" y="16022"/>
                </a:lnTo>
                <a:lnTo>
                  <a:pt x="39461" y="20049"/>
                </a:lnTo>
                <a:lnTo>
                  <a:pt x="39461" y="24033"/>
                </a:lnTo>
                <a:lnTo>
                  <a:pt x="38646" y="28018"/>
                </a:lnTo>
                <a:lnTo>
                  <a:pt x="38240" y="24033"/>
                </a:lnTo>
                <a:lnTo>
                  <a:pt x="37425" y="20049"/>
                </a:lnTo>
                <a:lnTo>
                  <a:pt x="37425" y="32045"/>
                </a:lnTo>
                <a:lnTo>
                  <a:pt x="36610" y="28018"/>
                </a:lnTo>
                <a:lnTo>
                  <a:pt x="35390" y="24033"/>
                </a:lnTo>
                <a:lnTo>
                  <a:pt x="34170" y="28018"/>
                </a:lnTo>
                <a:lnTo>
                  <a:pt x="33765" y="32045"/>
                </a:lnTo>
                <a:lnTo>
                  <a:pt x="32545" y="24033"/>
                </a:lnTo>
                <a:lnTo>
                  <a:pt x="31730" y="20049"/>
                </a:lnTo>
                <a:lnTo>
                  <a:pt x="30915" y="40014"/>
                </a:lnTo>
                <a:lnTo>
                  <a:pt x="30104" y="28018"/>
                </a:lnTo>
                <a:lnTo>
                  <a:pt x="29289" y="28018"/>
                </a:lnTo>
                <a:lnTo>
                  <a:pt x="28474" y="32045"/>
                </a:lnTo>
                <a:lnTo>
                  <a:pt x="28069" y="28018"/>
                </a:lnTo>
                <a:lnTo>
                  <a:pt x="27664" y="32045"/>
                </a:lnTo>
                <a:lnTo>
                  <a:pt x="26034" y="40014"/>
                </a:lnTo>
                <a:lnTo>
                  <a:pt x="26034" y="44040"/>
                </a:lnTo>
                <a:lnTo>
                  <a:pt x="25223" y="48025"/>
                </a:lnTo>
                <a:lnTo>
                  <a:pt x="25223" y="44040"/>
                </a:lnTo>
                <a:lnTo>
                  <a:pt x="24814" y="44040"/>
                </a:lnTo>
                <a:lnTo>
                  <a:pt x="24003" y="52009"/>
                </a:lnTo>
                <a:lnTo>
                  <a:pt x="23593" y="52009"/>
                </a:lnTo>
                <a:lnTo>
                  <a:pt x="23188" y="44040"/>
                </a:lnTo>
                <a:lnTo>
                  <a:pt x="23188" y="48025"/>
                </a:lnTo>
                <a:lnTo>
                  <a:pt x="22373" y="52009"/>
                </a:lnTo>
                <a:lnTo>
                  <a:pt x="21968" y="48025"/>
                </a:lnTo>
                <a:lnTo>
                  <a:pt x="21153" y="44040"/>
                </a:lnTo>
                <a:lnTo>
                  <a:pt x="22373" y="44040"/>
                </a:lnTo>
                <a:lnTo>
                  <a:pt x="21968" y="40014"/>
                </a:lnTo>
                <a:lnTo>
                  <a:pt x="21968" y="32045"/>
                </a:lnTo>
                <a:lnTo>
                  <a:pt x="21563" y="40014"/>
                </a:lnTo>
                <a:lnTo>
                  <a:pt x="19527" y="40014"/>
                </a:lnTo>
                <a:lnTo>
                  <a:pt x="19527" y="48025"/>
                </a:lnTo>
                <a:lnTo>
                  <a:pt x="20342" y="48025"/>
                </a:lnTo>
                <a:lnTo>
                  <a:pt x="19933" y="52009"/>
                </a:lnTo>
                <a:lnTo>
                  <a:pt x="19933" y="48025"/>
                </a:lnTo>
                <a:lnTo>
                  <a:pt x="19527" y="60021"/>
                </a:lnTo>
                <a:lnTo>
                  <a:pt x="18712" y="52009"/>
                </a:lnTo>
                <a:lnTo>
                  <a:pt x="17902" y="44040"/>
                </a:lnTo>
                <a:lnTo>
                  <a:pt x="17087" y="44040"/>
                </a:lnTo>
                <a:lnTo>
                  <a:pt x="16272" y="60021"/>
                </a:lnTo>
                <a:lnTo>
                  <a:pt x="16272" y="56036"/>
                </a:lnTo>
                <a:lnTo>
                  <a:pt x="16272" y="52009"/>
                </a:lnTo>
                <a:lnTo>
                  <a:pt x="15867" y="56036"/>
                </a:lnTo>
                <a:lnTo>
                  <a:pt x="15461" y="64005"/>
                </a:lnTo>
                <a:lnTo>
                  <a:pt x="13832" y="60021"/>
                </a:lnTo>
                <a:lnTo>
                  <a:pt x="10581" y="60021"/>
                </a:lnTo>
                <a:lnTo>
                  <a:pt x="7730" y="64005"/>
                </a:lnTo>
                <a:lnTo>
                  <a:pt x="6510" y="68032"/>
                </a:lnTo>
                <a:lnTo>
                  <a:pt x="5695" y="72016"/>
                </a:lnTo>
                <a:lnTo>
                  <a:pt x="5695" y="68032"/>
                </a:lnTo>
                <a:lnTo>
                  <a:pt x="4475" y="72016"/>
                </a:lnTo>
                <a:lnTo>
                  <a:pt x="3255" y="76001"/>
                </a:lnTo>
                <a:lnTo>
                  <a:pt x="2444" y="76001"/>
                </a:lnTo>
                <a:lnTo>
                  <a:pt x="1629" y="80028"/>
                </a:lnTo>
                <a:lnTo>
                  <a:pt x="1224" y="72016"/>
                </a:lnTo>
                <a:lnTo>
                  <a:pt x="409" y="68032"/>
                </a:lnTo>
                <a:lnTo>
                  <a:pt x="4" y="76001"/>
                </a:lnTo>
                <a:lnTo>
                  <a:pt x="4" y="87997"/>
                </a:lnTo>
                <a:lnTo>
                  <a:pt x="409" y="108004"/>
                </a:lnTo>
                <a:lnTo>
                  <a:pt x="814" y="120000"/>
                </a:lnTo>
                <a:lnTo>
                  <a:pt x="1224" y="116015"/>
                </a:lnTo>
                <a:lnTo>
                  <a:pt x="2035" y="120000"/>
                </a:lnTo>
                <a:lnTo>
                  <a:pt x="2444" y="108004"/>
                </a:lnTo>
                <a:lnTo>
                  <a:pt x="2850" y="111988"/>
                </a:lnTo>
                <a:lnTo>
                  <a:pt x="2850" y="116015"/>
                </a:lnTo>
                <a:lnTo>
                  <a:pt x="3255" y="111988"/>
                </a:lnTo>
                <a:lnTo>
                  <a:pt x="4070" y="108004"/>
                </a:lnTo>
                <a:lnTo>
                  <a:pt x="5290" y="108004"/>
                </a:lnTo>
                <a:lnTo>
                  <a:pt x="5290" y="111988"/>
                </a:lnTo>
                <a:lnTo>
                  <a:pt x="5695" y="116015"/>
                </a:lnTo>
                <a:lnTo>
                  <a:pt x="6105" y="120000"/>
                </a:lnTo>
                <a:lnTo>
                  <a:pt x="6510" y="111988"/>
                </a:lnTo>
                <a:lnTo>
                  <a:pt x="7730" y="108004"/>
                </a:lnTo>
                <a:lnTo>
                  <a:pt x="7325" y="111988"/>
                </a:lnTo>
                <a:lnTo>
                  <a:pt x="8136" y="116015"/>
                </a:lnTo>
                <a:lnTo>
                  <a:pt x="8136" y="104019"/>
                </a:lnTo>
                <a:lnTo>
                  <a:pt x="8545" y="96008"/>
                </a:lnTo>
                <a:lnTo>
                  <a:pt x="8951" y="116015"/>
                </a:lnTo>
                <a:lnTo>
                  <a:pt x="9360" y="99992"/>
                </a:lnTo>
                <a:lnTo>
                  <a:pt x="9766" y="111988"/>
                </a:lnTo>
                <a:lnTo>
                  <a:pt x="9766" y="108004"/>
                </a:lnTo>
                <a:lnTo>
                  <a:pt x="10171" y="104019"/>
                </a:lnTo>
                <a:lnTo>
                  <a:pt x="10581" y="108004"/>
                </a:lnTo>
                <a:lnTo>
                  <a:pt x="10581" y="116015"/>
                </a:lnTo>
                <a:lnTo>
                  <a:pt x="10986" y="108004"/>
                </a:lnTo>
                <a:lnTo>
                  <a:pt x="10986" y="104019"/>
                </a:lnTo>
                <a:lnTo>
                  <a:pt x="11391" y="108004"/>
                </a:lnTo>
                <a:lnTo>
                  <a:pt x="11391" y="111988"/>
                </a:lnTo>
                <a:lnTo>
                  <a:pt x="12206" y="104019"/>
                </a:lnTo>
                <a:lnTo>
                  <a:pt x="13021" y="104019"/>
                </a:lnTo>
                <a:lnTo>
                  <a:pt x="13426" y="96008"/>
                </a:lnTo>
                <a:lnTo>
                  <a:pt x="13426" y="87997"/>
                </a:lnTo>
                <a:lnTo>
                  <a:pt x="13832" y="84012"/>
                </a:lnTo>
                <a:lnTo>
                  <a:pt x="13832" y="87997"/>
                </a:lnTo>
                <a:lnTo>
                  <a:pt x="13832" y="96008"/>
                </a:lnTo>
                <a:lnTo>
                  <a:pt x="14241" y="87997"/>
                </a:lnTo>
                <a:lnTo>
                  <a:pt x="15052" y="87997"/>
                </a:lnTo>
                <a:lnTo>
                  <a:pt x="15052" y="92024"/>
                </a:lnTo>
                <a:lnTo>
                  <a:pt x="14646" y="96008"/>
                </a:lnTo>
                <a:lnTo>
                  <a:pt x="14241" y="99992"/>
                </a:lnTo>
                <a:lnTo>
                  <a:pt x="14241" y="108004"/>
                </a:lnTo>
                <a:lnTo>
                  <a:pt x="15052" y="108004"/>
                </a:lnTo>
                <a:lnTo>
                  <a:pt x="15461" y="104019"/>
                </a:lnTo>
                <a:lnTo>
                  <a:pt x="15867" y="96008"/>
                </a:lnTo>
                <a:lnTo>
                  <a:pt x="17902" y="96008"/>
                </a:lnTo>
                <a:lnTo>
                  <a:pt x="17902" y="99992"/>
                </a:lnTo>
                <a:lnTo>
                  <a:pt x="18307" y="92024"/>
                </a:lnTo>
                <a:lnTo>
                  <a:pt x="18712" y="92024"/>
                </a:lnTo>
                <a:lnTo>
                  <a:pt x="18307" y="96008"/>
                </a:lnTo>
                <a:lnTo>
                  <a:pt x="22783" y="96008"/>
                </a:lnTo>
                <a:lnTo>
                  <a:pt x="24003" y="92024"/>
                </a:lnTo>
                <a:lnTo>
                  <a:pt x="24814" y="92024"/>
                </a:lnTo>
                <a:lnTo>
                  <a:pt x="24814" y="87997"/>
                </a:lnTo>
                <a:lnTo>
                  <a:pt x="27664" y="87997"/>
                </a:lnTo>
                <a:lnTo>
                  <a:pt x="28069" y="80028"/>
                </a:lnTo>
                <a:lnTo>
                  <a:pt x="28474" y="80028"/>
                </a:lnTo>
                <a:lnTo>
                  <a:pt x="30915" y="84012"/>
                </a:lnTo>
                <a:lnTo>
                  <a:pt x="32135" y="80028"/>
                </a:lnTo>
                <a:lnTo>
                  <a:pt x="32545" y="80028"/>
                </a:lnTo>
                <a:lnTo>
                  <a:pt x="32950" y="72016"/>
                </a:lnTo>
                <a:lnTo>
                  <a:pt x="33355" y="80028"/>
                </a:lnTo>
                <a:lnTo>
                  <a:pt x="34170" y="87997"/>
                </a:lnTo>
                <a:lnTo>
                  <a:pt x="34985" y="76001"/>
                </a:lnTo>
                <a:lnTo>
                  <a:pt x="34985" y="84012"/>
                </a:lnTo>
                <a:lnTo>
                  <a:pt x="35390" y="76001"/>
                </a:lnTo>
                <a:lnTo>
                  <a:pt x="35796" y="84012"/>
                </a:lnTo>
                <a:lnTo>
                  <a:pt x="35796" y="80028"/>
                </a:lnTo>
                <a:lnTo>
                  <a:pt x="35796" y="76001"/>
                </a:lnTo>
                <a:lnTo>
                  <a:pt x="36610" y="76001"/>
                </a:lnTo>
                <a:lnTo>
                  <a:pt x="37016" y="80028"/>
                </a:lnTo>
                <a:lnTo>
                  <a:pt x="37831" y="76001"/>
                </a:lnTo>
                <a:lnTo>
                  <a:pt x="37831" y="84012"/>
                </a:lnTo>
                <a:lnTo>
                  <a:pt x="38240" y="80028"/>
                </a:lnTo>
                <a:lnTo>
                  <a:pt x="41901" y="80028"/>
                </a:lnTo>
                <a:lnTo>
                  <a:pt x="41491" y="76001"/>
                </a:lnTo>
                <a:lnTo>
                  <a:pt x="41901" y="68032"/>
                </a:lnTo>
                <a:lnTo>
                  <a:pt x="42306" y="72016"/>
                </a:lnTo>
                <a:lnTo>
                  <a:pt x="42306" y="76001"/>
                </a:lnTo>
                <a:lnTo>
                  <a:pt x="42712" y="80028"/>
                </a:lnTo>
                <a:lnTo>
                  <a:pt x="43527" y="84012"/>
                </a:lnTo>
                <a:lnTo>
                  <a:pt x="45967" y="76001"/>
                </a:lnTo>
                <a:lnTo>
                  <a:pt x="47592" y="64005"/>
                </a:lnTo>
                <a:lnTo>
                  <a:pt x="48002" y="72016"/>
                </a:lnTo>
                <a:lnTo>
                  <a:pt x="48813" y="72016"/>
                </a:lnTo>
                <a:lnTo>
                  <a:pt x="49628" y="68032"/>
                </a:lnTo>
                <a:lnTo>
                  <a:pt x="50033" y="60021"/>
                </a:lnTo>
                <a:lnTo>
                  <a:pt x="51663" y="68032"/>
                </a:lnTo>
                <a:lnTo>
                  <a:pt x="53694" y="72016"/>
                </a:lnTo>
                <a:lnTo>
                  <a:pt x="54509" y="64005"/>
                </a:lnTo>
                <a:lnTo>
                  <a:pt x="54509" y="72016"/>
                </a:lnTo>
                <a:lnTo>
                  <a:pt x="55729" y="64005"/>
                </a:lnTo>
                <a:lnTo>
                  <a:pt x="56949" y="64005"/>
                </a:lnTo>
                <a:lnTo>
                  <a:pt x="60610" y="72016"/>
                </a:lnTo>
                <a:lnTo>
                  <a:pt x="62235" y="76001"/>
                </a:lnTo>
                <a:lnTo>
                  <a:pt x="63865" y="76001"/>
                </a:lnTo>
                <a:lnTo>
                  <a:pt x="65085" y="72016"/>
                </a:lnTo>
                <a:lnTo>
                  <a:pt x="66305" y="64005"/>
                </a:lnTo>
                <a:lnTo>
                  <a:pt x="66711" y="60021"/>
                </a:lnTo>
                <a:lnTo>
                  <a:pt x="66711" y="64005"/>
                </a:lnTo>
                <a:lnTo>
                  <a:pt x="66711" y="72016"/>
                </a:lnTo>
                <a:lnTo>
                  <a:pt x="70781" y="64005"/>
                </a:lnTo>
                <a:lnTo>
                  <a:pt x="70781" y="68032"/>
                </a:lnTo>
                <a:lnTo>
                  <a:pt x="71186" y="68032"/>
                </a:lnTo>
                <a:lnTo>
                  <a:pt x="71592" y="64005"/>
                </a:lnTo>
                <a:lnTo>
                  <a:pt x="76067" y="64005"/>
                </a:lnTo>
                <a:lnTo>
                  <a:pt x="76472" y="68032"/>
                </a:lnTo>
                <a:lnTo>
                  <a:pt x="76882" y="68032"/>
                </a:lnTo>
                <a:lnTo>
                  <a:pt x="79323" y="64005"/>
                </a:lnTo>
                <a:lnTo>
                  <a:pt x="82168" y="56036"/>
                </a:lnTo>
                <a:lnTo>
                  <a:pt x="80948" y="68032"/>
                </a:lnTo>
                <a:lnTo>
                  <a:pt x="82574" y="56036"/>
                </a:lnTo>
                <a:lnTo>
                  <a:pt x="83389" y="56036"/>
                </a:lnTo>
                <a:lnTo>
                  <a:pt x="83389" y="64005"/>
                </a:lnTo>
                <a:lnTo>
                  <a:pt x="84203" y="60021"/>
                </a:lnTo>
                <a:lnTo>
                  <a:pt x="85829" y="60021"/>
                </a:lnTo>
                <a:lnTo>
                  <a:pt x="86234" y="56036"/>
                </a:lnTo>
                <a:lnTo>
                  <a:pt x="86644" y="40014"/>
                </a:lnTo>
                <a:lnTo>
                  <a:pt x="86644" y="48025"/>
                </a:lnTo>
                <a:lnTo>
                  <a:pt x="87049" y="52009"/>
                </a:lnTo>
                <a:lnTo>
                  <a:pt x="87049" y="60021"/>
                </a:lnTo>
                <a:lnTo>
                  <a:pt x="87454" y="56036"/>
                </a:lnTo>
                <a:lnTo>
                  <a:pt x="87864" y="56036"/>
                </a:lnTo>
                <a:lnTo>
                  <a:pt x="87864" y="60021"/>
                </a:lnTo>
                <a:lnTo>
                  <a:pt x="89084" y="52009"/>
                </a:lnTo>
                <a:lnTo>
                  <a:pt x="90305" y="48025"/>
                </a:lnTo>
                <a:lnTo>
                  <a:pt x="90710" y="48025"/>
                </a:lnTo>
                <a:lnTo>
                  <a:pt x="91115" y="60021"/>
                </a:lnTo>
                <a:lnTo>
                  <a:pt x="93150" y="52009"/>
                </a:lnTo>
                <a:lnTo>
                  <a:pt x="92745" y="44040"/>
                </a:lnTo>
                <a:lnTo>
                  <a:pt x="92745" y="40014"/>
                </a:lnTo>
                <a:lnTo>
                  <a:pt x="93556" y="40014"/>
                </a:lnTo>
                <a:lnTo>
                  <a:pt x="93150" y="44040"/>
                </a:lnTo>
                <a:lnTo>
                  <a:pt x="94780" y="44040"/>
                </a:lnTo>
                <a:lnTo>
                  <a:pt x="94371" y="52009"/>
                </a:lnTo>
                <a:lnTo>
                  <a:pt x="94371" y="52009"/>
                </a:lnTo>
                <a:lnTo>
                  <a:pt x="95591" y="44040"/>
                </a:lnTo>
                <a:lnTo>
                  <a:pt x="96000" y="52009"/>
                </a:lnTo>
                <a:lnTo>
                  <a:pt x="96000" y="48025"/>
                </a:lnTo>
                <a:lnTo>
                  <a:pt x="96000" y="44040"/>
                </a:lnTo>
                <a:lnTo>
                  <a:pt x="97221" y="44040"/>
                </a:lnTo>
                <a:lnTo>
                  <a:pt x="97626" y="56036"/>
                </a:lnTo>
                <a:lnTo>
                  <a:pt x="99251" y="52009"/>
                </a:lnTo>
                <a:lnTo>
                  <a:pt x="100066" y="48025"/>
                </a:lnTo>
                <a:lnTo>
                  <a:pt x="100472" y="44040"/>
                </a:lnTo>
                <a:lnTo>
                  <a:pt x="100881" y="48025"/>
                </a:lnTo>
                <a:lnTo>
                  <a:pt x="100881" y="52009"/>
                </a:lnTo>
                <a:lnTo>
                  <a:pt x="102101" y="52009"/>
                </a:lnTo>
                <a:lnTo>
                  <a:pt x="102912" y="48025"/>
                </a:lnTo>
                <a:lnTo>
                  <a:pt x="103727" y="52009"/>
                </a:lnTo>
                <a:lnTo>
                  <a:pt x="104542" y="52009"/>
                </a:lnTo>
                <a:lnTo>
                  <a:pt x="104542" y="48025"/>
                </a:lnTo>
                <a:lnTo>
                  <a:pt x="105762" y="52009"/>
                </a:lnTo>
                <a:lnTo>
                  <a:pt x="107388" y="56036"/>
                </a:lnTo>
                <a:lnTo>
                  <a:pt x="108565" y="44422"/>
                </a:lnTo>
                <a:lnTo>
                  <a:pt x="108203" y="48025"/>
                </a:lnTo>
                <a:lnTo>
                  <a:pt x="108608" y="52009"/>
                </a:lnTo>
                <a:lnTo>
                  <a:pt x="108608" y="48025"/>
                </a:lnTo>
                <a:lnTo>
                  <a:pt x="109013" y="44040"/>
                </a:lnTo>
                <a:lnTo>
                  <a:pt x="109423" y="40014"/>
                </a:lnTo>
                <a:lnTo>
                  <a:pt x="109828" y="40014"/>
                </a:lnTo>
                <a:lnTo>
                  <a:pt x="109828" y="48025"/>
                </a:lnTo>
                <a:lnTo>
                  <a:pt x="110233" y="44040"/>
                </a:lnTo>
                <a:lnTo>
                  <a:pt x="110643" y="44040"/>
                </a:lnTo>
                <a:lnTo>
                  <a:pt x="110233" y="48025"/>
                </a:lnTo>
                <a:lnTo>
                  <a:pt x="110643" y="52009"/>
                </a:lnTo>
                <a:lnTo>
                  <a:pt x="111454" y="56036"/>
                </a:lnTo>
                <a:lnTo>
                  <a:pt x="111863" y="48025"/>
                </a:lnTo>
                <a:lnTo>
                  <a:pt x="112674" y="44040"/>
                </a:lnTo>
                <a:lnTo>
                  <a:pt x="112674" y="44040"/>
                </a:lnTo>
                <a:lnTo>
                  <a:pt x="112269" y="52009"/>
                </a:lnTo>
                <a:lnTo>
                  <a:pt x="112674" y="56036"/>
                </a:lnTo>
                <a:lnTo>
                  <a:pt x="113489" y="60021"/>
                </a:lnTo>
                <a:lnTo>
                  <a:pt x="113894" y="60021"/>
                </a:lnTo>
                <a:lnTo>
                  <a:pt x="115929" y="52009"/>
                </a:lnTo>
                <a:lnTo>
                  <a:pt x="117555" y="40014"/>
                </a:lnTo>
                <a:lnTo>
                  <a:pt x="117149" y="40014"/>
                </a:lnTo>
                <a:lnTo>
                  <a:pt x="117555" y="36029"/>
                </a:lnTo>
                <a:lnTo>
                  <a:pt x="116335" y="32045"/>
                </a:lnTo>
                <a:lnTo>
                  <a:pt x="115929" y="40014"/>
                </a:lnTo>
                <a:lnTo>
                  <a:pt x="115524" y="48025"/>
                </a:lnTo>
                <a:lnTo>
                  <a:pt x="115524" y="28018"/>
                </a:lnTo>
                <a:lnTo>
                  <a:pt x="114709" y="40014"/>
                </a:lnTo>
                <a:lnTo>
                  <a:pt x="114304" y="36029"/>
                </a:lnTo>
                <a:lnTo>
                  <a:pt x="113894" y="32045"/>
                </a:lnTo>
                <a:lnTo>
                  <a:pt x="113489" y="40014"/>
                </a:lnTo>
                <a:lnTo>
                  <a:pt x="113083" y="28018"/>
                </a:lnTo>
                <a:lnTo>
                  <a:pt x="112269" y="32045"/>
                </a:lnTo>
                <a:lnTo>
                  <a:pt x="111454" y="28018"/>
                </a:lnTo>
                <a:lnTo>
                  <a:pt x="109423" y="24033"/>
                </a:lnTo>
                <a:lnTo>
                  <a:pt x="109013" y="28018"/>
                </a:lnTo>
                <a:lnTo>
                  <a:pt x="108203" y="32045"/>
                </a:lnTo>
                <a:lnTo>
                  <a:pt x="108608" y="20049"/>
                </a:lnTo>
                <a:lnTo>
                  <a:pt x="107793" y="28018"/>
                </a:lnTo>
                <a:lnTo>
                  <a:pt x="107793" y="28018"/>
                </a:lnTo>
                <a:lnTo>
                  <a:pt x="108203" y="20049"/>
                </a:lnTo>
                <a:lnTo>
                  <a:pt x="107388" y="24033"/>
                </a:lnTo>
                <a:lnTo>
                  <a:pt x="106573" y="24033"/>
                </a:lnTo>
                <a:lnTo>
                  <a:pt x="106573" y="32045"/>
                </a:lnTo>
                <a:lnTo>
                  <a:pt x="106167" y="44040"/>
                </a:lnTo>
                <a:lnTo>
                  <a:pt x="106167" y="36029"/>
                </a:lnTo>
                <a:lnTo>
                  <a:pt x="106573" y="28018"/>
                </a:lnTo>
                <a:lnTo>
                  <a:pt x="106167" y="32045"/>
                </a:lnTo>
                <a:lnTo>
                  <a:pt x="106167" y="28018"/>
                </a:lnTo>
                <a:lnTo>
                  <a:pt x="105762" y="20049"/>
                </a:lnTo>
                <a:lnTo>
                  <a:pt x="105762" y="28018"/>
                </a:lnTo>
                <a:lnTo>
                  <a:pt x="105353" y="24033"/>
                </a:lnTo>
                <a:lnTo>
                  <a:pt x="104947" y="16022"/>
                </a:lnTo>
                <a:lnTo>
                  <a:pt x="104542" y="24033"/>
                </a:lnTo>
                <a:lnTo>
                  <a:pt x="103322" y="24033"/>
                </a:lnTo>
                <a:lnTo>
                  <a:pt x="100881" y="28018"/>
                </a:lnTo>
                <a:lnTo>
                  <a:pt x="99661" y="28018"/>
                </a:lnTo>
                <a:lnTo>
                  <a:pt x="98846" y="24033"/>
                </a:lnTo>
                <a:lnTo>
                  <a:pt x="98846" y="20049"/>
                </a:lnTo>
                <a:lnTo>
                  <a:pt x="99251" y="20049"/>
                </a:lnTo>
                <a:lnTo>
                  <a:pt x="97626" y="16022"/>
                </a:lnTo>
                <a:lnTo>
                  <a:pt x="98031" y="20049"/>
                </a:lnTo>
                <a:lnTo>
                  <a:pt x="97221" y="20049"/>
                </a:lnTo>
                <a:lnTo>
                  <a:pt x="97626" y="12038"/>
                </a:lnTo>
                <a:lnTo>
                  <a:pt x="97221" y="8053"/>
                </a:lnTo>
                <a:lnTo>
                  <a:pt x="96811" y="8053"/>
                </a:lnTo>
                <a:lnTo>
                  <a:pt x="96406" y="12038"/>
                </a:lnTo>
                <a:lnTo>
                  <a:pt x="95591" y="16022"/>
                </a:lnTo>
                <a:lnTo>
                  <a:pt x="95185" y="12038"/>
                </a:lnTo>
                <a:lnTo>
                  <a:pt x="95591" y="20049"/>
                </a:lnTo>
                <a:lnTo>
                  <a:pt x="94371" y="8053"/>
                </a:lnTo>
                <a:lnTo>
                  <a:pt x="93965" y="8053"/>
                </a:lnTo>
                <a:lnTo>
                  <a:pt x="93556" y="16022"/>
                </a:lnTo>
                <a:lnTo>
                  <a:pt x="93150" y="32045"/>
                </a:lnTo>
                <a:lnTo>
                  <a:pt x="92335" y="28018"/>
                </a:lnTo>
                <a:lnTo>
                  <a:pt x="92745" y="20049"/>
                </a:lnTo>
                <a:lnTo>
                  <a:pt x="93150" y="12038"/>
                </a:lnTo>
                <a:lnTo>
                  <a:pt x="92335" y="12038"/>
                </a:lnTo>
                <a:lnTo>
                  <a:pt x="92335" y="8053"/>
                </a:lnTo>
                <a:lnTo>
                  <a:pt x="91525" y="16022"/>
                </a:lnTo>
                <a:lnTo>
                  <a:pt x="90305" y="24033"/>
                </a:lnTo>
                <a:lnTo>
                  <a:pt x="88675" y="42"/>
                </a:lnTo>
                <a:lnTo>
                  <a:pt x="88269" y="4026"/>
                </a:lnTo>
                <a:lnTo>
                  <a:pt x="88269" y="8053"/>
                </a:lnTo>
                <a:lnTo>
                  <a:pt x="88269" y="16022"/>
                </a:lnTo>
                <a:lnTo>
                  <a:pt x="87454" y="12038"/>
                </a:lnTo>
                <a:lnTo>
                  <a:pt x="87454" y="8053"/>
                </a:lnTo>
                <a:lnTo>
                  <a:pt x="87864" y="4026"/>
                </a:lnTo>
                <a:lnTo>
                  <a:pt x="87454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/>
              <a:t>포켓몬 도감 API</a:t>
            </a:r>
          </a:p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563400"/>
            <a:ext cx="8229600" cy="250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포켓몬 위키 사이트를 크롤링해 1세대 포켓몬 목록을 JSON 파일로 저장</a:t>
            </a:r>
          </a:p>
          <a:p>
            <a:pPr indent="387350"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http://ko.pokemon.wikia.com/wiki/전국도감/1세대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Node.js와 Mongoose(MongoDB 프레임워크)를 이용해 개발</a:t>
            </a:r>
          </a:p>
        </p:txBody>
      </p:sp>
      <p:sp>
        <p:nvSpPr>
          <p:cNvPr id="28" name="Shape 28"/>
          <p:cNvSpPr/>
          <p:nvPr/>
        </p:nvSpPr>
        <p:spPr>
          <a:xfrm>
            <a:off x="4141750" y="281248"/>
            <a:ext cx="788693" cy="805191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363251" y="476437"/>
            <a:ext cx="345679" cy="414829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/>
              <a:t>크롤링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equest와 cheerio를 이용해 크롤링함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Font typeface="Arial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request : http 요청을 보낼 수 있도록 해주는 모듈</a:t>
            </a:r>
          </a:p>
          <a:p>
            <a:pPr indent="-228600" lvl="0" marL="914400" rtl="0">
              <a:spcBef>
                <a:spcPts val="0"/>
              </a:spcBef>
              <a:buClr>
                <a:schemeClr val="lt1"/>
              </a:buClr>
              <a:buFont typeface="Arial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cheerio : node.js에서 jquery 문법을 이용할 수 있도록 해주는 모듈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크롤링 결과물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(pokedex.json)</a:t>
            </a:r>
          </a:p>
        </p:txBody>
      </p:sp>
      <p:sp>
        <p:nvSpPr>
          <p:cNvPr id="36" name="Shape 36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363251" y="476437"/>
            <a:ext cx="345600" cy="414900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37535" l="0" r="0" t="0"/>
          <a:stretch/>
        </p:blipFill>
        <p:spPr>
          <a:xfrm>
            <a:off x="3688775" y="2714800"/>
            <a:ext cx="4909049" cy="21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/>
              <a:t>MongoDB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563400"/>
            <a:ext cx="8229600" cy="250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MongoDB란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크로스 플랫폼 도큐먼트 지향 데이터베이스 시스템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NoSQL 데이터베이스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테이블 기반 관계형 데이터베이스 구조 대신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  JSON과 같은 동적 스키마형 문서를 사용함</a:t>
            </a:r>
          </a:p>
        </p:txBody>
      </p:sp>
      <p:sp>
        <p:nvSpPr>
          <p:cNvPr id="45" name="Shape 45"/>
          <p:cNvSpPr/>
          <p:nvPr/>
        </p:nvSpPr>
        <p:spPr>
          <a:xfrm>
            <a:off x="4141750" y="281248"/>
            <a:ext cx="788693" cy="805191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4363251" y="476437"/>
            <a:ext cx="345679" cy="414829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/>
              <a:t>Mongoose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563400"/>
            <a:ext cx="8229600" cy="250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Mongoose란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MongoDB 기반의 ODM (Object Data Mapping) 프레임워크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rtl="0">
              <a:spcBef>
                <a:spcPts val="0"/>
              </a:spcBef>
              <a:buClr>
                <a:schemeClr val="lt1"/>
              </a:buClr>
              <a:buSzPct val="25000"/>
              <a:buFont typeface="Sniglet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- “npm install mongoose”로 설치한 후 DB 서버를 구동하여 사용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4141750" y="281248"/>
            <a:ext cx="788693" cy="805191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4363251" y="476437"/>
            <a:ext cx="345679" cy="414829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/>
              <a:t>Mongoose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863025" y="3479225"/>
            <a:ext cx="2364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DB 서버와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연결</a:t>
            </a:r>
          </a:p>
        </p:txBody>
      </p:sp>
      <p:sp>
        <p:nvSpPr>
          <p:cNvPr id="61" name="Shape 61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363251" y="476437"/>
            <a:ext cx="345600" cy="414900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882" r="0" t="0"/>
          <a:stretch/>
        </p:blipFill>
        <p:spPr>
          <a:xfrm>
            <a:off x="330299" y="1733275"/>
            <a:ext cx="3756774" cy="157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712" y="1771650"/>
            <a:ext cx="38957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1" type="body"/>
          </p:nvPr>
        </p:nvSpPr>
        <p:spPr>
          <a:xfrm>
            <a:off x="5490787" y="3498125"/>
            <a:ext cx="2457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DB 스키마 생성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/>
              <a:t>REST API 개발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812325" y="4602300"/>
            <a:ext cx="38181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메소드와 URI에 따른 함수 선언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228600" lvl="1" rtl="0">
              <a:spcBef>
                <a:spcPts val="0"/>
              </a:spcBef>
              <a:buClr>
                <a:schemeClr val="lt1"/>
              </a:buClr>
              <a:buSzPct val="25000"/>
              <a:buFont typeface="Sniglet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363251" y="476437"/>
            <a:ext cx="345600" cy="414900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620" y="1563395"/>
            <a:ext cx="4967500" cy="295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Walter Turncoat"/>
              <a:buNone/>
            </a:pPr>
            <a:r>
              <a:rPr lang="en">
                <a:solidFill>
                  <a:schemeClr val="lt1"/>
                </a:solidFill>
              </a:rPr>
              <a:t>REST API 개발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936350" y="4309975"/>
            <a:ext cx="5271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이름의 포켓몬 데이터를 json형태로 반환</a:t>
            </a:r>
          </a:p>
          <a:p>
            <a:pPr indent="457200"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(번호도 같은 방식)</a:t>
            </a:r>
          </a:p>
        </p:txBody>
      </p:sp>
      <p:sp>
        <p:nvSpPr>
          <p:cNvPr id="81" name="Shape 81"/>
          <p:cNvSpPr/>
          <p:nvPr/>
        </p:nvSpPr>
        <p:spPr>
          <a:xfrm>
            <a:off x="4141750" y="281248"/>
            <a:ext cx="788693" cy="805191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363251" y="476437"/>
            <a:ext cx="345679" cy="414829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25" y="1628362"/>
            <a:ext cx="60388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Walter Turncoat"/>
              <a:buNone/>
            </a:pPr>
            <a:r>
              <a:rPr lang="en">
                <a:solidFill>
                  <a:schemeClr val="lt1"/>
                </a:solidFill>
              </a:rPr>
              <a:t>REST API 개발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6350" y="4309975"/>
            <a:ext cx="5271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모든 포켓몬은 데이터를 json형태로 반환</a:t>
            </a:r>
          </a:p>
        </p:txBody>
      </p:sp>
      <p:sp>
        <p:nvSpPr>
          <p:cNvPr id="90" name="Shape 90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363251" y="476437"/>
            <a:ext cx="345600" cy="414900"/>
          </a:xfrm>
          <a:custGeom>
            <a:pathLst>
              <a:path extrusionOk="0" h="120000" w="120000">
                <a:moveTo>
                  <a:pt x="86216" y="6"/>
                </a:moveTo>
                <a:lnTo>
                  <a:pt x="85290" y="158"/>
                </a:lnTo>
                <a:lnTo>
                  <a:pt x="84736" y="467"/>
                </a:lnTo>
                <a:lnTo>
                  <a:pt x="84182" y="1081"/>
                </a:lnTo>
                <a:lnTo>
                  <a:pt x="81785" y="4621"/>
                </a:lnTo>
                <a:lnTo>
                  <a:pt x="80677" y="6315"/>
                </a:lnTo>
                <a:lnTo>
                  <a:pt x="79941" y="8313"/>
                </a:lnTo>
                <a:lnTo>
                  <a:pt x="79752" y="8775"/>
                </a:lnTo>
                <a:lnTo>
                  <a:pt x="79941" y="9236"/>
                </a:lnTo>
                <a:lnTo>
                  <a:pt x="80305" y="9698"/>
                </a:lnTo>
                <a:lnTo>
                  <a:pt x="80677" y="10007"/>
                </a:lnTo>
                <a:lnTo>
                  <a:pt x="81231" y="10159"/>
                </a:lnTo>
                <a:lnTo>
                  <a:pt x="81967" y="10311"/>
                </a:lnTo>
                <a:lnTo>
                  <a:pt x="82521" y="10159"/>
                </a:lnTo>
                <a:lnTo>
                  <a:pt x="83075" y="9849"/>
                </a:lnTo>
                <a:lnTo>
                  <a:pt x="84554" y="8313"/>
                </a:lnTo>
                <a:lnTo>
                  <a:pt x="85662" y="6619"/>
                </a:lnTo>
                <a:lnTo>
                  <a:pt x="87323" y="4621"/>
                </a:lnTo>
                <a:lnTo>
                  <a:pt x="87877" y="4311"/>
                </a:lnTo>
                <a:lnTo>
                  <a:pt x="88431" y="3850"/>
                </a:lnTo>
                <a:lnTo>
                  <a:pt x="88803" y="2927"/>
                </a:lnTo>
                <a:lnTo>
                  <a:pt x="88985" y="2162"/>
                </a:lnTo>
                <a:lnTo>
                  <a:pt x="88803" y="1390"/>
                </a:lnTo>
                <a:lnTo>
                  <a:pt x="88431" y="777"/>
                </a:lnTo>
                <a:lnTo>
                  <a:pt x="87877" y="316"/>
                </a:lnTo>
                <a:lnTo>
                  <a:pt x="87141" y="158"/>
                </a:lnTo>
                <a:lnTo>
                  <a:pt x="86952" y="6"/>
                </a:lnTo>
                <a:close/>
                <a:moveTo>
                  <a:pt x="28989" y="1081"/>
                </a:moveTo>
                <a:lnTo>
                  <a:pt x="28435" y="1239"/>
                </a:lnTo>
                <a:lnTo>
                  <a:pt x="28063" y="1542"/>
                </a:lnTo>
                <a:lnTo>
                  <a:pt x="27699" y="2004"/>
                </a:lnTo>
                <a:lnTo>
                  <a:pt x="27699" y="2465"/>
                </a:lnTo>
                <a:lnTo>
                  <a:pt x="27699" y="2927"/>
                </a:lnTo>
                <a:lnTo>
                  <a:pt x="28063" y="4008"/>
                </a:lnTo>
                <a:lnTo>
                  <a:pt x="28617" y="5082"/>
                </a:lnTo>
                <a:lnTo>
                  <a:pt x="29914" y="7080"/>
                </a:lnTo>
                <a:lnTo>
                  <a:pt x="31204" y="9236"/>
                </a:lnTo>
                <a:lnTo>
                  <a:pt x="32312" y="11392"/>
                </a:lnTo>
                <a:lnTo>
                  <a:pt x="32865" y="12157"/>
                </a:lnTo>
                <a:lnTo>
                  <a:pt x="33601" y="12618"/>
                </a:lnTo>
                <a:lnTo>
                  <a:pt x="34345" y="12776"/>
                </a:lnTo>
                <a:lnTo>
                  <a:pt x="35081" y="12618"/>
                </a:lnTo>
                <a:lnTo>
                  <a:pt x="35817" y="12467"/>
                </a:lnTo>
                <a:lnTo>
                  <a:pt x="36370" y="12005"/>
                </a:lnTo>
                <a:lnTo>
                  <a:pt x="36742" y="11234"/>
                </a:lnTo>
                <a:lnTo>
                  <a:pt x="36742" y="10469"/>
                </a:lnTo>
                <a:lnTo>
                  <a:pt x="36370" y="9236"/>
                </a:lnTo>
                <a:lnTo>
                  <a:pt x="35635" y="8003"/>
                </a:lnTo>
                <a:lnTo>
                  <a:pt x="34155" y="5696"/>
                </a:lnTo>
                <a:lnTo>
                  <a:pt x="32494" y="3388"/>
                </a:lnTo>
                <a:lnTo>
                  <a:pt x="31576" y="2465"/>
                </a:lnTo>
                <a:lnTo>
                  <a:pt x="30650" y="1542"/>
                </a:lnTo>
                <a:lnTo>
                  <a:pt x="30096" y="1239"/>
                </a:lnTo>
                <a:lnTo>
                  <a:pt x="29542" y="1081"/>
                </a:lnTo>
                <a:close/>
                <a:moveTo>
                  <a:pt x="117230" y="27848"/>
                </a:moveTo>
                <a:lnTo>
                  <a:pt x="116676" y="28000"/>
                </a:lnTo>
                <a:lnTo>
                  <a:pt x="116123" y="28158"/>
                </a:lnTo>
                <a:lnTo>
                  <a:pt x="114825" y="28771"/>
                </a:lnTo>
                <a:lnTo>
                  <a:pt x="113353" y="29081"/>
                </a:lnTo>
                <a:lnTo>
                  <a:pt x="110395" y="29694"/>
                </a:lnTo>
                <a:lnTo>
                  <a:pt x="108923" y="30004"/>
                </a:lnTo>
                <a:lnTo>
                  <a:pt x="107443" y="30466"/>
                </a:lnTo>
                <a:lnTo>
                  <a:pt x="106336" y="31079"/>
                </a:lnTo>
                <a:lnTo>
                  <a:pt x="105228" y="32002"/>
                </a:lnTo>
                <a:lnTo>
                  <a:pt x="104864" y="32464"/>
                </a:lnTo>
                <a:lnTo>
                  <a:pt x="104864" y="33077"/>
                </a:lnTo>
                <a:lnTo>
                  <a:pt x="105046" y="33696"/>
                </a:lnTo>
                <a:lnTo>
                  <a:pt x="105418" y="33848"/>
                </a:lnTo>
                <a:lnTo>
                  <a:pt x="105782" y="33848"/>
                </a:lnTo>
                <a:lnTo>
                  <a:pt x="107261" y="34000"/>
                </a:lnTo>
                <a:lnTo>
                  <a:pt x="108923" y="34000"/>
                </a:lnTo>
                <a:lnTo>
                  <a:pt x="110766" y="33848"/>
                </a:lnTo>
                <a:lnTo>
                  <a:pt x="112428" y="33696"/>
                </a:lnTo>
                <a:lnTo>
                  <a:pt x="114089" y="33235"/>
                </a:lnTo>
                <a:lnTo>
                  <a:pt x="115751" y="32925"/>
                </a:lnTo>
                <a:lnTo>
                  <a:pt x="117230" y="32312"/>
                </a:lnTo>
                <a:lnTo>
                  <a:pt x="118702" y="31850"/>
                </a:lnTo>
                <a:lnTo>
                  <a:pt x="119256" y="31541"/>
                </a:lnTo>
                <a:lnTo>
                  <a:pt x="119628" y="31231"/>
                </a:lnTo>
                <a:lnTo>
                  <a:pt x="120000" y="30466"/>
                </a:lnTo>
                <a:lnTo>
                  <a:pt x="119810" y="29694"/>
                </a:lnTo>
                <a:lnTo>
                  <a:pt x="119628" y="28923"/>
                </a:lnTo>
                <a:lnTo>
                  <a:pt x="118892" y="28310"/>
                </a:lnTo>
                <a:lnTo>
                  <a:pt x="118148" y="28000"/>
                </a:lnTo>
                <a:lnTo>
                  <a:pt x="117230" y="27848"/>
                </a:lnTo>
                <a:close/>
                <a:moveTo>
                  <a:pt x="2405" y="29694"/>
                </a:moveTo>
                <a:lnTo>
                  <a:pt x="1669" y="29846"/>
                </a:lnTo>
                <a:lnTo>
                  <a:pt x="925" y="30004"/>
                </a:lnTo>
                <a:lnTo>
                  <a:pt x="189" y="30308"/>
                </a:lnTo>
                <a:lnTo>
                  <a:pt x="7" y="30769"/>
                </a:lnTo>
                <a:lnTo>
                  <a:pt x="7" y="31389"/>
                </a:lnTo>
                <a:lnTo>
                  <a:pt x="371" y="31850"/>
                </a:lnTo>
                <a:lnTo>
                  <a:pt x="1479" y="32773"/>
                </a:lnTo>
                <a:lnTo>
                  <a:pt x="2958" y="33538"/>
                </a:lnTo>
                <a:lnTo>
                  <a:pt x="5910" y="34923"/>
                </a:lnTo>
                <a:lnTo>
                  <a:pt x="8868" y="36307"/>
                </a:lnTo>
                <a:lnTo>
                  <a:pt x="10530" y="36927"/>
                </a:lnTo>
                <a:lnTo>
                  <a:pt x="12002" y="37540"/>
                </a:lnTo>
                <a:lnTo>
                  <a:pt x="12556" y="37692"/>
                </a:lnTo>
                <a:lnTo>
                  <a:pt x="13663" y="37692"/>
                </a:lnTo>
                <a:lnTo>
                  <a:pt x="14035" y="37540"/>
                </a:lnTo>
                <a:lnTo>
                  <a:pt x="14589" y="36927"/>
                </a:lnTo>
                <a:lnTo>
                  <a:pt x="14961" y="36307"/>
                </a:lnTo>
                <a:lnTo>
                  <a:pt x="15143" y="35542"/>
                </a:lnTo>
                <a:lnTo>
                  <a:pt x="14961" y="34619"/>
                </a:lnTo>
                <a:lnTo>
                  <a:pt x="14407" y="34000"/>
                </a:lnTo>
                <a:lnTo>
                  <a:pt x="13853" y="33696"/>
                </a:lnTo>
                <a:lnTo>
                  <a:pt x="13481" y="33538"/>
                </a:lnTo>
                <a:lnTo>
                  <a:pt x="12002" y="32925"/>
                </a:lnTo>
                <a:lnTo>
                  <a:pt x="10530" y="32312"/>
                </a:lnTo>
                <a:lnTo>
                  <a:pt x="7389" y="30927"/>
                </a:lnTo>
                <a:lnTo>
                  <a:pt x="5728" y="30308"/>
                </a:lnTo>
                <a:lnTo>
                  <a:pt x="4066" y="29846"/>
                </a:lnTo>
                <a:lnTo>
                  <a:pt x="2405" y="29694"/>
                </a:lnTo>
                <a:close/>
                <a:moveTo>
                  <a:pt x="66831" y="43850"/>
                </a:moveTo>
                <a:lnTo>
                  <a:pt x="66278" y="44153"/>
                </a:lnTo>
                <a:lnTo>
                  <a:pt x="65724" y="44615"/>
                </a:lnTo>
                <a:lnTo>
                  <a:pt x="64988" y="45847"/>
                </a:lnTo>
                <a:lnTo>
                  <a:pt x="64244" y="47384"/>
                </a:lnTo>
                <a:lnTo>
                  <a:pt x="63880" y="48926"/>
                </a:lnTo>
                <a:lnTo>
                  <a:pt x="63690" y="50311"/>
                </a:lnTo>
                <a:lnTo>
                  <a:pt x="63690" y="51386"/>
                </a:lnTo>
                <a:lnTo>
                  <a:pt x="63137" y="51695"/>
                </a:lnTo>
                <a:lnTo>
                  <a:pt x="62219" y="51999"/>
                </a:lnTo>
                <a:lnTo>
                  <a:pt x="61293" y="52157"/>
                </a:lnTo>
                <a:lnTo>
                  <a:pt x="60557" y="51999"/>
                </a:lnTo>
                <a:lnTo>
                  <a:pt x="60003" y="51847"/>
                </a:lnTo>
                <a:lnTo>
                  <a:pt x="60557" y="51076"/>
                </a:lnTo>
                <a:lnTo>
                  <a:pt x="61111" y="50153"/>
                </a:lnTo>
                <a:lnTo>
                  <a:pt x="61475" y="49388"/>
                </a:lnTo>
                <a:lnTo>
                  <a:pt x="61475" y="48465"/>
                </a:lnTo>
                <a:lnTo>
                  <a:pt x="61475" y="47542"/>
                </a:lnTo>
                <a:lnTo>
                  <a:pt x="61111" y="46770"/>
                </a:lnTo>
                <a:lnTo>
                  <a:pt x="60367" y="45847"/>
                </a:lnTo>
                <a:lnTo>
                  <a:pt x="59449" y="45076"/>
                </a:lnTo>
                <a:lnTo>
                  <a:pt x="58896" y="44773"/>
                </a:lnTo>
                <a:lnTo>
                  <a:pt x="57788" y="44773"/>
                </a:lnTo>
                <a:lnTo>
                  <a:pt x="57234" y="45076"/>
                </a:lnTo>
                <a:lnTo>
                  <a:pt x="56491" y="45847"/>
                </a:lnTo>
                <a:lnTo>
                  <a:pt x="55937" y="46619"/>
                </a:lnTo>
                <a:lnTo>
                  <a:pt x="55573" y="47384"/>
                </a:lnTo>
                <a:lnTo>
                  <a:pt x="55383" y="48307"/>
                </a:lnTo>
                <a:lnTo>
                  <a:pt x="55383" y="49230"/>
                </a:lnTo>
                <a:lnTo>
                  <a:pt x="55383" y="50001"/>
                </a:lnTo>
                <a:lnTo>
                  <a:pt x="55573" y="50924"/>
                </a:lnTo>
                <a:lnTo>
                  <a:pt x="55937" y="51695"/>
                </a:lnTo>
                <a:lnTo>
                  <a:pt x="54465" y="52460"/>
                </a:lnTo>
                <a:lnTo>
                  <a:pt x="53721" y="52618"/>
                </a:lnTo>
                <a:lnTo>
                  <a:pt x="52986" y="52770"/>
                </a:lnTo>
                <a:lnTo>
                  <a:pt x="52432" y="52922"/>
                </a:lnTo>
                <a:lnTo>
                  <a:pt x="51696" y="52770"/>
                </a:lnTo>
                <a:lnTo>
                  <a:pt x="50770" y="52460"/>
                </a:lnTo>
                <a:lnTo>
                  <a:pt x="49845" y="51847"/>
                </a:lnTo>
                <a:lnTo>
                  <a:pt x="49291" y="50924"/>
                </a:lnTo>
                <a:lnTo>
                  <a:pt x="48927" y="50001"/>
                </a:lnTo>
                <a:lnTo>
                  <a:pt x="48927" y="48926"/>
                </a:lnTo>
                <a:lnTo>
                  <a:pt x="49291" y="47694"/>
                </a:lnTo>
                <a:lnTo>
                  <a:pt x="49291" y="47542"/>
                </a:lnTo>
                <a:lnTo>
                  <a:pt x="49109" y="47542"/>
                </a:lnTo>
                <a:lnTo>
                  <a:pt x="48927" y="47384"/>
                </a:lnTo>
                <a:lnTo>
                  <a:pt x="48737" y="47542"/>
                </a:lnTo>
                <a:lnTo>
                  <a:pt x="48001" y="48155"/>
                </a:lnTo>
                <a:lnTo>
                  <a:pt x="47447" y="48926"/>
                </a:lnTo>
                <a:lnTo>
                  <a:pt x="47265" y="49540"/>
                </a:lnTo>
                <a:lnTo>
                  <a:pt x="47083" y="50311"/>
                </a:lnTo>
                <a:lnTo>
                  <a:pt x="47083" y="50924"/>
                </a:lnTo>
                <a:lnTo>
                  <a:pt x="47083" y="51695"/>
                </a:lnTo>
                <a:lnTo>
                  <a:pt x="47447" y="52309"/>
                </a:lnTo>
                <a:lnTo>
                  <a:pt x="47819" y="52922"/>
                </a:lnTo>
                <a:lnTo>
                  <a:pt x="48373" y="53541"/>
                </a:lnTo>
                <a:lnTo>
                  <a:pt x="48927" y="54003"/>
                </a:lnTo>
                <a:lnTo>
                  <a:pt x="49663" y="54464"/>
                </a:lnTo>
                <a:lnTo>
                  <a:pt x="50398" y="54768"/>
                </a:lnTo>
                <a:lnTo>
                  <a:pt x="51324" y="55078"/>
                </a:lnTo>
                <a:lnTo>
                  <a:pt x="52060" y="55229"/>
                </a:lnTo>
                <a:lnTo>
                  <a:pt x="53168" y="55229"/>
                </a:lnTo>
                <a:lnTo>
                  <a:pt x="54093" y="55078"/>
                </a:lnTo>
                <a:lnTo>
                  <a:pt x="55755" y="54464"/>
                </a:lnTo>
                <a:lnTo>
                  <a:pt x="57598" y="53693"/>
                </a:lnTo>
                <a:lnTo>
                  <a:pt x="58342" y="54155"/>
                </a:lnTo>
                <a:lnTo>
                  <a:pt x="59449" y="54616"/>
                </a:lnTo>
                <a:lnTo>
                  <a:pt x="60557" y="54768"/>
                </a:lnTo>
                <a:lnTo>
                  <a:pt x="61665" y="54926"/>
                </a:lnTo>
                <a:lnTo>
                  <a:pt x="62401" y="54926"/>
                </a:lnTo>
                <a:lnTo>
                  <a:pt x="63326" y="54768"/>
                </a:lnTo>
                <a:lnTo>
                  <a:pt x="64988" y="54155"/>
                </a:lnTo>
                <a:lnTo>
                  <a:pt x="65542" y="54768"/>
                </a:lnTo>
                <a:lnTo>
                  <a:pt x="66278" y="55229"/>
                </a:lnTo>
                <a:lnTo>
                  <a:pt x="67013" y="55691"/>
                </a:lnTo>
                <a:lnTo>
                  <a:pt x="67757" y="56001"/>
                </a:lnTo>
                <a:lnTo>
                  <a:pt x="69601" y="56311"/>
                </a:lnTo>
                <a:lnTo>
                  <a:pt x="71444" y="56462"/>
                </a:lnTo>
                <a:lnTo>
                  <a:pt x="73295" y="56152"/>
                </a:lnTo>
                <a:lnTo>
                  <a:pt x="74957" y="55691"/>
                </a:lnTo>
                <a:lnTo>
                  <a:pt x="75693" y="55229"/>
                </a:lnTo>
                <a:lnTo>
                  <a:pt x="76429" y="54768"/>
                </a:lnTo>
                <a:lnTo>
                  <a:pt x="77172" y="54155"/>
                </a:lnTo>
                <a:lnTo>
                  <a:pt x="77908" y="53541"/>
                </a:lnTo>
                <a:lnTo>
                  <a:pt x="78090" y="53080"/>
                </a:lnTo>
                <a:lnTo>
                  <a:pt x="78090" y="52770"/>
                </a:lnTo>
                <a:lnTo>
                  <a:pt x="77908" y="52460"/>
                </a:lnTo>
                <a:lnTo>
                  <a:pt x="77726" y="52157"/>
                </a:lnTo>
                <a:lnTo>
                  <a:pt x="77172" y="51999"/>
                </a:lnTo>
                <a:lnTo>
                  <a:pt x="76800" y="51847"/>
                </a:lnTo>
                <a:lnTo>
                  <a:pt x="75875" y="51847"/>
                </a:lnTo>
                <a:lnTo>
                  <a:pt x="74213" y="52618"/>
                </a:lnTo>
                <a:lnTo>
                  <a:pt x="72552" y="53232"/>
                </a:lnTo>
                <a:lnTo>
                  <a:pt x="71634" y="53383"/>
                </a:lnTo>
                <a:lnTo>
                  <a:pt x="70890" y="53541"/>
                </a:lnTo>
                <a:lnTo>
                  <a:pt x="69972" y="53541"/>
                </a:lnTo>
                <a:lnTo>
                  <a:pt x="69047" y="53232"/>
                </a:lnTo>
                <a:lnTo>
                  <a:pt x="68311" y="52770"/>
                </a:lnTo>
                <a:lnTo>
                  <a:pt x="67757" y="52309"/>
                </a:lnTo>
                <a:lnTo>
                  <a:pt x="68675" y="51386"/>
                </a:lnTo>
                <a:lnTo>
                  <a:pt x="69418" y="50463"/>
                </a:lnTo>
                <a:lnTo>
                  <a:pt x="70154" y="49540"/>
                </a:lnTo>
                <a:lnTo>
                  <a:pt x="70526" y="48465"/>
                </a:lnTo>
                <a:lnTo>
                  <a:pt x="70708" y="47384"/>
                </a:lnTo>
                <a:lnTo>
                  <a:pt x="70526" y="46461"/>
                </a:lnTo>
                <a:lnTo>
                  <a:pt x="70154" y="45538"/>
                </a:lnTo>
                <a:lnTo>
                  <a:pt x="69418" y="44615"/>
                </a:lnTo>
                <a:lnTo>
                  <a:pt x="68675" y="44153"/>
                </a:lnTo>
                <a:lnTo>
                  <a:pt x="67939" y="43850"/>
                </a:lnTo>
                <a:close/>
                <a:moveTo>
                  <a:pt x="14771" y="61387"/>
                </a:moveTo>
                <a:lnTo>
                  <a:pt x="13663" y="61691"/>
                </a:lnTo>
                <a:lnTo>
                  <a:pt x="12002" y="62310"/>
                </a:lnTo>
                <a:lnTo>
                  <a:pt x="10340" y="63233"/>
                </a:lnTo>
                <a:lnTo>
                  <a:pt x="7017" y="65079"/>
                </a:lnTo>
                <a:lnTo>
                  <a:pt x="5356" y="65844"/>
                </a:lnTo>
                <a:lnTo>
                  <a:pt x="4438" y="66464"/>
                </a:lnTo>
                <a:lnTo>
                  <a:pt x="3512" y="67077"/>
                </a:lnTo>
                <a:lnTo>
                  <a:pt x="2776" y="67690"/>
                </a:lnTo>
                <a:lnTo>
                  <a:pt x="2405" y="68462"/>
                </a:lnTo>
                <a:lnTo>
                  <a:pt x="2405" y="68771"/>
                </a:lnTo>
                <a:lnTo>
                  <a:pt x="2587" y="69075"/>
                </a:lnTo>
                <a:lnTo>
                  <a:pt x="2776" y="69536"/>
                </a:lnTo>
                <a:lnTo>
                  <a:pt x="3330" y="69846"/>
                </a:lnTo>
                <a:lnTo>
                  <a:pt x="4066" y="70156"/>
                </a:lnTo>
                <a:lnTo>
                  <a:pt x="4802" y="70156"/>
                </a:lnTo>
                <a:lnTo>
                  <a:pt x="5728" y="69998"/>
                </a:lnTo>
                <a:lnTo>
                  <a:pt x="6653" y="69846"/>
                </a:lnTo>
                <a:lnTo>
                  <a:pt x="8497" y="69075"/>
                </a:lnTo>
                <a:lnTo>
                  <a:pt x="9976" y="68462"/>
                </a:lnTo>
                <a:lnTo>
                  <a:pt x="13109" y="67077"/>
                </a:lnTo>
                <a:lnTo>
                  <a:pt x="14771" y="66306"/>
                </a:lnTo>
                <a:lnTo>
                  <a:pt x="16250" y="65383"/>
                </a:lnTo>
                <a:lnTo>
                  <a:pt x="17176" y="64770"/>
                </a:lnTo>
                <a:lnTo>
                  <a:pt x="17540" y="63998"/>
                </a:lnTo>
                <a:lnTo>
                  <a:pt x="17540" y="63233"/>
                </a:lnTo>
                <a:lnTo>
                  <a:pt x="17176" y="62462"/>
                </a:lnTo>
                <a:lnTo>
                  <a:pt x="16622" y="61849"/>
                </a:lnTo>
                <a:lnTo>
                  <a:pt x="15697" y="61539"/>
                </a:lnTo>
                <a:lnTo>
                  <a:pt x="14771" y="61387"/>
                </a:lnTo>
                <a:close/>
                <a:moveTo>
                  <a:pt x="106707" y="63385"/>
                </a:moveTo>
                <a:lnTo>
                  <a:pt x="105418" y="63537"/>
                </a:lnTo>
                <a:lnTo>
                  <a:pt x="105046" y="63695"/>
                </a:lnTo>
                <a:lnTo>
                  <a:pt x="104674" y="63998"/>
                </a:lnTo>
                <a:lnTo>
                  <a:pt x="104492" y="64308"/>
                </a:lnTo>
                <a:lnTo>
                  <a:pt x="104310" y="64618"/>
                </a:lnTo>
                <a:lnTo>
                  <a:pt x="104492" y="65231"/>
                </a:lnTo>
                <a:lnTo>
                  <a:pt x="104674" y="65541"/>
                </a:lnTo>
                <a:lnTo>
                  <a:pt x="105046" y="65844"/>
                </a:lnTo>
                <a:lnTo>
                  <a:pt x="107261" y="66925"/>
                </a:lnTo>
                <a:lnTo>
                  <a:pt x="109659" y="68000"/>
                </a:lnTo>
                <a:lnTo>
                  <a:pt x="110948" y="68771"/>
                </a:lnTo>
                <a:lnTo>
                  <a:pt x="112428" y="69385"/>
                </a:lnTo>
                <a:lnTo>
                  <a:pt x="113907" y="69846"/>
                </a:lnTo>
                <a:lnTo>
                  <a:pt x="115379" y="70156"/>
                </a:lnTo>
                <a:lnTo>
                  <a:pt x="116676" y="70156"/>
                </a:lnTo>
                <a:lnTo>
                  <a:pt x="117041" y="69998"/>
                </a:lnTo>
                <a:lnTo>
                  <a:pt x="117594" y="69694"/>
                </a:lnTo>
                <a:lnTo>
                  <a:pt x="118148" y="69233"/>
                </a:lnTo>
                <a:lnTo>
                  <a:pt x="118338" y="68462"/>
                </a:lnTo>
                <a:lnTo>
                  <a:pt x="118338" y="67690"/>
                </a:lnTo>
                <a:lnTo>
                  <a:pt x="117966" y="66925"/>
                </a:lnTo>
                <a:lnTo>
                  <a:pt x="117594" y="66616"/>
                </a:lnTo>
                <a:lnTo>
                  <a:pt x="117230" y="66464"/>
                </a:lnTo>
                <a:lnTo>
                  <a:pt x="116676" y="66154"/>
                </a:lnTo>
                <a:lnTo>
                  <a:pt x="116123" y="66154"/>
                </a:lnTo>
                <a:lnTo>
                  <a:pt x="114825" y="65844"/>
                </a:lnTo>
                <a:lnTo>
                  <a:pt x="113536" y="65541"/>
                </a:lnTo>
                <a:lnTo>
                  <a:pt x="110766" y="64460"/>
                </a:lnTo>
                <a:lnTo>
                  <a:pt x="109477" y="63847"/>
                </a:lnTo>
                <a:lnTo>
                  <a:pt x="108187" y="63537"/>
                </a:lnTo>
                <a:lnTo>
                  <a:pt x="106707" y="63385"/>
                </a:lnTo>
                <a:close/>
                <a:moveTo>
                  <a:pt x="64244" y="16469"/>
                </a:moveTo>
                <a:lnTo>
                  <a:pt x="66460" y="16620"/>
                </a:lnTo>
                <a:lnTo>
                  <a:pt x="68675" y="16930"/>
                </a:lnTo>
                <a:lnTo>
                  <a:pt x="70890" y="17234"/>
                </a:lnTo>
                <a:lnTo>
                  <a:pt x="69229" y="17695"/>
                </a:lnTo>
                <a:lnTo>
                  <a:pt x="69047" y="17853"/>
                </a:lnTo>
                <a:lnTo>
                  <a:pt x="69047" y="18005"/>
                </a:lnTo>
                <a:lnTo>
                  <a:pt x="69047" y="18157"/>
                </a:lnTo>
                <a:lnTo>
                  <a:pt x="69229" y="18315"/>
                </a:lnTo>
                <a:lnTo>
                  <a:pt x="69972" y="18618"/>
                </a:lnTo>
                <a:lnTo>
                  <a:pt x="70708" y="18776"/>
                </a:lnTo>
                <a:lnTo>
                  <a:pt x="71634" y="18618"/>
                </a:lnTo>
                <a:lnTo>
                  <a:pt x="72552" y="18466"/>
                </a:lnTo>
                <a:lnTo>
                  <a:pt x="74767" y="18157"/>
                </a:lnTo>
                <a:lnTo>
                  <a:pt x="77908" y="19238"/>
                </a:lnTo>
                <a:lnTo>
                  <a:pt x="76429" y="19389"/>
                </a:lnTo>
                <a:lnTo>
                  <a:pt x="74767" y="19699"/>
                </a:lnTo>
                <a:lnTo>
                  <a:pt x="73477" y="20161"/>
                </a:lnTo>
                <a:lnTo>
                  <a:pt x="72188" y="20622"/>
                </a:lnTo>
                <a:lnTo>
                  <a:pt x="72188" y="20774"/>
                </a:lnTo>
                <a:lnTo>
                  <a:pt x="71998" y="20926"/>
                </a:lnTo>
                <a:lnTo>
                  <a:pt x="72188" y="21084"/>
                </a:lnTo>
                <a:lnTo>
                  <a:pt x="72370" y="21235"/>
                </a:lnTo>
                <a:lnTo>
                  <a:pt x="75511" y="21084"/>
                </a:lnTo>
                <a:lnTo>
                  <a:pt x="78462" y="20926"/>
                </a:lnTo>
                <a:lnTo>
                  <a:pt x="81785" y="20926"/>
                </a:lnTo>
                <a:lnTo>
                  <a:pt x="83818" y="22159"/>
                </a:lnTo>
                <a:lnTo>
                  <a:pt x="81603" y="22620"/>
                </a:lnTo>
                <a:lnTo>
                  <a:pt x="79388" y="23233"/>
                </a:lnTo>
                <a:lnTo>
                  <a:pt x="77726" y="24005"/>
                </a:lnTo>
                <a:lnTo>
                  <a:pt x="76618" y="24770"/>
                </a:lnTo>
                <a:lnTo>
                  <a:pt x="76429" y="24928"/>
                </a:lnTo>
                <a:lnTo>
                  <a:pt x="76618" y="24928"/>
                </a:lnTo>
                <a:lnTo>
                  <a:pt x="78834" y="24770"/>
                </a:lnTo>
                <a:lnTo>
                  <a:pt x="81049" y="24466"/>
                </a:lnTo>
                <a:lnTo>
                  <a:pt x="83264" y="24156"/>
                </a:lnTo>
                <a:lnTo>
                  <a:pt x="85662" y="23853"/>
                </a:lnTo>
                <a:lnTo>
                  <a:pt x="86216" y="23853"/>
                </a:lnTo>
                <a:lnTo>
                  <a:pt x="87877" y="25079"/>
                </a:lnTo>
                <a:lnTo>
                  <a:pt x="89357" y="26464"/>
                </a:lnTo>
                <a:lnTo>
                  <a:pt x="86398" y="26616"/>
                </a:lnTo>
                <a:lnTo>
                  <a:pt x="82157" y="26925"/>
                </a:lnTo>
                <a:lnTo>
                  <a:pt x="80123" y="27077"/>
                </a:lnTo>
                <a:lnTo>
                  <a:pt x="78280" y="27697"/>
                </a:lnTo>
                <a:lnTo>
                  <a:pt x="78090" y="27848"/>
                </a:lnTo>
                <a:lnTo>
                  <a:pt x="78090" y="28000"/>
                </a:lnTo>
                <a:lnTo>
                  <a:pt x="78280" y="28158"/>
                </a:lnTo>
                <a:lnTo>
                  <a:pt x="80305" y="28620"/>
                </a:lnTo>
                <a:lnTo>
                  <a:pt x="88803" y="28620"/>
                </a:lnTo>
                <a:lnTo>
                  <a:pt x="91018" y="28462"/>
                </a:lnTo>
                <a:lnTo>
                  <a:pt x="92680" y="30769"/>
                </a:lnTo>
                <a:lnTo>
                  <a:pt x="89910" y="30769"/>
                </a:lnTo>
                <a:lnTo>
                  <a:pt x="85480" y="30927"/>
                </a:lnTo>
                <a:lnTo>
                  <a:pt x="80859" y="31231"/>
                </a:lnTo>
                <a:lnTo>
                  <a:pt x="80677" y="31231"/>
                </a:lnTo>
                <a:lnTo>
                  <a:pt x="80677" y="31389"/>
                </a:lnTo>
                <a:lnTo>
                  <a:pt x="80677" y="31541"/>
                </a:lnTo>
                <a:lnTo>
                  <a:pt x="80859" y="31692"/>
                </a:lnTo>
                <a:lnTo>
                  <a:pt x="82711" y="32154"/>
                </a:lnTo>
                <a:lnTo>
                  <a:pt x="84736" y="32312"/>
                </a:lnTo>
                <a:lnTo>
                  <a:pt x="91200" y="32312"/>
                </a:lnTo>
                <a:lnTo>
                  <a:pt x="93787" y="32464"/>
                </a:lnTo>
                <a:lnTo>
                  <a:pt x="95259" y="35542"/>
                </a:lnTo>
                <a:lnTo>
                  <a:pt x="86952" y="35542"/>
                </a:lnTo>
                <a:lnTo>
                  <a:pt x="85662" y="35694"/>
                </a:lnTo>
                <a:lnTo>
                  <a:pt x="84554" y="36004"/>
                </a:lnTo>
                <a:lnTo>
                  <a:pt x="83446" y="36465"/>
                </a:lnTo>
                <a:lnTo>
                  <a:pt x="83264" y="36617"/>
                </a:lnTo>
                <a:lnTo>
                  <a:pt x="83446" y="36927"/>
                </a:lnTo>
                <a:lnTo>
                  <a:pt x="85480" y="37230"/>
                </a:lnTo>
                <a:lnTo>
                  <a:pt x="87505" y="37230"/>
                </a:lnTo>
                <a:lnTo>
                  <a:pt x="91572" y="37388"/>
                </a:lnTo>
                <a:lnTo>
                  <a:pt x="96003" y="37540"/>
                </a:lnTo>
                <a:lnTo>
                  <a:pt x="96367" y="38311"/>
                </a:lnTo>
                <a:lnTo>
                  <a:pt x="96556" y="39076"/>
                </a:lnTo>
                <a:lnTo>
                  <a:pt x="93969" y="39076"/>
                </a:lnTo>
                <a:lnTo>
                  <a:pt x="88985" y="39538"/>
                </a:lnTo>
                <a:lnTo>
                  <a:pt x="86587" y="39696"/>
                </a:lnTo>
                <a:lnTo>
                  <a:pt x="84372" y="40158"/>
                </a:lnTo>
                <a:lnTo>
                  <a:pt x="84182" y="40158"/>
                </a:lnTo>
                <a:lnTo>
                  <a:pt x="84182" y="40309"/>
                </a:lnTo>
                <a:lnTo>
                  <a:pt x="84182" y="40461"/>
                </a:lnTo>
                <a:lnTo>
                  <a:pt x="84372" y="40619"/>
                </a:lnTo>
                <a:lnTo>
                  <a:pt x="86398" y="40923"/>
                </a:lnTo>
                <a:lnTo>
                  <a:pt x="88431" y="41081"/>
                </a:lnTo>
                <a:lnTo>
                  <a:pt x="94895" y="41081"/>
                </a:lnTo>
                <a:lnTo>
                  <a:pt x="97292" y="41232"/>
                </a:lnTo>
                <a:lnTo>
                  <a:pt x="97664" y="43230"/>
                </a:lnTo>
                <a:lnTo>
                  <a:pt x="95259" y="43230"/>
                </a:lnTo>
                <a:lnTo>
                  <a:pt x="92862" y="43388"/>
                </a:lnTo>
                <a:lnTo>
                  <a:pt x="89167" y="43540"/>
                </a:lnTo>
                <a:lnTo>
                  <a:pt x="87323" y="43692"/>
                </a:lnTo>
                <a:lnTo>
                  <a:pt x="85480" y="43850"/>
                </a:lnTo>
                <a:lnTo>
                  <a:pt x="85290" y="43850"/>
                </a:lnTo>
                <a:lnTo>
                  <a:pt x="85290" y="44001"/>
                </a:lnTo>
                <a:lnTo>
                  <a:pt x="85290" y="44311"/>
                </a:lnTo>
                <a:lnTo>
                  <a:pt x="85480" y="44311"/>
                </a:lnTo>
                <a:lnTo>
                  <a:pt x="86952" y="44773"/>
                </a:lnTo>
                <a:lnTo>
                  <a:pt x="88613" y="45076"/>
                </a:lnTo>
                <a:lnTo>
                  <a:pt x="96556" y="45076"/>
                </a:lnTo>
                <a:lnTo>
                  <a:pt x="98028" y="44924"/>
                </a:lnTo>
                <a:lnTo>
                  <a:pt x="98582" y="48003"/>
                </a:lnTo>
                <a:lnTo>
                  <a:pt x="98582" y="48003"/>
                </a:lnTo>
                <a:lnTo>
                  <a:pt x="97474" y="47845"/>
                </a:lnTo>
                <a:lnTo>
                  <a:pt x="96367" y="47845"/>
                </a:lnTo>
                <a:lnTo>
                  <a:pt x="94341" y="48003"/>
                </a:lnTo>
                <a:lnTo>
                  <a:pt x="91018" y="48003"/>
                </a:lnTo>
                <a:lnTo>
                  <a:pt x="89357" y="48155"/>
                </a:lnTo>
                <a:lnTo>
                  <a:pt x="87695" y="48617"/>
                </a:lnTo>
                <a:lnTo>
                  <a:pt x="87505" y="48617"/>
                </a:lnTo>
                <a:lnTo>
                  <a:pt x="87505" y="48926"/>
                </a:lnTo>
                <a:lnTo>
                  <a:pt x="87505" y="49078"/>
                </a:lnTo>
                <a:lnTo>
                  <a:pt x="87695" y="49230"/>
                </a:lnTo>
                <a:lnTo>
                  <a:pt x="89357" y="49540"/>
                </a:lnTo>
                <a:lnTo>
                  <a:pt x="91018" y="49691"/>
                </a:lnTo>
                <a:lnTo>
                  <a:pt x="94341" y="49691"/>
                </a:lnTo>
                <a:lnTo>
                  <a:pt x="96367" y="49849"/>
                </a:lnTo>
                <a:lnTo>
                  <a:pt x="97474" y="49849"/>
                </a:lnTo>
                <a:lnTo>
                  <a:pt x="98582" y="49691"/>
                </a:lnTo>
                <a:lnTo>
                  <a:pt x="98582" y="50001"/>
                </a:lnTo>
                <a:lnTo>
                  <a:pt x="98582" y="52157"/>
                </a:lnTo>
                <a:lnTo>
                  <a:pt x="97664" y="51847"/>
                </a:lnTo>
                <a:lnTo>
                  <a:pt x="96921" y="51847"/>
                </a:lnTo>
                <a:lnTo>
                  <a:pt x="95077" y="51695"/>
                </a:lnTo>
                <a:lnTo>
                  <a:pt x="91754" y="51695"/>
                </a:lnTo>
                <a:lnTo>
                  <a:pt x="90092" y="51847"/>
                </a:lnTo>
                <a:lnTo>
                  <a:pt x="88431" y="52157"/>
                </a:lnTo>
                <a:lnTo>
                  <a:pt x="88431" y="52309"/>
                </a:lnTo>
                <a:lnTo>
                  <a:pt x="88249" y="52460"/>
                </a:lnTo>
                <a:lnTo>
                  <a:pt x="88431" y="52460"/>
                </a:lnTo>
                <a:lnTo>
                  <a:pt x="88431" y="52618"/>
                </a:lnTo>
                <a:lnTo>
                  <a:pt x="91382" y="53080"/>
                </a:lnTo>
                <a:lnTo>
                  <a:pt x="94151" y="53383"/>
                </a:lnTo>
                <a:lnTo>
                  <a:pt x="96367" y="53541"/>
                </a:lnTo>
                <a:lnTo>
                  <a:pt x="97292" y="53693"/>
                </a:lnTo>
                <a:lnTo>
                  <a:pt x="98400" y="53541"/>
                </a:lnTo>
                <a:lnTo>
                  <a:pt x="97664" y="56001"/>
                </a:lnTo>
                <a:lnTo>
                  <a:pt x="96003" y="55691"/>
                </a:lnTo>
                <a:lnTo>
                  <a:pt x="94705" y="55539"/>
                </a:lnTo>
                <a:lnTo>
                  <a:pt x="93044" y="55229"/>
                </a:lnTo>
                <a:lnTo>
                  <a:pt x="89721" y="55229"/>
                </a:lnTo>
                <a:lnTo>
                  <a:pt x="88059" y="55691"/>
                </a:lnTo>
                <a:lnTo>
                  <a:pt x="87877" y="55849"/>
                </a:lnTo>
                <a:lnTo>
                  <a:pt x="87877" y="56001"/>
                </a:lnTo>
                <a:lnTo>
                  <a:pt x="87877" y="56152"/>
                </a:lnTo>
                <a:lnTo>
                  <a:pt x="89910" y="56152"/>
                </a:lnTo>
                <a:lnTo>
                  <a:pt x="91754" y="56462"/>
                </a:lnTo>
                <a:lnTo>
                  <a:pt x="95259" y="57234"/>
                </a:lnTo>
                <a:lnTo>
                  <a:pt x="96921" y="57695"/>
                </a:lnTo>
                <a:lnTo>
                  <a:pt x="96003" y="59080"/>
                </a:lnTo>
                <a:lnTo>
                  <a:pt x="94895" y="58770"/>
                </a:lnTo>
                <a:lnTo>
                  <a:pt x="93415" y="58618"/>
                </a:lnTo>
                <a:lnTo>
                  <a:pt x="92126" y="58308"/>
                </a:lnTo>
                <a:lnTo>
                  <a:pt x="90828" y="58157"/>
                </a:lnTo>
                <a:lnTo>
                  <a:pt x="88059" y="58157"/>
                </a:lnTo>
                <a:lnTo>
                  <a:pt x="87877" y="58308"/>
                </a:lnTo>
                <a:lnTo>
                  <a:pt x="87877" y="58460"/>
                </a:lnTo>
                <a:lnTo>
                  <a:pt x="87877" y="58618"/>
                </a:lnTo>
                <a:lnTo>
                  <a:pt x="90464" y="59541"/>
                </a:lnTo>
                <a:lnTo>
                  <a:pt x="92862" y="60464"/>
                </a:lnTo>
                <a:lnTo>
                  <a:pt x="95077" y="60926"/>
                </a:lnTo>
                <a:lnTo>
                  <a:pt x="93598" y="62772"/>
                </a:lnTo>
                <a:lnTo>
                  <a:pt x="93598" y="63075"/>
                </a:lnTo>
                <a:lnTo>
                  <a:pt x="92308" y="62614"/>
                </a:lnTo>
                <a:lnTo>
                  <a:pt x="91018" y="62462"/>
                </a:lnTo>
                <a:lnTo>
                  <a:pt x="89539" y="62152"/>
                </a:lnTo>
                <a:lnTo>
                  <a:pt x="85290" y="62152"/>
                </a:lnTo>
                <a:lnTo>
                  <a:pt x="85108" y="62310"/>
                </a:lnTo>
                <a:lnTo>
                  <a:pt x="85108" y="62462"/>
                </a:lnTo>
                <a:lnTo>
                  <a:pt x="85290" y="62462"/>
                </a:lnTo>
                <a:lnTo>
                  <a:pt x="87505" y="63233"/>
                </a:lnTo>
                <a:lnTo>
                  <a:pt x="89910" y="63998"/>
                </a:lnTo>
                <a:lnTo>
                  <a:pt x="92308" y="64770"/>
                </a:lnTo>
                <a:lnTo>
                  <a:pt x="90828" y="66464"/>
                </a:lnTo>
                <a:lnTo>
                  <a:pt x="89721" y="66306"/>
                </a:lnTo>
                <a:lnTo>
                  <a:pt x="86587" y="65693"/>
                </a:lnTo>
                <a:lnTo>
                  <a:pt x="83629" y="65383"/>
                </a:lnTo>
                <a:lnTo>
                  <a:pt x="83264" y="65383"/>
                </a:lnTo>
                <a:lnTo>
                  <a:pt x="83264" y="65541"/>
                </a:lnTo>
                <a:lnTo>
                  <a:pt x="83264" y="65693"/>
                </a:lnTo>
                <a:lnTo>
                  <a:pt x="83446" y="66002"/>
                </a:lnTo>
                <a:lnTo>
                  <a:pt x="84554" y="66616"/>
                </a:lnTo>
                <a:lnTo>
                  <a:pt x="85844" y="67077"/>
                </a:lnTo>
                <a:lnTo>
                  <a:pt x="88249" y="67848"/>
                </a:lnTo>
                <a:lnTo>
                  <a:pt x="89539" y="68152"/>
                </a:lnTo>
                <a:lnTo>
                  <a:pt x="88431" y="69536"/>
                </a:lnTo>
                <a:lnTo>
                  <a:pt x="87323" y="69233"/>
                </a:lnTo>
                <a:lnTo>
                  <a:pt x="86216" y="69075"/>
                </a:lnTo>
                <a:lnTo>
                  <a:pt x="84000" y="68613"/>
                </a:lnTo>
                <a:lnTo>
                  <a:pt x="83075" y="68613"/>
                </a:lnTo>
                <a:lnTo>
                  <a:pt x="81967" y="68923"/>
                </a:lnTo>
                <a:lnTo>
                  <a:pt x="81785" y="69075"/>
                </a:lnTo>
                <a:lnTo>
                  <a:pt x="81603" y="69233"/>
                </a:lnTo>
                <a:lnTo>
                  <a:pt x="81603" y="69536"/>
                </a:lnTo>
                <a:lnTo>
                  <a:pt x="81785" y="69846"/>
                </a:lnTo>
                <a:lnTo>
                  <a:pt x="82711" y="70308"/>
                </a:lnTo>
                <a:lnTo>
                  <a:pt x="83629" y="70617"/>
                </a:lnTo>
                <a:lnTo>
                  <a:pt x="85480" y="71079"/>
                </a:lnTo>
                <a:lnTo>
                  <a:pt x="86952" y="71382"/>
                </a:lnTo>
                <a:lnTo>
                  <a:pt x="85290" y="73229"/>
                </a:lnTo>
                <a:lnTo>
                  <a:pt x="84000" y="72925"/>
                </a:lnTo>
                <a:lnTo>
                  <a:pt x="82521" y="72925"/>
                </a:lnTo>
                <a:lnTo>
                  <a:pt x="81049" y="73229"/>
                </a:lnTo>
                <a:lnTo>
                  <a:pt x="80859" y="73387"/>
                </a:lnTo>
                <a:lnTo>
                  <a:pt x="81049" y="73538"/>
                </a:lnTo>
                <a:lnTo>
                  <a:pt x="82157" y="73848"/>
                </a:lnTo>
                <a:lnTo>
                  <a:pt x="83264" y="74152"/>
                </a:lnTo>
                <a:lnTo>
                  <a:pt x="84182" y="74461"/>
                </a:lnTo>
                <a:lnTo>
                  <a:pt x="82521" y="76769"/>
                </a:lnTo>
                <a:lnTo>
                  <a:pt x="82157" y="76611"/>
                </a:lnTo>
                <a:lnTo>
                  <a:pt x="80859" y="76149"/>
                </a:lnTo>
                <a:lnTo>
                  <a:pt x="80123" y="75846"/>
                </a:lnTo>
                <a:lnTo>
                  <a:pt x="79388" y="75688"/>
                </a:lnTo>
                <a:lnTo>
                  <a:pt x="79198" y="75846"/>
                </a:lnTo>
                <a:lnTo>
                  <a:pt x="79198" y="76149"/>
                </a:lnTo>
                <a:lnTo>
                  <a:pt x="79570" y="76611"/>
                </a:lnTo>
                <a:lnTo>
                  <a:pt x="80305" y="77072"/>
                </a:lnTo>
                <a:lnTo>
                  <a:pt x="81603" y="77844"/>
                </a:lnTo>
                <a:lnTo>
                  <a:pt x="80123" y="80000"/>
                </a:lnTo>
                <a:lnTo>
                  <a:pt x="79016" y="79841"/>
                </a:lnTo>
                <a:lnTo>
                  <a:pt x="77172" y="79841"/>
                </a:lnTo>
                <a:lnTo>
                  <a:pt x="76064" y="80000"/>
                </a:lnTo>
                <a:lnTo>
                  <a:pt x="76064" y="80151"/>
                </a:lnTo>
                <a:lnTo>
                  <a:pt x="76064" y="80303"/>
                </a:lnTo>
                <a:lnTo>
                  <a:pt x="77726" y="80923"/>
                </a:lnTo>
                <a:lnTo>
                  <a:pt x="79198" y="81536"/>
                </a:lnTo>
                <a:lnTo>
                  <a:pt x="77354" y="84615"/>
                </a:lnTo>
                <a:lnTo>
                  <a:pt x="74957" y="84615"/>
                </a:lnTo>
                <a:lnTo>
                  <a:pt x="75139" y="84918"/>
                </a:lnTo>
                <a:lnTo>
                  <a:pt x="76982" y="85380"/>
                </a:lnTo>
                <a:lnTo>
                  <a:pt x="76429" y="86612"/>
                </a:lnTo>
                <a:lnTo>
                  <a:pt x="76064" y="87845"/>
                </a:lnTo>
                <a:lnTo>
                  <a:pt x="75511" y="90305"/>
                </a:lnTo>
                <a:lnTo>
                  <a:pt x="74957" y="92764"/>
                </a:lnTo>
                <a:lnTo>
                  <a:pt x="74403" y="95381"/>
                </a:lnTo>
                <a:lnTo>
                  <a:pt x="69047" y="95533"/>
                </a:lnTo>
                <a:lnTo>
                  <a:pt x="70154" y="92764"/>
                </a:lnTo>
                <a:lnTo>
                  <a:pt x="70890" y="89995"/>
                </a:lnTo>
                <a:lnTo>
                  <a:pt x="72370" y="84457"/>
                </a:lnTo>
                <a:lnTo>
                  <a:pt x="73849" y="78767"/>
                </a:lnTo>
                <a:lnTo>
                  <a:pt x="74767" y="75998"/>
                </a:lnTo>
                <a:lnTo>
                  <a:pt x="75693" y="73229"/>
                </a:lnTo>
                <a:lnTo>
                  <a:pt x="77908" y="67387"/>
                </a:lnTo>
                <a:lnTo>
                  <a:pt x="79941" y="61539"/>
                </a:lnTo>
                <a:lnTo>
                  <a:pt x="80859" y="58922"/>
                </a:lnTo>
                <a:lnTo>
                  <a:pt x="81603" y="56001"/>
                </a:lnTo>
                <a:lnTo>
                  <a:pt x="81785" y="54616"/>
                </a:lnTo>
                <a:lnTo>
                  <a:pt x="81785" y="53080"/>
                </a:lnTo>
                <a:lnTo>
                  <a:pt x="81603" y="51695"/>
                </a:lnTo>
                <a:lnTo>
                  <a:pt x="81231" y="50311"/>
                </a:lnTo>
                <a:lnTo>
                  <a:pt x="81049" y="50153"/>
                </a:lnTo>
                <a:lnTo>
                  <a:pt x="80677" y="50153"/>
                </a:lnTo>
                <a:lnTo>
                  <a:pt x="80495" y="50311"/>
                </a:lnTo>
                <a:lnTo>
                  <a:pt x="79941" y="51695"/>
                </a:lnTo>
                <a:lnTo>
                  <a:pt x="79388" y="53232"/>
                </a:lnTo>
                <a:lnTo>
                  <a:pt x="78644" y="56152"/>
                </a:lnTo>
                <a:lnTo>
                  <a:pt x="78090" y="59231"/>
                </a:lnTo>
                <a:lnTo>
                  <a:pt x="77172" y="62152"/>
                </a:lnTo>
                <a:lnTo>
                  <a:pt x="75139" y="68000"/>
                </a:lnTo>
                <a:lnTo>
                  <a:pt x="72741" y="73690"/>
                </a:lnTo>
                <a:lnTo>
                  <a:pt x="71816" y="76459"/>
                </a:lnTo>
                <a:lnTo>
                  <a:pt x="71080" y="79228"/>
                </a:lnTo>
                <a:lnTo>
                  <a:pt x="69601" y="84615"/>
                </a:lnTo>
                <a:lnTo>
                  <a:pt x="68121" y="90153"/>
                </a:lnTo>
                <a:lnTo>
                  <a:pt x="67203" y="92922"/>
                </a:lnTo>
                <a:lnTo>
                  <a:pt x="66278" y="95533"/>
                </a:lnTo>
                <a:lnTo>
                  <a:pt x="61665" y="95691"/>
                </a:lnTo>
                <a:lnTo>
                  <a:pt x="57044" y="95381"/>
                </a:lnTo>
                <a:lnTo>
                  <a:pt x="54465" y="95229"/>
                </a:lnTo>
                <a:lnTo>
                  <a:pt x="54275" y="95071"/>
                </a:lnTo>
                <a:lnTo>
                  <a:pt x="53721" y="92922"/>
                </a:lnTo>
                <a:lnTo>
                  <a:pt x="53357" y="90766"/>
                </a:lnTo>
                <a:lnTo>
                  <a:pt x="52614" y="86303"/>
                </a:lnTo>
                <a:lnTo>
                  <a:pt x="51324" y="79690"/>
                </a:lnTo>
                <a:lnTo>
                  <a:pt x="49845" y="73229"/>
                </a:lnTo>
                <a:lnTo>
                  <a:pt x="47265" y="62462"/>
                </a:lnTo>
                <a:lnTo>
                  <a:pt x="45975" y="57076"/>
                </a:lnTo>
                <a:lnTo>
                  <a:pt x="44314" y="51695"/>
                </a:lnTo>
                <a:lnTo>
                  <a:pt x="44124" y="51537"/>
                </a:lnTo>
                <a:lnTo>
                  <a:pt x="43760" y="51386"/>
                </a:lnTo>
                <a:lnTo>
                  <a:pt x="43570" y="51386"/>
                </a:lnTo>
                <a:lnTo>
                  <a:pt x="43206" y="51537"/>
                </a:lnTo>
                <a:lnTo>
                  <a:pt x="42834" y="52460"/>
                </a:lnTo>
                <a:lnTo>
                  <a:pt x="42834" y="53232"/>
                </a:lnTo>
                <a:lnTo>
                  <a:pt x="42834" y="54003"/>
                </a:lnTo>
                <a:lnTo>
                  <a:pt x="42834" y="54768"/>
                </a:lnTo>
                <a:lnTo>
                  <a:pt x="43388" y="56462"/>
                </a:lnTo>
                <a:lnTo>
                  <a:pt x="43760" y="58157"/>
                </a:lnTo>
                <a:lnTo>
                  <a:pt x="44496" y="61539"/>
                </a:lnTo>
                <a:lnTo>
                  <a:pt x="45232" y="64770"/>
                </a:lnTo>
                <a:lnTo>
                  <a:pt x="45786" y="68152"/>
                </a:lnTo>
                <a:lnTo>
                  <a:pt x="46529" y="71541"/>
                </a:lnTo>
                <a:lnTo>
                  <a:pt x="48001" y="77995"/>
                </a:lnTo>
                <a:lnTo>
                  <a:pt x="49480" y="84615"/>
                </a:lnTo>
                <a:lnTo>
                  <a:pt x="49845" y="87074"/>
                </a:lnTo>
                <a:lnTo>
                  <a:pt x="50216" y="89843"/>
                </a:lnTo>
                <a:lnTo>
                  <a:pt x="50588" y="92460"/>
                </a:lnTo>
                <a:lnTo>
                  <a:pt x="50952" y="93687"/>
                </a:lnTo>
                <a:lnTo>
                  <a:pt x="51324" y="94920"/>
                </a:lnTo>
                <a:lnTo>
                  <a:pt x="49291" y="95071"/>
                </a:lnTo>
                <a:lnTo>
                  <a:pt x="49109" y="92460"/>
                </a:lnTo>
                <a:lnTo>
                  <a:pt x="48555" y="89995"/>
                </a:lnTo>
                <a:lnTo>
                  <a:pt x="47637" y="87535"/>
                </a:lnTo>
                <a:lnTo>
                  <a:pt x="46529" y="85228"/>
                </a:lnTo>
                <a:lnTo>
                  <a:pt x="45050" y="82920"/>
                </a:lnTo>
                <a:lnTo>
                  <a:pt x="43570" y="80764"/>
                </a:lnTo>
                <a:lnTo>
                  <a:pt x="40065" y="76307"/>
                </a:lnTo>
                <a:lnTo>
                  <a:pt x="36006" y="71231"/>
                </a:lnTo>
                <a:lnTo>
                  <a:pt x="31940" y="65844"/>
                </a:lnTo>
                <a:lnTo>
                  <a:pt x="30096" y="63075"/>
                </a:lnTo>
                <a:lnTo>
                  <a:pt x="28253" y="60306"/>
                </a:lnTo>
                <a:lnTo>
                  <a:pt x="26773" y="57385"/>
                </a:lnTo>
                <a:lnTo>
                  <a:pt x="25483" y="54464"/>
                </a:lnTo>
                <a:lnTo>
                  <a:pt x="24930" y="53080"/>
                </a:lnTo>
                <a:lnTo>
                  <a:pt x="24740" y="51537"/>
                </a:lnTo>
                <a:lnTo>
                  <a:pt x="24558" y="50001"/>
                </a:lnTo>
                <a:lnTo>
                  <a:pt x="24558" y="48465"/>
                </a:lnTo>
                <a:lnTo>
                  <a:pt x="24740" y="45234"/>
                </a:lnTo>
                <a:lnTo>
                  <a:pt x="25112" y="42155"/>
                </a:lnTo>
                <a:lnTo>
                  <a:pt x="25294" y="40309"/>
                </a:lnTo>
                <a:lnTo>
                  <a:pt x="25848" y="38615"/>
                </a:lnTo>
                <a:lnTo>
                  <a:pt x="26401" y="36927"/>
                </a:lnTo>
                <a:lnTo>
                  <a:pt x="27145" y="35384"/>
                </a:lnTo>
                <a:lnTo>
                  <a:pt x="28063" y="33848"/>
                </a:lnTo>
                <a:lnTo>
                  <a:pt x="29171" y="32312"/>
                </a:lnTo>
                <a:lnTo>
                  <a:pt x="30468" y="30927"/>
                </a:lnTo>
                <a:lnTo>
                  <a:pt x="31758" y="29543"/>
                </a:lnTo>
                <a:lnTo>
                  <a:pt x="35263" y="26312"/>
                </a:lnTo>
                <a:lnTo>
                  <a:pt x="38404" y="23695"/>
                </a:lnTo>
                <a:lnTo>
                  <a:pt x="40991" y="21697"/>
                </a:lnTo>
                <a:lnTo>
                  <a:pt x="43570" y="20161"/>
                </a:lnTo>
                <a:lnTo>
                  <a:pt x="45975" y="19080"/>
                </a:lnTo>
                <a:lnTo>
                  <a:pt x="48191" y="18157"/>
                </a:lnTo>
                <a:lnTo>
                  <a:pt x="50588" y="17543"/>
                </a:lnTo>
                <a:lnTo>
                  <a:pt x="52986" y="17082"/>
                </a:lnTo>
                <a:lnTo>
                  <a:pt x="55201" y="16772"/>
                </a:lnTo>
                <a:lnTo>
                  <a:pt x="57416" y="16620"/>
                </a:lnTo>
                <a:lnTo>
                  <a:pt x="59632" y="16469"/>
                </a:lnTo>
                <a:close/>
                <a:moveTo>
                  <a:pt x="50952" y="98150"/>
                </a:moveTo>
                <a:lnTo>
                  <a:pt x="50216" y="99383"/>
                </a:lnTo>
                <a:lnTo>
                  <a:pt x="48191" y="102152"/>
                </a:lnTo>
                <a:lnTo>
                  <a:pt x="47637" y="101842"/>
                </a:lnTo>
                <a:lnTo>
                  <a:pt x="47265" y="101533"/>
                </a:lnTo>
                <a:lnTo>
                  <a:pt x="47083" y="100919"/>
                </a:lnTo>
                <a:lnTo>
                  <a:pt x="47083" y="100306"/>
                </a:lnTo>
                <a:lnTo>
                  <a:pt x="47083" y="99687"/>
                </a:lnTo>
                <a:lnTo>
                  <a:pt x="47265" y="99225"/>
                </a:lnTo>
                <a:lnTo>
                  <a:pt x="47637" y="98612"/>
                </a:lnTo>
                <a:lnTo>
                  <a:pt x="48001" y="98302"/>
                </a:lnTo>
                <a:lnTo>
                  <a:pt x="50034" y="98150"/>
                </a:lnTo>
                <a:close/>
                <a:moveTo>
                  <a:pt x="52250" y="98150"/>
                </a:moveTo>
                <a:lnTo>
                  <a:pt x="55201" y="98302"/>
                </a:lnTo>
                <a:lnTo>
                  <a:pt x="57970" y="98612"/>
                </a:lnTo>
                <a:lnTo>
                  <a:pt x="62401" y="98922"/>
                </a:lnTo>
                <a:lnTo>
                  <a:pt x="66831" y="99073"/>
                </a:lnTo>
                <a:lnTo>
                  <a:pt x="64798" y="100919"/>
                </a:lnTo>
                <a:lnTo>
                  <a:pt x="62955" y="102765"/>
                </a:lnTo>
                <a:lnTo>
                  <a:pt x="60003" y="102614"/>
                </a:lnTo>
                <a:lnTo>
                  <a:pt x="62583" y="99535"/>
                </a:lnTo>
                <a:lnTo>
                  <a:pt x="62583" y="99383"/>
                </a:lnTo>
                <a:lnTo>
                  <a:pt x="62401" y="99225"/>
                </a:lnTo>
                <a:lnTo>
                  <a:pt x="62219" y="99073"/>
                </a:lnTo>
                <a:lnTo>
                  <a:pt x="62029" y="99225"/>
                </a:lnTo>
                <a:lnTo>
                  <a:pt x="58342" y="102614"/>
                </a:lnTo>
                <a:lnTo>
                  <a:pt x="54465" y="102304"/>
                </a:lnTo>
                <a:lnTo>
                  <a:pt x="55573" y="100768"/>
                </a:lnTo>
                <a:lnTo>
                  <a:pt x="56680" y="99073"/>
                </a:lnTo>
                <a:lnTo>
                  <a:pt x="56680" y="98922"/>
                </a:lnTo>
                <a:lnTo>
                  <a:pt x="56491" y="98764"/>
                </a:lnTo>
                <a:lnTo>
                  <a:pt x="56309" y="98922"/>
                </a:lnTo>
                <a:lnTo>
                  <a:pt x="54647" y="100458"/>
                </a:lnTo>
                <a:lnTo>
                  <a:pt x="52614" y="102304"/>
                </a:lnTo>
                <a:lnTo>
                  <a:pt x="51142" y="102456"/>
                </a:lnTo>
                <a:lnTo>
                  <a:pt x="49845" y="102765"/>
                </a:lnTo>
                <a:lnTo>
                  <a:pt x="50588" y="101533"/>
                </a:lnTo>
                <a:lnTo>
                  <a:pt x="51696" y="99996"/>
                </a:lnTo>
                <a:lnTo>
                  <a:pt x="52060" y="99073"/>
                </a:lnTo>
                <a:lnTo>
                  <a:pt x="52250" y="98150"/>
                </a:lnTo>
                <a:close/>
                <a:moveTo>
                  <a:pt x="73295" y="98764"/>
                </a:moveTo>
                <a:lnTo>
                  <a:pt x="73849" y="99073"/>
                </a:lnTo>
                <a:lnTo>
                  <a:pt x="74403" y="99225"/>
                </a:lnTo>
                <a:lnTo>
                  <a:pt x="75511" y="99225"/>
                </a:lnTo>
                <a:lnTo>
                  <a:pt x="74213" y="99845"/>
                </a:lnTo>
                <a:lnTo>
                  <a:pt x="73295" y="100768"/>
                </a:lnTo>
                <a:lnTo>
                  <a:pt x="72370" y="101691"/>
                </a:lnTo>
                <a:lnTo>
                  <a:pt x="71444" y="102917"/>
                </a:lnTo>
                <a:lnTo>
                  <a:pt x="70336" y="102917"/>
                </a:lnTo>
                <a:lnTo>
                  <a:pt x="72924" y="99996"/>
                </a:lnTo>
                <a:lnTo>
                  <a:pt x="72924" y="99845"/>
                </a:lnTo>
                <a:lnTo>
                  <a:pt x="72924" y="99687"/>
                </a:lnTo>
                <a:lnTo>
                  <a:pt x="72552" y="99687"/>
                </a:lnTo>
                <a:lnTo>
                  <a:pt x="70708" y="101229"/>
                </a:lnTo>
                <a:lnTo>
                  <a:pt x="68865" y="102765"/>
                </a:lnTo>
                <a:lnTo>
                  <a:pt x="64616" y="102765"/>
                </a:lnTo>
                <a:lnTo>
                  <a:pt x="67385" y="99383"/>
                </a:lnTo>
                <a:lnTo>
                  <a:pt x="67567" y="99225"/>
                </a:lnTo>
                <a:lnTo>
                  <a:pt x="67385" y="99073"/>
                </a:lnTo>
                <a:lnTo>
                  <a:pt x="70336" y="99073"/>
                </a:lnTo>
                <a:lnTo>
                  <a:pt x="73295" y="98764"/>
                </a:lnTo>
                <a:close/>
                <a:moveTo>
                  <a:pt x="76429" y="99687"/>
                </a:moveTo>
                <a:lnTo>
                  <a:pt x="76429" y="100148"/>
                </a:lnTo>
                <a:lnTo>
                  <a:pt x="76618" y="100768"/>
                </a:lnTo>
                <a:lnTo>
                  <a:pt x="76429" y="101533"/>
                </a:lnTo>
                <a:lnTo>
                  <a:pt x="76247" y="102304"/>
                </a:lnTo>
                <a:lnTo>
                  <a:pt x="75693" y="103075"/>
                </a:lnTo>
                <a:lnTo>
                  <a:pt x="74031" y="102917"/>
                </a:lnTo>
                <a:lnTo>
                  <a:pt x="74957" y="101229"/>
                </a:lnTo>
                <a:lnTo>
                  <a:pt x="75693" y="100458"/>
                </a:lnTo>
                <a:lnTo>
                  <a:pt x="76429" y="99687"/>
                </a:lnTo>
                <a:close/>
                <a:moveTo>
                  <a:pt x="49480" y="104763"/>
                </a:moveTo>
                <a:lnTo>
                  <a:pt x="50034" y="105073"/>
                </a:lnTo>
                <a:lnTo>
                  <a:pt x="48737" y="106767"/>
                </a:lnTo>
                <a:lnTo>
                  <a:pt x="48373" y="107690"/>
                </a:lnTo>
                <a:lnTo>
                  <a:pt x="48001" y="108613"/>
                </a:lnTo>
                <a:lnTo>
                  <a:pt x="47447" y="107994"/>
                </a:lnTo>
                <a:lnTo>
                  <a:pt x="47265" y="107381"/>
                </a:lnTo>
                <a:lnTo>
                  <a:pt x="47083" y="106919"/>
                </a:lnTo>
                <a:lnTo>
                  <a:pt x="47265" y="106306"/>
                </a:lnTo>
                <a:lnTo>
                  <a:pt x="47447" y="106458"/>
                </a:lnTo>
                <a:lnTo>
                  <a:pt x="47819" y="106458"/>
                </a:lnTo>
                <a:lnTo>
                  <a:pt x="48191" y="106306"/>
                </a:lnTo>
                <a:lnTo>
                  <a:pt x="48373" y="105996"/>
                </a:lnTo>
                <a:lnTo>
                  <a:pt x="48737" y="104921"/>
                </a:lnTo>
                <a:lnTo>
                  <a:pt x="48927" y="104921"/>
                </a:lnTo>
                <a:lnTo>
                  <a:pt x="49480" y="104763"/>
                </a:lnTo>
                <a:close/>
                <a:moveTo>
                  <a:pt x="59814" y="105535"/>
                </a:moveTo>
                <a:lnTo>
                  <a:pt x="60367" y="105686"/>
                </a:lnTo>
                <a:lnTo>
                  <a:pt x="59078" y="107381"/>
                </a:lnTo>
                <a:lnTo>
                  <a:pt x="57788" y="109075"/>
                </a:lnTo>
                <a:lnTo>
                  <a:pt x="57598" y="109536"/>
                </a:lnTo>
                <a:lnTo>
                  <a:pt x="55383" y="109536"/>
                </a:lnTo>
                <a:lnTo>
                  <a:pt x="56126" y="108152"/>
                </a:lnTo>
                <a:lnTo>
                  <a:pt x="57044" y="106767"/>
                </a:lnTo>
                <a:lnTo>
                  <a:pt x="57788" y="105686"/>
                </a:lnTo>
                <a:lnTo>
                  <a:pt x="59814" y="105535"/>
                </a:lnTo>
                <a:close/>
                <a:moveTo>
                  <a:pt x="62401" y="105686"/>
                </a:moveTo>
                <a:lnTo>
                  <a:pt x="66278" y="105844"/>
                </a:lnTo>
                <a:lnTo>
                  <a:pt x="64798" y="107690"/>
                </a:lnTo>
                <a:lnTo>
                  <a:pt x="63508" y="109536"/>
                </a:lnTo>
                <a:lnTo>
                  <a:pt x="60003" y="109536"/>
                </a:lnTo>
                <a:lnTo>
                  <a:pt x="60185" y="109227"/>
                </a:lnTo>
                <a:lnTo>
                  <a:pt x="62401" y="105686"/>
                </a:lnTo>
                <a:close/>
                <a:moveTo>
                  <a:pt x="69972" y="105844"/>
                </a:moveTo>
                <a:lnTo>
                  <a:pt x="68121" y="109688"/>
                </a:lnTo>
                <a:lnTo>
                  <a:pt x="65724" y="109688"/>
                </a:lnTo>
                <a:lnTo>
                  <a:pt x="68121" y="105844"/>
                </a:lnTo>
                <a:close/>
                <a:moveTo>
                  <a:pt x="75321" y="105844"/>
                </a:moveTo>
                <a:lnTo>
                  <a:pt x="73295" y="109075"/>
                </a:lnTo>
                <a:lnTo>
                  <a:pt x="72924" y="109688"/>
                </a:lnTo>
                <a:lnTo>
                  <a:pt x="70708" y="109688"/>
                </a:lnTo>
                <a:lnTo>
                  <a:pt x="72552" y="105844"/>
                </a:lnTo>
                <a:close/>
                <a:moveTo>
                  <a:pt x="76982" y="106458"/>
                </a:moveTo>
                <a:lnTo>
                  <a:pt x="77536" y="107229"/>
                </a:lnTo>
                <a:lnTo>
                  <a:pt x="77726" y="108152"/>
                </a:lnTo>
                <a:lnTo>
                  <a:pt x="77536" y="108917"/>
                </a:lnTo>
                <a:lnTo>
                  <a:pt x="76982" y="109688"/>
                </a:lnTo>
                <a:lnTo>
                  <a:pt x="75321" y="109688"/>
                </a:lnTo>
                <a:lnTo>
                  <a:pt x="75511" y="109227"/>
                </a:lnTo>
                <a:lnTo>
                  <a:pt x="76247" y="107994"/>
                </a:lnTo>
                <a:lnTo>
                  <a:pt x="76982" y="106458"/>
                </a:lnTo>
                <a:close/>
                <a:moveTo>
                  <a:pt x="52060" y="105535"/>
                </a:moveTo>
                <a:lnTo>
                  <a:pt x="53721" y="105686"/>
                </a:lnTo>
                <a:lnTo>
                  <a:pt x="55383" y="105686"/>
                </a:lnTo>
                <a:lnTo>
                  <a:pt x="53911" y="107532"/>
                </a:lnTo>
                <a:lnTo>
                  <a:pt x="52614" y="109536"/>
                </a:lnTo>
                <a:lnTo>
                  <a:pt x="51142" y="109688"/>
                </a:lnTo>
                <a:lnTo>
                  <a:pt x="49845" y="109998"/>
                </a:lnTo>
                <a:lnTo>
                  <a:pt x="50216" y="108765"/>
                </a:lnTo>
                <a:lnTo>
                  <a:pt x="50770" y="107690"/>
                </a:lnTo>
                <a:lnTo>
                  <a:pt x="52060" y="105535"/>
                </a:lnTo>
                <a:close/>
                <a:moveTo>
                  <a:pt x="49109" y="111382"/>
                </a:moveTo>
                <a:lnTo>
                  <a:pt x="50398" y="111844"/>
                </a:lnTo>
                <a:lnTo>
                  <a:pt x="51696" y="111996"/>
                </a:lnTo>
                <a:lnTo>
                  <a:pt x="51506" y="113229"/>
                </a:lnTo>
                <a:lnTo>
                  <a:pt x="51324" y="114303"/>
                </a:lnTo>
                <a:lnTo>
                  <a:pt x="50398" y="113690"/>
                </a:lnTo>
                <a:lnTo>
                  <a:pt x="49663" y="112919"/>
                </a:lnTo>
                <a:lnTo>
                  <a:pt x="48191" y="111534"/>
                </a:lnTo>
                <a:lnTo>
                  <a:pt x="48373" y="111382"/>
                </a:lnTo>
                <a:lnTo>
                  <a:pt x="48737" y="111534"/>
                </a:lnTo>
                <a:lnTo>
                  <a:pt x="49109" y="111382"/>
                </a:lnTo>
                <a:close/>
                <a:moveTo>
                  <a:pt x="56126" y="112147"/>
                </a:moveTo>
                <a:lnTo>
                  <a:pt x="55383" y="113993"/>
                </a:lnTo>
                <a:lnTo>
                  <a:pt x="55019" y="114917"/>
                </a:lnTo>
                <a:lnTo>
                  <a:pt x="55019" y="115688"/>
                </a:lnTo>
                <a:lnTo>
                  <a:pt x="53168" y="115075"/>
                </a:lnTo>
                <a:lnTo>
                  <a:pt x="54275" y="112147"/>
                </a:lnTo>
                <a:close/>
                <a:moveTo>
                  <a:pt x="67013" y="111996"/>
                </a:moveTo>
                <a:lnTo>
                  <a:pt x="66649" y="112767"/>
                </a:lnTo>
                <a:lnTo>
                  <a:pt x="66278" y="113690"/>
                </a:lnTo>
                <a:lnTo>
                  <a:pt x="66095" y="114455"/>
                </a:lnTo>
                <a:lnTo>
                  <a:pt x="66278" y="114765"/>
                </a:lnTo>
                <a:lnTo>
                  <a:pt x="66278" y="115075"/>
                </a:lnTo>
                <a:lnTo>
                  <a:pt x="66831" y="115378"/>
                </a:lnTo>
                <a:lnTo>
                  <a:pt x="67385" y="115378"/>
                </a:lnTo>
                <a:lnTo>
                  <a:pt x="67757" y="115226"/>
                </a:lnTo>
                <a:lnTo>
                  <a:pt x="68311" y="114765"/>
                </a:lnTo>
                <a:lnTo>
                  <a:pt x="69229" y="113532"/>
                </a:lnTo>
                <a:lnTo>
                  <a:pt x="69783" y="112147"/>
                </a:lnTo>
                <a:lnTo>
                  <a:pt x="71262" y="112147"/>
                </a:lnTo>
                <a:lnTo>
                  <a:pt x="71080" y="112919"/>
                </a:lnTo>
                <a:lnTo>
                  <a:pt x="71080" y="113842"/>
                </a:lnTo>
                <a:lnTo>
                  <a:pt x="69229" y="114765"/>
                </a:lnTo>
                <a:lnTo>
                  <a:pt x="67013" y="115536"/>
                </a:lnTo>
                <a:lnTo>
                  <a:pt x="64988" y="116149"/>
                </a:lnTo>
                <a:lnTo>
                  <a:pt x="62583" y="116459"/>
                </a:lnTo>
                <a:lnTo>
                  <a:pt x="62772" y="115536"/>
                </a:lnTo>
                <a:lnTo>
                  <a:pt x="63508" y="113690"/>
                </a:lnTo>
                <a:lnTo>
                  <a:pt x="64244" y="111996"/>
                </a:lnTo>
                <a:close/>
                <a:moveTo>
                  <a:pt x="62029" y="111996"/>
                </a:moveTo>
                <a:lnTo>
                  <a:pt x="60921" y="114152"/>
                </a:lnTo>
                <a:lnTo>
                  <a:pt x="60367" y="115378"/>
                </a:lnTo>
                <a:lnTo>
                  <a:pt x="60185" y="116611"/>
                </a:lnTo>
                <a:lnTo>
                  <a:pt x="58706" y="116459"/>
                </a:lnTo>
                <a:lnTo>
                  <a:pt x="57416" y="116301"/>
                </a:lnTo>
                <a:lnTo>
                  <a:pt x="57416" y="115226"/>
                </a:lnTo>
                <a:lnTo>
                  <a:pt x="57970" y="113690"/>
                </a:lnTo>
                <a:lnTo>
                  <a:pt x="58706" y="111996"/>
                </a:lnTo>
                <a:close/>
                <a:moveTo>
                  <a:pt x="61665" y="13238"/>
                </a:moveTo>
                <a:lnTo>
                  <a:pt x="58524" y="13541"/>
                </a:lnTo>
                <a:lnTo>
                  <a:pt x="55573" y="13851"/>
                </a:lnTo>
                <a:lnTo>
                  <a:pt x="52614" y="14313"/>
                </a:lnTo>
                <a:lnTo>
                  <a:pt x="49663" y="15084"/>
                </a:lnTo>
                <a:lnTo>
                  <a:pt x="46893" y="15849"/>
                </a:lnTo>
                <a:lnTo>
                  <a:pt x="44314" y="16772"/>
                </a:lnTo>
                <a:lnTo>
                  <a:pt x="41727" y="17853"/>
                </a:lnTo>
                <a:lnTo>
                  <a:pt x="39329" y="19080"/>
                </a:lnTo>
                <a:lnTo>
                  <a:pt x="37114" y="20464"/>
                </a:lnTo>
                <a:lnTo>
                  <a:pt x="34527" y="22468"/>
                </a:lnTo>
                <a:lnTo>
                  <a:pt x="31940" y="24770"/>
                </a:lnTo>
                <a:lnTo>
                  <a:pt x="29724" y="27387"/>
                </a:lnTo>
                <a:lnTo>
                  <a:pt x="27509" y="30004"/>
                </a:lnTo>
                <a:lnTo>
                  <a:pt x="25666" y="32615"/>
                </a:lnTo>
                <a:lnTo>
                  <a:pt x="24004" y="35081"/>
                </a:lnTo>
                <a:lnTo>
                  <a:pt x="22896" y="37230"/>
                </a:lnTo>
                <a:lnTo>
                  <a:pt x="22160" y="38925"/>
                </a:lnTo>
                <a:lnTo>
                  <a:pt x="21417" y="41694"/>
                </a:lnTo>
                <a:lnTo>
                  <a:pt x="21053" y="44615"/>
                </a:lnTo>
                <a:lnTo>
                  <a:pt x="20863" y="47384"/>
                </a:lnTo>
                <a:lnTo>
                  <a:pt x="21053" y="50311"/>
                </a:lnTo>
                <a:lnTo>
                  <a:pt x="21417" y="53080"/>
                </a:lnTo>
                <a:lnTo>
                  <a:pt x="22160" y="55849"/>
                </a:lnTo>
                <a:lnTo>
                  <a:pt x="23268" y="58618"/>
                </a:lnTo>
                <a:lnTo>
                  <a:pt x="24558" y="61229"/>
                </a:lnTo>
                <a:lnTo>
                  <a:pt x="27327" y="65541"/>
                </a:lnTo>
                <a:lnTo>
                  <a:pt x="30278" y="69694"/>
                </a:lnTo>
                <a:lnTo>
                  <a:pt x="36742" y="77995"/>
                </a:lnTo>
                <a:lnTo>
                  <a:pt x="40065" y="82307"/>
                </a:lnTo>
                <a:lnTo>
                  <a:pt x="41545" y="84615"/>
                </a:lnTo>
                <a:lnTo>
                  <a:pt x="42834" y="86764"/>
                </a:lnTo>
                <a:lnTo>
                  <a:pt x="43942" y="89072"/>
                </a:lnTo>
                <a:lnTo>
                  <a:pt x="44868" y="91379"/>
                </a:lnTo>
                <a:lnTo>
                  <a:pt x="45422" y="93845"/>
                </a:lnTo>
                <a:lnTo>
                  <a:pt x="45422" y="96614"/>
                </a:lnTo>
                <a:lnTo>
                  <a:pt x="45232" y="97227"/>
                </a:lnTo>
                <a:lnTo>
                  <a:pt x="45232" y="97537"/>
                </a:lnTo>
                <a:lnTo>
                  <a:pt x="44678" y="98150"/>
                </a:lnTo>
                <a:lnTo>
                  <a:pt x="44314" y="98922"/>
                </a:lnTo>
                <a:lnTo>
                  <a:pt x="44124" y="99687"/>
                </a:lnTo>
                <a:lnTo>
                  <a:pt x="43942" y="100610"/>
                </a:lnTo>
                <a:lnTo>
                  <a:pt x="44124" y="101381"/>
                </a:lnTo>
                <a:lnTo>
                  <a:pt x="44314" y="102152"/>
                </a:lnTo>
                <a:lnTo>
                  <a:pt x="44678" y="102917"/>
                </a:lnTo>
                <a:lnTo>
                  <a:pt x="45232" y="103537"/>
                </a:lnTo>
                <a:lnTo>
                  <a:pt x="44496" y="104150"/>
                </a:lnTo>
                <a:lnTo>
                  <a:pt x="43942" y="105073"/>
                </a:lnTo>
                <a:lnTo>
                  <a:pt x="43760" y="105996"/>
                </a:lnTo>
                <a:lnTo>
                  <a:pt x="43760" y="106919"/>
                </a:lnTo>
                <a:lnTo>
                  <a:pt x="43760" y="107842"/>
                </a:lnTo>
                <a:lnTo>
                  <a:pt x="44124" y="108765"/>
                </a:lnTo>
                <a:lnTo>
                  <a:pt x="44678" y="109688"/>
                </a:lnTo>
                <a:lnTo>
                  <a:pt x="45422" y="110459"/>
                </a:lnTo>
                <a:lnTo>
                  <a:pt x="45232" y="110611"/>
                </a:lnTo>
                <a:lnTo>
                  <a:pt x="44868" y="111382"/>
                </a:lnTo>
                <a:lnTo>
                  <a:pt x="44868" y="111996"/>
                </a:lnTo>
                <a:lnTo>
                  <a:pt x="45050" y="112767"/>
                </a:lnTo>
                <a:lnTo>
                  <a:pt x="45422" y="113380"/>
                </a:lnTo>
                <a:lnTo>
                  <a:pt x="46529" y="114613"/>
                </a:lnTo>
                <a:lnTo>
                  <a:pt x="47819" y="115688"/>
                </a:lnTo>
                <a:lnTo>
                  <a:pt x="48737" y="116459"/>
                </a:lnTo>
                <a:lnTo>
                  <a:pt x="49845" y="117072"/>
                </a:lnTo>
                <a:lnTo>
                  <a:pt x="52060" y="118147"/>
                </a:lnTo>
                <a:lnTo>
                  <a:pt x="54465" y="118918"/>
                </a:lnTo>
                <a:lnTo>
                  <a:pt x="56862" y="119228"/>
                </a:lnTo>
                <a:lnTo>
                  <a:pt x="58706" y="119380"/>
                </a:lnTo>
                <a:lnTo>
                  <a:pt x="60557" y="119380"/>
                </a:lnTo>
                <a:lnTo>
                  <a:pt x="60921" y="119841"/>
                </a:lnTo>
                <a:lnTo>
                  <a:pt x="61293" y="119993"/>
                </a:lnTo>
                <a:lnTo>
                  <a:pt x="61665" y="119993"/>
                </a:lnTo>
                <a:lnTo>
                  <a:pt x="62029" y="119841"/>
                </a:lnTo>
                <a:lnTo>
                  <a:pt x="62219" y="119532"/>
                </a:lnTo>
                <a:lnTo>
                  <a:pt x="62219" y="119380"/>
                </a:lnTo>
                <a:lnTo>
                  <a:pt x="64434" y="119070"/>
                </a:lnTo>
                <a:lnTo>
                  <a:pt x="66649" y="118609"/>
                </a:lnTo>
                <a:lnTo>
                  <a:pt x="68675" y="117995"/>
                </a:lnTo>
                <a:lnTo>
                  <a:pt x="70708" y="117224"/>
                </a:lnTo>
                <a:lnTo>
                  <a:pt x="72552" y="116301"/>
                </a:lnTo>
                <a:lnTo>
                  <a:pt x="74403" y="115226"/>
                </a:lnTo>
                <a:lnTo>
                  <a:pt x="76247" y="114152"/>
                </a:lnTo>
                <a:lnTo>
                  <a:pt x="77908" y="112767"/>
                </a:lnTo>
                <a:lnTo>
                  <a:pt x="78280" y="112305"/>
                </a:lnTo>
                <a:lnTo>
                  <a:pt x="78462" y="111844"/>
                </a:lnTo>
                <a:lnTo>
                  <a:pt x="79388" y="111224"/>
                </a:lnTo>
                <a:lnTo>
                  <a:pt x="79941" y="110301"/>
                </a:lnTo>
                <a:lnTo>
                  <a:pt x="80305" y="109378"/>
                </a:lnTo>
                <a:lnTo>
                  <a:pt x="80677" y="108152"/>
                </a:lnTo>
                <a:lnTo>
                  <a:pt x="80677" y="107071"/>
                </a:lnTo>
                <a:lnTo>
                  <a:pt x="80305" y="105844"/>
                </a:lnTo>
                <a:lnTo>
                  <a:pt x="79752" y="104921"/>
                </a:lnTo>
                <a:lnTo>
                  <a:pt x="78834" y="104150"/>
                </a:lnTo>
                <a:lnTo>
                  <a:pt x="79570" y="102765"/>
                </a:lnTo>
                <a:lnTo>
                  <a:pt x="79941" y="101381"/>
                </a:lnTo>
                <a:lnTo>
                  <a:pt x="79941" y="99996"/>
                </a:lnTo>
                <a:lnTo>
                  <a:pt x="79570" y="98460"/>
                </a:lnTo>
                <a:lnTo>
                  <a:pt x="79016" y="97840"/>
                </a:lnTo>
                <a:lnTo>
                  <a:pt x="78462" y="97227"/>
                </a:lnTo>
                <a:lnTo>
                  <a:pt x="78462" y="96766"/>
                </a:lnTo>
                <a:lnTo>
                  <a:pt x="79016" y="94610"/>
                </a:lnTo>
                <a:lnTo>
                  <a:pt x="79388" y="92460"/>
                </a:lnTo>
                <a:lnTo>
                  <a:pt x="79752" y="90305"/>
                </a:lnTo>
                <a:lnTo>
                  <a:pt x="80305" y="88149"/>
                </a:lnTo>
                <a:lnTo>
                  <a:pt x="80859" y="86612"/>
                </a:lnTo>
                <a:lnTo>
                  <a:pt x="81603" y="85076"/>
                </a:lnTo>
                <a:lnTo>
                  <a:pt x="83446" y="82149"/>
                </a:lnTo>
                <a:lnTo>
                  <a:pt x="83629" y="81997"/>
                </a:lnTo>
                <a:lnTo>
                  <a:pt x="83629" y="81846"/>
                </a:lnTo>
                <a:lnTo>
                  <a:pt x="86034" y="78767"/>
                </a:lnTo>
                <a:lnTo>
                  <a:pt x="88249" y="75688"/>
                </a:lnTo>
                <a:lnTo>
                  <a:pt x="92490" y="70769"/>
                </a:lnTo>
                <a:lnTo>
                  <a:pt x="94705" y="68152"/>
                </a:lnTo>
                <a:lnTo>
                  <a:pt x="96738" y="65541"/>
                </a:lnTo>
                <a:lnTo>
                  <a:pt x="98582" y="62923"/>
                </a:lnTo>
                <a:lnTo>
                  <a:pt x="100244" y="60154"/>
                </a:lnTo>
                <a:lnTo>
                  <a:pt x="101541" y="57234"/>
                </a:lnTo>
                <a:lnTo>
                  <a:pt x="102095" y="55691"/>
                </a:lnTo>
                <a:lnTo>
                  <a:pt x="102459" y="54306"/>
                </a:lnTo>
                <a:lnTo>
                  <a:pt x="102831" y="51537"/>
                </a:lnTo>
                <a:lnTo>
                  <a:pt x="102831" y="48768"/>
                </a:lnTo>
                <a:lnTo>
                  <a:pt x="102459" y="45999"/>
                </a:lnTo>
                <a:lnTo>
                  <a:pt x="101905" y="43230"/>
                </a:lnTo>
                <a:lnTo>
                  <a:pt x="101169" y="40461"/>
                </a:lnTo>
                <a:lnTo>
                  <a:pt x="100244" y="37692"/>
                </a:lnTo>
                <a:lnTo>
                  <a:pt x="98218" y="32464"/>
                </a:lnTo>
                <a:lnTo>
                  <a:pt x="97110" y="30156"/>
                </a:lnTo>
                <a:lnTo>
                  <a:pt x="95631" y="28000"/>
                </a:lnTo>
                <a:lnTo>
                  <a:pt x="93969" y="26002"/>
                </a:lnTo>
                <a:lnTo>
                  <a:pt x="92126" y="24005"/>
                </a:lnTo>
                <a:lnTo>
                  <a:pt x="92126" y="23853"/>
                </a:lnTo>
                <a:lnTo>
                  <a:pt x="91754" y="23233"/>
                </a:lnTo>
                <a:lnTo>
                  <a:pt x="91200" y="22772"/>
                </a:lnTo>
                <a:lnTo>
                  <a:pt x="90646" y="22468"/>
                </a:lnTo>
                <a:lnTo>
                  <a:pt x="89910" y="22159"/>
                </a:lnTo>
                <a:lnTo>
                  <a:pt x="88059" y="20774"/>
                </a:lnTo>
                <a:lnTo>
                  <a:pt x="86034" y="19541"/>
                </a:lnTo>
                <a:lnTo>
                  <a:pt x="84000" y="18315"/>
                </a:lnTo>
                <a:lnTo>
                  <a:pt x="81967" y="17234"/>
                </a:lnTo>
                <a:lnTo>
                  <a:pt x="79388" y="16159"/>
                </a:lnTo>
                <a:lnTo>
                  <a:pt x="76618" y="15084"/>
                </a:lnTo>
                <a:lnTo>
                  <a:pt x="73659" y="14313"/>
                </a:lnTo>
                <a:lnTo>
                  <a:pt x="70708" y="13851"/>
                </a:lnTo>
                <a:lnTo>
                  <a:pt x="67757" y="13541"/>
                </a:lnTo>
                <a:lnTo>
                  <a:pt x="64616" y="132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350" y="1526700"/>
            <a:ext cx="5271299" cy="2712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