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niglet"/>
      <p:regular r:id="rId13"/>
    </p:embeddedFont>
    <p:embeddedFont>
      <p:font typeface="Walter Turncoa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nigle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0"/>
            <a:ext cx="77724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raphql-tryout.herokuapp.com/graph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736164" y="2994032"/>
            <a:ext cx="3843537" cy="126854"/>
          </a:xfrm>
          <a:custGeom>
            <a:pathLst>
              <a:path extrusionOk="0" h="120000" w="12000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685800" y="199186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GraphQL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GraphQL</a:t>
            </a:r>
            <a:r>
              <a:rPr lang="en"/>
              <a:t> Try Out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902075"/>
            <a:ext cx="82296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6923"/>
              <a:buFont typeface="Sniglet"/>
              <a:buChar char="✘"/>
            </a:pP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테스트 사이트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Walter Turncoat"/>
            </a:pPr>
            <a:r>
              <a:rPr lang="en" sz="2600" u="sng">
                <a:solidFill>
                  <a:srgbClr val="FCE5CD"/>
                </a:solidFill>
                <a:latin typeface="Walter Turncoat"/>
                <a:ea typeface="Walter Turncoat"/>
                <a:cs typeface="Walter Turncoat"/>
                <a:sym typeface="Walter Turncoat"/>
                <a:hlinkClick r:id="rId3"/>
              </a:rPr>
              <a:t>https://graphql-tryout.herokuapp.com/graphql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SzPct val="76923"/>
              <a:buFont typeface="Sniglet"/>
              <a:buChar char="✘"/>
            </a:pP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테스트 쿼리를 입력해 보아요</a:t>
            </a:r>
          </a:p>
        </p:txBody>
      </p:sp>
      <p:sp>
        <p:nvSpPr>
          <p:cNvPr id="28" name="Shape 28"/>
          <p:cNvSpPr/>
          <p:nvPr/>
        </p:nvSpPr>
        <p:spPr>
          <a:xfrm>
            <a:off x="4141750" y="281247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190350" y="2876250"/>
            <a:ext cx="32790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{account(id:"2"){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username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email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firstName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lastName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friends{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285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GraphQL</a:t>
            </a:r>
            <a:r>
              <a:rPr lang="en"/>
              <a:t> + 포켓몬 재탕 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902075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지난번에 파싱해온 포켓몬 도감을 JSON에 저장해놓고 이용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알고싶은 포켓몬의 번호를 입력하고 알고싶은 정보를 지정해주면 해당 정보들이 반환됨</a:t>
            </a:r>
          </a:p>
        </p:txBody>
      </p:sp>
      <p:sp>
        <p:nvSpPr>
          <p:cNvPr id="37" name="Shape 37"/>
          <p:cNvSpPr/>
          <p:nvPr/>
        </p:nvSpPr>
        <p:spPr>
          <a:xfrm>
            <a:off x="4141750" y="281247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759374" y="751651"/>
            <a:ext cx="4075199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필요한 모듈 로드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도감 JSON 변수 로드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스키마 선언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Query : 포켓몬의 no를 입력받아 해당되는 Pokemon을 반환함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Pokemon : 포켓몬에 대한 정보를 반환함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5" y="969537"/>
            <a:ext cx="4441703" cy="320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740650" y="430950"/>
            <a:ext cx="40752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Pokemon class 선언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pokemon 객체를 받아서 객체의 변수로 저장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각 함수들이 호출되면 해당 변수 반환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쿼리를 받으면 Pokemon 객체를 생성해 반환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요청받을 URL을 설정하고, 선언한 스키마와 처리 루틴에 대한 root를 전달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999" r="0" t="0"/>
          <a:stretch/>
        </p:blipFill>
        <p:spPr>
          <a:xfrm>
            <a:off x="537375" y="171675"/>
            <a:ext cx="3535449" cy="376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b="0" l="960" r="9" t="0"/>
          <a:stretch/>
        </p:blipFill>
        <p:spPr>
          <a:xfrm>
            <a:off x="537375" y="3984250"/>
            <a:ext cx="3501325" cy="10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342000" y="3241650"/>
            <a:ext cx="8460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전달 인자들은 함수의 이름으로서 실행됨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pokemon(no:150) : root에서 지정한 pokemon 함수를 실행시킴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 : Pokemon 클래스의 name 메소드를 실행시킴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000"/>
            <a:ext cx="8839198" cy="186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1072650" y="3354075"/>
            <a:ext cx="6998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REST API였다면 전 페이지와 같이 name만을 반환할 때의 URL과 위와 같이 모든 정보를 반환할 경우의 URL을 구분하고 각각 구현해야하지만 GraphQL은 하나로 해결됨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8425"/>
            <a:ext cx="8839198" cy="237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1822500" y="2191177"/>
            <a:ext cx="54570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8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thanks!</a:t>
            </a:r>
          </a:p>
        </p:txBody>
      </p:sp>
      <p:sp>
        <p:nvSpPr>
          <p:cNvPr id="69" name="Shape 69"/>
          <p:cNvSpPr/>
          <p:nvPr/>
        </p:nvSpPr>
        <p:spPr>
          <a:xfrm>
            <a:off x="3859864" y="923645"/>
            <a:ext cx="1424268" cy="1432817"/>
          </a:xfrm>
          <a:custGeom>
            <a:pathLst>
              <a:path extrusionOk="0" h="120000" w="120000">
                <a:moveTo>
                  <a:pt x="36313" y="56242"/>
                </a:moveTo>
                <a:lnTo>
                  <a:pt x="36866" y="56431"/>
                </a:lnTo>
                <a:lnTo>
                  <a:pt x="37419" y="56792"/>
                </a:lnTo>
                <a:lnTo>
                  <a:pt x="37790" y="57342"/>
                </a:lnTo>
                <a:lnTo>
                  <a:pt x="37972" y="58080"/>
                </a:lnTo>
                <a:lnTo>
                  <a:pt x="37972" y="58629"/>
                </a:lnTo>
                <a:lnTo>
                  <a:pt x="37790" y="59540"/>
                </a:lnTo>
                <a:lnTo>
                  <a:pt x="37237" y="60090"/>
                </a:lnTo>
                <a:lnTo>
                  <a:pt x="36684" y="60639"/>
                </a:lnTo>
                <a:lnTo>
                  <a:pt x="35760" y="60828"/>
                </a:lnTo>
                <a:lnTo>
                  <a:pt x="34844" y="60639"/>
                </a:lnTo>
                <a:lnTo>
                  <a:pt x="34291" y="60090"/>
                </a:lnTo>
                <a:lnTo>
                  <a:pt x="33738" y="59540"/>
                </a:lnTo>
                <a:lnTo>
                  <a:pt x="33548" y="58629"/>
                </a:lnTo>
                <a:lnTo>
                  <a:pt x="33738" y="57711"/>
                </a:lnTo>
                <a:lnTo>
                  <a:pt x="34291" y="56792"/>
                </a:lnTo>
                <a:lnTo>
                  <a:pt x="34844" y="56431"/>
                </a:lnTo>
                <a:lnTo>
                  <a:pt x="35578" y="56242"/>
                </a:lnTo>
                <a:close/>
                <a:moveTo>
                  <a:pt x="84602" y="56242"/>
                </a:moveTo>
                <a:lnTo>
                  <a:pt x="85155" y="56431"/>
                </a:lnTo>
                <a:lnTo>
                  <a:pt x="85708" y="56792"/>
                </a:lnTo>
                <a:lnTo>
                  <a:pt x="86080" y="57342"/>
                </a:lnTo>
                <a:lnTo>
                  <a:pt x="86261" y="58080"/>
                </a:lnTo>
                <a:lnTo>
                  <a:pt x="86261" y="58629"/>
                </a:lnTo>
                <a:lnTo>
                  <a:pt x="86080" y="59540"/>
                </a:lnTo>
                <a:lnTo>
                  <a:pt x="85527" y="60090"/>
                </a:lnTo>
                <a:lnTo>
                  <a:pt x="84974" y="60639"/>
                </a:lnTo>
                <a:lnTo>
                  <a:pt x="84049" y="60828"/>
                </a:lnTo>
                <a:lnTo>
                  <a:pt x="83133" y="60639"/>
                </a:lnTo>
                <a:lnTo>
                  <a:pt x="82580" y="60090"/>
                </a:lnTo>
                <a:lnTo>
                  <a:pt x="82027" y="59540"/>
                </a:lnTo>
                <a:lnTo>
                  <a:pt x="81838" y="58629"/>
                </a:lnTo>
                <a:lnTo>
                  <a:pt x="82027" y="57711"/>
                </a:lnTo>
                <a:lnTo>
                  <a:pt x="82580" y="56792"/>
                </a:lnTo>
                <a:lnTo>
                  <a:pt x="83133" y="56431"/>
                </a:lnTo>
                <a:lnTo>
                  <a:pt x="83868" y="56242"/>
                </a:lnTo>
                <a:close/>
                <a:moveTo>
                  <a:pt x="36131" y="53314"/>
                </a:moveTo>
                <a:lnTo>
                  <a:pt x="34844" y="53494"/>
                </a:lnTo>
                <a:lnTo>
                  <a:pt x="33548" y="54044"/>
                </a:lnTo>
                <a:lnTo>
                  <a:pt x="32632" y="54962"/>
                </a:lnTo>
                <a:lnTo>
                  <a:pt x="31708" y="56062"/>
                </a:lnTo>
                <a:lnTo>
                  <a:pt x="31155" y="56980"/>
                </a:lnTo>
                <a:lnTo>
                  <a:pt x="30783" y="58080"/>
                </a:lnTo>
                <a:lnTo>
                  <a:pt x="30420" y="58991"/>
                </a:lnTo>
                <a:lnTo>
                  <a:pt x="30420" y="60090"/>
                </a:lnTo>
                <a:lnTo>
                  <a:pt x="30049" y="61927"/>
                </a:lnTo>
                <a:lnTo>
                  <a:pt x="30049" y="63207"/>
                </a:lnTo>
                <a:lnTo>
                  <a:pt x="30420" y="64487"/>
                </a:lnTo>
                <a:lnTo>
                  <a:pt x="30783" y="65586"/>
                </a:lnTo>
                <a:lnTo>
                  <a:pt x="31526" y="66505"/>
                </a:lnTo>
                <a:lnTo>
                  <a:pt x="32261" y="67423"/>
                </a:lnTo>
                <a:lnTo>
                  <a:pt x="33185" y="67973"/>
                </a:lnTo>
                <a:lnTo>
                  <a:pt x="34291" y="68523"/>
                </a:lnTo>
                <a:lnTo>
                  <a:pt x="35578" y="68884"/>
                </a:lnTo>
                <a:lnTo>
                  <a:pt x="37055" y="69072"/>
                </a:lnTo>
                <a:lnTo>
                  <a:pt x="38343" y="68884"/>
                </a:lnTo>
                <a:lnTo>
                  <a:pt x="39631" y="68523"/>
                </a:lnTo>
                <a:lnTo>
                  <a:pt x="40737" y="67973"/>
                </a:lnTo>
                <a:lnTo>
                  <a:pt x="41661" y="67235"/>
                </a:lnTo>
                <a:lnTo>
                  <a:pt x="42585" y="66324"/>
                </a:lnTo>
                <a:lnTo>
                  <a:pt x="43320" y="65225"/>
                </a:lnTo>
                <a:lnTo>
                  <a:pt x="43873" y="64125"/>
                </a:lnTo>
                <a:lnTo>
                  <a:pt x="44244" y="62838"/>
                </a:lnTo>
                <a:lnTo>
                  <a:pt x="44426" y="61558"/>
                </a:lnTo>
                <a:lnTo>
                  <a:pt x="44244" y="60278"/>
                </a:lnTo>
                <a:lnTo>
                  <a:pt x="44055" y="58991"/>
                </a:lnTo>
                <a:lnTo>
                  <a:pt x="43691" y="57891"/>
                </a:lnTo>
                <a:lnTo>
                  <a:pt x="43138" y="56611"/>
                </a:lnTo>
                <a:lnTo>
                  <a:pt x="42214" y="55693"/>
                </a:lnTo>
                <a:lnTo>
                  <a:pt x="41108" y="54594"/>
                </a:lnTo>
                <a:lnTo>
                  <a:pt x="40002" y="53863"/>
                </a:lnTo>
                <a:lnTo>
                  <a:pt x="38714" y="53494"/>
                </a:lnTo>
                <a:lnTo>
                  <a:pt x="37419" y="53314"/>
                </a:lnTo>
                <a:close/>
                <a:moveTo>
                  <a:pt x="84421" y="53314"/>
                </a:moveTo>
                <a:lnTo>
                  <a:pt x="83133" y="53494"/>
                </a:lnTo>
                <a:lnTo>
                  <a:pt x="81838" y="54044"/>
                </a:lnTo>
                <a:lnTo>
                  <a:pt x="80921" y="54962"/>
                </a:lnTo>
                <a:lnTo>
                  <a:pt x="79997" y="56062"/>
                </a:lnTo>
                <a:lnTo>
                  <a:pt x="79444" y="56980"/>
                </a:lnTo>
                <a:lnTo>
                  <a:pt x="79073" y="58080"/>
                </a:lnTo>
                <a:lnTo>
                  <a:pt x="78709" y="58991"/>
                </a:lnTo>
                <a:lnTo>
                  <a:pt x="78709" y="60090"/>
                </a:lnTo>
                <a:lnTo>
                  <a:pt x="78338" y="61927"/>
                </a:lnTo>
                <a:lnTo>
                  <a:pt x="78338" y="63207"/>
                </a:lnTo>
                <a:lnTo>
                  <a:pt x="78709" y="64487"/>
                </a:lnTo>
                <a:lnTo>
                  <a:pt x="79073" y="65586"/>
                </a:lnTo>
                <a:lnTo>
                  <a:pt x="79815" y="66505"/>
                </a:lnTo>
                <a:lnTo>
                  <a:pt x="80550" y="67423"/>
                </a:lnTo>
                <a:lnTo>
                  <a:pt x="81474" y="67973"/>
                </a:lnTo>
                <a:lnTo>
                  <a:pt x="82580" y="68523"/>
                </a:lnTo>
                <a:lnTo>
                  <a:pt x="83868" y="68884"/>
                </a:lnTo>
                <a:lnTo>
                  <a:pt x="85345" y="69072"/>
                </a:lnTo>
                <a:lnTo>
                  <a:pt x="86633" y="68884"/>
                </a:lnTo>
                <a:lnTo>
                  <a:pt x="87920" y="68523"/>
                </a:lnTo>
                <a:lnTo>
                  <a:pt x="89026" y="67973"/>
                </a:lnTo>
                <a:lnTo>
                  <a:pt x="89950" y="67235"/>
                </a:lnTo>
                <a:lnTo>
                  <a:pt x="90874" y="66324"/>
                </a:lnTo>
                <a:lnTo>
                  <a:pt x="91609" y="65225"/>
                </a:lnTo>
                <a:lnTo>
                  <a:pt x="92162" y="64125"/>
                </a:lnTo>
                <a:lnTo>
                  <a:pt x="92533" y="62838"/>
                </a:lnTo>
                <a:lnTo>
                  <a:pt x="92715" y="61558"/>
                </a:lnTo>
                <a:lnTo>
                  <a:pt x="92533" y="60278"/>
                </a:lnTo>
                <a:lnTo>
                  <a:pt x="92344" y="58991"/>
                </a:lnTo>
                <a:lnTo>
                  <a:pt x="91980" y="57891"/>
                </a:lnTo>
                <a:lnTo>
                  <a:pt x="91427" y="56611"/>
                </a:lnTo>
                <a:lnTo>
                  <a:pt x="90503" y="55693"/>
                </a:lnTo>
                <a:lnTo>
                  <a:pt x="89397" y="54594"/>
                </a:lnTo>
                <a:lnTo>
                  <a:pt x="88291" y="53863"/>
                </a:lnTo>
                <a:lnTo>
                  <a:pt x="87004" y="53494"/>
                </a:lnTo>
                <a:lnTo>
                  <a:pt x="85708" y="53314"/>
                </a:lnTo>
                <a:close/>
                <a:moveTo>
                  <a:pt x="90685" y="82256"/>
                </a:moveTo>
                <a:lnTo>
                  <a:pt x="89950" y="82625"/>
                </a:lnTo>
                <a:lnTo>
                  <a:pt x="89216" y="83174"/>
                </a:lnTo>
                <a:lnTo>
                  <a:pt x="87920" y="85004"/>
                </a:lnTo>
                <a:lnTo>
                  <a:pt x="86451" y="86472"/>
                </a:lnTo>
                <a:lnTo>
                  <a:pt x="84792" y="87940"/>
                </a:lnTo>
                <a:lnTo>
                  <a:pt x="82944" y="89220"/>
                </a:lnTo>
                <a:lnTo>
                  <a:pt x="81103" y="90319"/>
                </a:lnTo>
                <a:lnTo>
                  <a:pt x="79073" y="91238"/>
                </a:lnTo>
                <a:lnTo>
                  <a:pt x="77050" y="91968"/>
                </a:lnTo>
                <a:lnTo>
                  <a:pt x="74839" y="92699"/>
                </a:lnTo>
                <a:lnTo>
                  <a:pt x="72627" y="93248"/>
                </a:lnTo>
                <a:lnTo>
                  <a:pt x="70415" y="93617"/>
                </a:lnTo>
                <a:lnTo>
                  <a:pt x="65991" y="94167"/>
                </a:lnTo>
                <a:lnTo>
                  <a:pt x="61567" y="94348"/>
                </a:lnTo>
                <a:lnTo>
                  <a:pt x="57326" y="94167"/>
                </a:lnTo>
                <a:lnTo>
                  <a:pt x="55485" y="93986"/>
                </a:lnTo>
                <a:lnTo>
                  <a:pt x="53826" y="93617"/>
                </a:lnTo>
                <a:lnTo>
                  <a:pt x="50508" y="92699"/>
                </a:lnTo>
                <a:lnTo>
                  <a:pt x="47191" y="91599"/>
                </a:lnTo>
                <a:lnTo>
                  <a:pt x="44055" y="90319"/>
                </a:lnTo>
                <a:lnTo>
                  <a:pt x="41108" y="89040"/>
                </a:lnTo>
                <a:lnTo>
                  <a:pt x="37972" y="87571"/>
                </a:lnTo>
                <a:lnTo>
                  <a:pt x="36313" y="86653"/>
                </a:lnTo>
                <a:lnTo>
                  <a:pt x="34844" y="85742"/>
                </a:lnTo>
                <a:lnTo>
                  <a:pt x="33738" y="84642"/>
                </a:lnTo>
                <a:lnTo>
                  <a:pt x="32632" y="83543"/>
                </a:lnTo>
                <a:lnTo>
                  <a:pt x="32261" y="83174"/>
                </a:lnTo>
                <a:lnTo>
                  <a:pt x="31889" y="82994"/>
                </a:lnTo>
                <a:lnTo>
                  <a:pt x="30973" y="82994"/>
                </a:lnTo>
                <a:lnTo>
                  <a:pt x="30602" y="83355"/>
                </a:lnTo>
                <a:lnTo>
                  <a:pt x="30231" y="83543"/>
                </a:lnTo>
                <a:lnTo>
                  <a:pt x="30231" y="84093"/>
                </a:lnTo>
                <a:lnTo>
                  <a:pt x="30231" y="84642"/>
                </a:lnTo>
                <a:lnTo>
                  <a:pt x="30420" y="85373"/>
                </a:lnTo>
                <a:lnTo>
                  <a:pt x="30783" y="86103"/>
                </a:lnTo>
                <a:lnTo>
                  <a:pt x="31889" y="87571"/>
                </a:lnTo>
                <a:lnTo>
                  <a:pt x="33185" y="88851"/>
                </a:lnTo>
                <a:lnTo>
                  <a:pt x="34654" y="89951"/>
                </a:lnTo>
                <a:lnTo>
                  <a:pt x="36313" y="90869"/>
                </a:lnTo>
                <a:lnTo>
                  <a:pt x="38161" y="91788"/>
                </a:lnTo>
                <a:lnTo>
                  <a:pt x="41290" y="93248"/>
                </a:lnTo>
                <a:lnTo>
                  <a:pt x="44979" y="94897"/>
                </a:lnTo>
                <a:lnTo>
                  <a:pt x="48660" y="96365"/>
                </a:lnTo>
                <a:lnTo>
                  <a:pt x="52531" y="97465"/>
                </a:lnTo>
                <a:lnTo>
                  <a:pt x="56401" y="98195"/>
                </a:lnTo>
                <a:lnTo>
                  <a:pt x="58803" y="98383"/>
                </a:lnTo>
                <a:lnTo>
                  <a:pt x="61196" y="98564"/>
                </a:lnTo>
                <a:lnTo>
                  <a:pt x="63779" y="98564"/>
                </a:lnTo>
                <a:lnTo>
                  <a:pt x="66355" y="98383"/>
                </a:lnTo>
                <a:lnTo>
                  <a:pt x="68938" y="98195"/>
                </a:lnTo>
                <a:lnTo>
                  <a:pt x="71521" y="97645"/>
                </a:lnTo>
                <a:lnTo>
                  <a:pt x="73914" y="97096"/>
                </a:lnTo>
                <a:lnTo>
                  <a:pt x="76497" y="96365"/>
                </a:lnTo>
                <a:lnTo>
                  <a:pt x="78891" y="95635"/>
                </a:lnTo>
                <a:lnTo>
                  <a:pt x="81285" y="94536"/>
                </a:lnTo>
                <a:lnTo>
                  <a:pt x="83497" y="93437"/>
                </a:lnTo>
                <a:lnTo>
                  <a:pt x="85708" y="92149"/>
                </a:lnTo>
                <a:lnTo>
                  <a:pt x="87738" y="90688"/>
                </a:lnTo>
                <a:lnTo>
                  <a:pt x="89579" y="89040"/>
                </a:lnTo>
                <a:lnTo>
                  <a:pt x="91238" y="87202"/>
                </a:lnTo>
                <a:lnTo>
                  <a:pt x="92897" y="85373"/>
                </a:lnTo>
                <a:lnTo>
                  <a:pt x="93268" y="84454"/>
                </a:lnTo>
                <a:lnTo>
                  <a:pt x="93086" y="83724"/>
                </a:lnTo>
                <a:lnTo>
                  <a:pt x="92715" y="83174"/>
                </a:lnTo>
                <a:lnTo>
                  <a:pt x="92162" y="82625"/>
                </a:lnTo>
                <a:lnTo>
                  <a:pt x="91427" y="82444"/>
                </a:lnTo>
                <a:lnTo>
                  <a:pt x="90685" y="82256"/>
                </a:lnTo>
                <a:close/>
                <a:moveTo>
                  <a:pt x="64332" y="5134"/>
                </a:moveTo>
                <a:lnTo>
                  <a:pt x="65620" y="5315"/>
                </a:lnTo>
                <a:lnTo>
                  <a:pt x="68938" y="5684"/>
                </a:lnTo>
                <a:lnTo>
                  <a:pt x="72256" y="6045"/>
                </a:lnTo>
                <a:lnTo>
                  <a:pt x="75755" y="6783"/>
                </a:lnTo>
                <a:lnTo>
                  <a:pt x="79073" y="7694"/>
                </a:lnTo>
                <a:lnTo>
                  <a:pt x="81656" y="8432"/>
                </a:lnTo>
                <a:lnTo>
                  <a:pt x="84239" y="9343"/>
                </a:lnTo>
                <a:lnTo>
                  <a:pt x="86633" y="10623"/>
                </a:lnTo>
                <a:lnTo>
                  <a:pt x="89026" y="11722"/>
                </a:lnTo>
                <a:lnTo>
                  <a:pt x="89026" y="11911"/>
                </a:lnTo>
                <a:lnTo>
                  <a:pt x="88844" y="12460"/>
                </a:lnTo>
                <a:lnTo>
                  <a:pt x="88844" y="13191"/>
                </a:lnTo>
                <a:lnTo>
                  <a:pt x="89026" y="13560"/>
                </a:lnTo>
                <a:lnTo>
                  <a:pt x="89579" y="13740"/>
                </a:lnTo>
                <a:lnTo>
                  <a:pt x="90132" y="13740"/>
                </a:lnTo>
                <a:lnTo>
                  <a:pt x="90503" y="13371"/>
                </a:lnTo>
                <a:lnTo>
                  <a:pt x="90685" y="13191"/>
                </a:lnTo>
                <a:lnTo>
                  <a:pt x="90874" y="13191"/>
                </a:lnTo>
                <a:lnTo>
                  <a:pt x="90874" y="13010"/>
                </a:lnTo>
                <a:lnTo>
                  <a:pt x="91056" y="13010"/>
                </a:lnTo>
                <a:lnTo>
                  <a:pt x="91980" y="13560"/>
                </a:lnTo>
                <a:lnTo>
                  <a:pt x="91609" y="14109"/>
                </a:lnTo>
                <a:lnTo>
                  <a:pt x="91609" y="14659"/>
                </a:lnTo>
                <a:lnTo>
                  <a:pt x="91609" y="15020"/>
                </a:lnTo>
                <a:lnTo>
                  <a:pt x="91980" y="15208"/>
                </a:lnTo>
                <a:lnTo>
                  <a:pt x="92162" y="15389"/>
                </a:lnTo>
                <a:lnTo>
                  <a:pt x="92533" y="15208"/>
                </a:lnTo>
                <a:lnTo>
                  <a:pt x="92715" y="15020"/>
                </a:lnTo>
                <a:lnTo>
                  <a:pt x="93268" y="14471"/>
                </a:lnTo>
                <a:lnTo>
                  <a:pt x="93450" y="14471"/>
                </a:lnTo>
                <a:lnTo>
                  <a:pt x="94927" y="15570"/>
                </a:lnTo>
                <a:lnTo>
                  <a:pt x="94556" y="16488"/>
                </a:lnTo>
                <a:lnTo>
                  <a:pt x="94556" y="16857"/>
                </a:lnTo>
                <a:lnTo>
                  <a:pt x="94745" y="17588"/>
                </a:lnTo>
                <a:lnTo>
                  <a:pt x="94927" y="17957"/>
                </a:lnTo>
                <a:lnTo>
                  <a:pt x="95109" y="18137"/>
                </a:lnTo>
                <a:lnTo>
                  <a:pt x="95298" y="18137"/>
                </a:lnTo>
                <a:lnTo>
                  <a:pt x="95662" y="17957"/>
                </a:lnTo>
                <a:lnTo>
                  <a:pt x="96033" y="17768"/>
                </a:lnTo>
                <a:lnTo>
                  <a:pt x="96586" y="17219"/>
                </a:lnTo>
                <a:lnTo>
                  <a:pt x="96768" y="16857"/>
                </a:lnTo>
                <a:lnTo>
                  <a:pt x="98245" y="18137"/>
                </a:lnTo>
                <a:lnTo>
                  <a:pt x="97510" y="19056"/>
                </a:lnTo>
                <a:lnTo>
                  <a:pt x="97321" y="19605"/>
                </a:lnTo>
                <a:lnTo>
                  <a:pt x="97139" y="20155"/>
                </a:lnTo>
                <a:lnTo>
                  <a:pt x="97139" y="20517"/>
                </a:lnTo>
                <a:lnTo>
                  <a:pt x="97510" y="20705"/>
                </a:lnTo>
                <a:lnTo>
                  <a:pt x="97874" y="20885"/>
                </a:lnTo>
                <a:lnTo>
                  <a:pt x="98063" y="20885"/>
                </a:lnTo>
                <a:lnTo>
                  <a:pt x="98979" y="20336"/>
                </a:lnTo>
                <a:lnTo>
                  <a:pt x="99904" y="19605"/>
                </a:lnTo>
                <a:lnTo>
                  <a:pt x="100828" y="20517"/>
                </a:lnTo>
                <a:lnTo>
                  <a:pt x="101381" y="21254"/>
                </a:lnTo>
                <a:lnTo>
                  <a:pt x="100457" y="22715"/>
                </a:lnTo>
                <a:lnTo>
                  <a:pt x="100085" y="23084"/>
                </a:lnTo>
                <a:lnTo>
                  <a:pt x="99904" y="23814"/>
                </a:lnTo>
                <a:lnTo>
                  <a:pt x="99722" y="24364"/>
                </a:lnTo>
                <a:lnTo>
                  <a:pt x="99904" y="24733"/>
                </a:lnTo>
                <a:lnTo>
                  <a:pt x="100275" y="24914"/>
                </a:lnTo>
                <a:lnTo>
                  <a:pt x="101009" y="24733"/>
                </a:lnTo>
                <a:lnTo>
                  <a:pt x="101562" y="24364"/>
                </a:lnTo>
                <a:lnTo>
                  <a:pt x="102668" y="23453"/>
                </a:lnTo>
                <a:lnTo>
                  <a:pt x="102850" y="22903"/>
                </a:lnTo>
                <a:lnTo>
                  <a:pt x="104327" y="24914"/>
                </a:lnTo>
                <a:lnTo>
                  <a:pt x="103592" y="25651"/>
                </a:lnTo>
                <a:lnTo>
                  <a:pt x="102668" y="26382"/>
                </a:lnTo>
                <a:lnTo>
                  <a:pt x="102297" y="26931"/>
                </a:lnTo>
                <a:lnTo>
                  <a:pt x="102115" y="27481"/>
                </a:lnTo>
                <a:lnTo>
                  <a:pt x="102115" y="27850"/>
                </a:lnTo>
                <a:lnTo>
                  <a:pt x="102297" y="28031"/>
                </a:lnTo>
                <a:lnTo>
                  <a:pt x="103040" y="28211"/>
                </a:lnTo>
                <a:lnTo>
                  <a:pt x="103774" y="28031"/>
                </a:lnTo>
                <a:lnTo>
                  <a:pt x="104327" y="27662"/>
                </a:lnTo>
                <a:lnTo>
                  <a:pt x="105062" y="27300"/>
                </a:lnTo>
                <a:lnTo>
                  <a:pt x="105804" y="26931"/>
                </a:lnTo>
                <a:lnTo>
                  <a:pt x="107274" y="29499"/>
                </a:lnTo>
                <a:lnTo>
                  <a:pt x="106539" y="30048"/>
                </a:lnTo>
                <a:lnTo>
                  <a:pt x="105062" y="31328"/>
                </a:lnTo>
                <a:lnTo>
                  <a:pt x="104327" y="31878"/>
                </a:lnTo>
                <a:lnTo>
                  <a:pt x="103774" y="32608"/>
                </a:lnTo>
                <a:lnTo>
                  <a:pt x="103774" y="32797"/>
                </a:lnTo>
                <a:lnTo>
                  <a:pt x="103956" y="32977"/>
                </a:lnTo>
                <a:lnTo>
                  <a:pt x="104880" y="32977"/>
                </a:lnTo>
                <a:lnTo>
                  <a:pt x="105615" y="32797"/>
                </a:lnTo>
                <a:lnTo>
                  <a:pt x="106539" y="32428"/>
                </a:lnTo>
                <a:lnTo>
                  <a:pt x="107274" y="31878"/>
                </a:lnTo>
                <a:lnTo>
                  <a:pt x="108198" y="31328"/>
                </a:lnTo>
                <a:lnTo>
                  <a:pt x="109857" y="35357"/>
                </a:lnTo>
                <a:lnTo>
                  <a:pt x="108562" y="35906"/>
                </a:lnTo>
                <a:lnTo>
                  <a:pt x="107645" y="36456"/>
                </a:lnTo>
                <a:lnTo>
                  <a:pt x="106539" y="37194"/>
                </a:lnTo>
                <a:lnTo>
                  <a:pt x="105804" y="38105"/>
                </a:lnTo>
                <a:lnTo>
                  <a:pt x="105433" y="38654"/>
                </a:lnTo>
                <a:lnTo>
                  <a:pt x="105251" y="39204"/>
                </a:lnTo>
                <a:lnTo>
                  <a:pt x="105251" y="39573"/>
                </a:lnTo>
                <a:lnTo>
                  <a:pt x="105433" y="39754"/>
                </a:lnTo>
                <a:lnTo>
                  <a:pt x="105804" y="39942"/>
                </a:lnTo>
                <a:lnTo>
                  <a:pt x="106168" y="39942"/>
                </a:lnTo>
                <a:lnTo>
                  <a:pt x="106910" y="39573"/>
                </a:lnTo>
                <a:lnTo>
                  <a:pt x="107827" y="39023"/>
                </a:lnTo>
                <a:lnTo>
                  <a:pt x="110220" y="37924"/>
                </a:lnTo>
                <a:lnTo>
                  <a:pt x="110592" y="37743"/>
                </a:lnTo>
                <a:lnTo>
                  <a:pt x="111879" y="41591"/>
                </a:lnTo>
                <a:lnTo>
                  <a:pt x="109304" y="42690"/>
                </a:lnTo>
                <a:lnTo>
                  <a:pt x="107274" y="43601"/>
                </a:lnTo>
                <a:lnTo>
                  <a:pt x="105433" y="44700"/>
                </a:lnTo>
                <a:lnTo>
                  <a:pt x="105433" y="45069"/>
                </a:lnTo>
                <a:lnTo>
                  <a:pt x="105615" y="45250"/>
                </a:lnTo>
                <a:lnTo>
                  <a:pt x="106721" y="45438"/>
                </a:lnTo>
                <a:lnTo>
                  <a:pt x="107827" y="45619"/>
                </a:lnTo>
                <a:lnTo>
                  <a:pt x="108933" y="45438"/>
                </a:lnTo>
                <a:lnTo>
                  <a:pt x="110039" y="45250"/>
                </a:lnTo>
                <a:lnTo>
                  <a:pt x="112432" y="44339"/>
                </a:lnTo>
                <a:lnTo>
                  <a:pt x="113356" y="48367"/>
                </a:lnTo>
                <a:lnTo>
                  <a:pt x="112069" y="48917"/>
                </a:lnTo>
                <a:lnTo>
                  <a:pt x="109115" y="49835"/>
                </a:lnTo>
                <a:lnTo>
                  <a:pt x="106357" y="50746"/>
                </a:lnTo>
                <a:lnTo>
                  <a:pt x="105986" y="51115"/>
                </a:lnTo>
                <a:lnTo>
                  <a:pt x="105986" y="51296"/>
                </a:lnTo>
                <a:lnTo>
                  <a:pt x="105986" y="51665"/>
                </a:lnTo>
                <a:lnTo>
                  <a:pt x="106357" y="51845"/>
                </a:lnTo>
                <a:lnTo>
                  <a:pt x="107827" y="51845"/>
                </a:lnTo>
                <a:lnTo>
                  <a:pt x="109304" y="51665"/>
                </a:lnTo>
                <a:lnTo>
                  <a:pt x="112069" y="51296"/>
                </a:lnTo>
                <a:lnTo>
                  <a:pt x="113909" y="50746"/>
                </a:lnTo>
                <a:lnTo>
                  <a:pt x="114462" y="54044"/>
                </a:lnTo>
                <a:lnTo>
                  <a:pt x="112432" y="54413"/>
                </a:lnTo>
                <a:lnTo>
                  <a:pt x="109304" y="55331"/>
                </a:lnTo>
                <a:lnTo>
                  <a:pt x="107827" y="55881"/>
                </a:lnTo>
                <a:lnTo>
                  <a:pt x="106539" y="56792"/>
                </a:lnTo>
                <a:lnTo>
                  <a:pt x="106357" y="57161"/>
                </a:lnTo>
                <a:lnTo>
                  <a:pt x="106357" y="57711"/>
                </a:lnTo>
                <a:lnTo>
                  <a:pt x="106721" y="58080"/>
                </a:lnTo>
                <a:lnTo>
                  <a:pt x="107092" y="58260"/>
                </a:lnTo>
                <a:lnTo>
                  <a:pt x="108751" y="58080"/>
                </a:lnTo>
                <a:lnTo>
                  <a:pt x="110220" y="57711"/>
                </a:lnTo>
                <a:lnTo>
                  <a:pt x="113175" y="56980"/>
                </a:lnTo>
                <a:lnTo>
                  <a:pt x="114644" y="56611"/>
                </a:lnTo>
                <a:lnTo>
                  <a:pt x="115015" y="60090"/>
                </a:lnTo>
                <a:lnTo>
                  <a:pt x="112622" y="60459"/>
                </a:lnTo>
                <a:lnTo>
                  <a:pt x="110773" y="60639"/>
                </a:lnTo>
                <a:lnTo>
                  <a:pt x="108933" y="60828"/>
                </a:lnTo>
                <a:lnTo>
                  <a:pt x="107827" y="61008"/>
                </a:lnTo>
                <a:lnTo>
                  <a:pt x="107092" y="61377"/>
                </a:lnTo>
                <a:lnTo>
                  <a:pt x="106168" y="61739"/>
                </a:lnTo>
                <a:lnTo>
                  <a:pt x="105615" y="62477"/>
                </a:lnTo>
                <a:lnTo>
                  <a:pt x="105433" y="62657"/>
                </a:lnTo>
                <a:lnTo>
                  <a:pt x="105433" y="62838"/>
                </a:lnTo>
                <a:lnTo>
                  <a:pt x="105615" y="63207"/>
                </a:lnTo>
                <a:lnTo>
                  <a:pt x="105804" y="63207"/>
                </a:lnTo>
                <a:lnTo>
                  <a:pt x="106721" y="63388"/>
                </a:lnTo>
                <a:lnTo>
                  <a:pt x="107645" y="63576"/>
                </a:lnTo>
                <a:lnTo>
                  <a:pt x="109667" y="63576"/>
                </a:lnTo>
                <a:lnTo>
                  <a:pt x="113538" y="63207"/>
                </a:lnTo>
                <a:lnTo>
                  <a:pt x="115197" y="63207"/>
                </a:lnTo>
                <a:lnTo>
                  <a:pt x="115197" y="66685"/>
                </a:lnTo>
                <a:lnTo>
                  <a:pt x="111516" y="66874"/>
                </a:lnTo>
                <a:lnTo>
                  <a:pt x="109857" y="66874"/>
                </a:lnTo>
                <a:lnTo>
                  <a:pt x="108198" y="67054"/>
                </a:lnTo>
                <a:lnTo>
                  <a:pt x="106539" y="67423"/>
                </a:lnTo>
                <a:lnTo>
                  <a:pt x="105804" y="67604"/>
                </a:lnTo>
                <a:lnTo>
                  <a:pt x="105062" y="67973"/>
                </a:lnTo>
                <a:lnTo>
                  <a:pt x="105062" y="68154"/>
                </a:lnTo>
                <a:lnTo>
                  <a:pt x="105062" y="68334"/>
                </a:lnTo>
                <a:lnTo>
                  <a:pt x="105804" y="68703"/>
                </a:lnTo>
                <a:lnTo>
                  <a:pt x="106539" y="69072"/>
                </a:lnTo>
                <a:lnTo>
                  <a:pt x="108198" y="69434"/>
                </a:lnTo>
                <a:lnTo>
                  <a:pt x="111516" y="69434"/>
                </a:lnTo>
                <a:lnTo>
                  <a:pt x="113175" y="69622"/>
                </a:lnTo>
                <a:lnTo>
                  <a:pt x="115015" y="69622"/>
                </a:lnTo>
                <a:lnTo>
                  <a:pt x="114833" y="71263"/>
                </a:lnTo>
                <a:lnTo>
                  <a:pt x="113356" y="71632"/>
                </a:lnTo>
                <a:lnTo>
                  <a:pt x="111516" y="72001"/>
                </a:lnTo>
                <a:lnTo>
                  <a:pt x="109857" y="72731"/>
                </a:lnTo>
                <a:lnTo>
                  <a:pt x="108016" y="73462"/>
                </a:lnTo>
                <a:lnTo>
                  <a:pt x="106357" y="74380"/>
                </a:lnTo>
                <a:lnTo>
                  <a:pt x="106168" y="74561"/>
                </a:lnTo>
                <a:lnTo>
                  <a:pt x="106168" y="74930"/>
                </a:lnTo>
                <a:lnTo>
                  <a:pt x="106357" y="75111"/>
                </a:lnTo>
                <a:lnTo>
                  <a:pt x="106721" y="75111"/>
                </a:lnTo>
                <a:lnTo>
                  <a:pt x="108380" y="75299"/>
                </a:lnTo>
                <a:lnTo>
                  <a:pt x="110039" y="75111"/>
                </a:lnTo>
                <a:lnTo>
                  <a:pt x="113356" y="74561"/>
                </a:lnTo>
                <a:lnTo>
                  <a:pt x="114281" y="74380"/>
                </a:lnTo>
                <a:lnTo>
                  <a:pt x="113538" y="78228"/>
                </a:lnTo>
                <a:lnTo>
                  <a:pt x="110039" y="78777"/>
                </a:lnTo>
                <a:lnTo>
                  <a:pt x="108751" y="78958"/>
                </a:lnTo>
                <a:lnTo>
                  <a:pt x="107274" y="79146"/>
                </a:lnTo>
                <a:lnTo>
                  <a:pt x="105986" y="79508"/>
                </a:lnTo>
                <a:lnTo>
                  <a:pt x="105433" y="79877"/>
                </a:lnTo>
                <a:lnTo>
                  <a:pt x="105062" y="80426"/>
                </a:lnTo>
                <a:lnTo>
                  <a:pt x="104880" y="80795"/>
                </a:lnTo>
                <a:lnTo>
                  <a:pt x="104880" y="81345"/>
                </a:lnTo>
                <a:lnTo>
                  <a:pt x="105062" y="81706"/>
                </a:lnTo>
                <a:lnTo>
                  <a:pt x="105433" y="82075"/>
                </a:lnTo>
                <a:lnTo>
                  <a:pt x="105986" y="82256"/>
                </a:lnTo>
                <a:lnTo>
                  <a:pt x="106539" y="82444"/>
                </a:lnTo>
                <a:lnTo>
                  <a:pt x="107827" y="82444"/>
                </a:lnTo>
                <a:lnTo>
                  <a:pt x="110592" y="82075"/>
                </a:lnTo>
                <a:lnTo>
                  <a:pt x="112250" y="81894"/>
                </a:lnTo>
                <a:lnTo>
                  <a:pt x="112250" y="81894"/>
                </a:lnTo>
                <a:lnTo>
                  <a:pt x="110773" y="85373"/>
                </a:lnTo>
                <a:lnTo>
                  <a:pt x="109667" y="85373"/>
                </a:lnTo>
                <a:lnTo>
                  <a:pt x="108380" y="85192"/>
                </a:lnTo>
                <a:lnTo>
                  <a:pt x="106910" y="85373"/>
                </a:lnTo>
                <a:lnTo>
                  <a:pt x="105433" y="85554"/>
                </a:lnTo>
                <a:lnTo>
                  <a:pt x="104145" y="86103"/>
                </a:lnTo>
                <a:lnTo>
                  <a:pt x="103956" y="86291"/>
                </a:lnTo>
                <a:lnTo>
                  <a:pt x="104145" y="86472"/>
                </a:lnTo>
                <a:lnTo>
                  <a:pt x="105433" y="87022"/>
                </a:lnTo>
                <a:lnTo>
                  <a:pt x="106721" y="87391"/>
                </a:lnTo>
                <a:lnTo>
                  <a:pt x="109304" y="87752"/>
                </a:lnTo>
                <a:lnTo>
                  <a:pt x="109486" y="87752"/>
                </a:lnTo>
                <a:lnTo>
                  <a:pt x="107645" y="90869"/>
                </a:lnTo>
                <a:lnTo>
                  <a:pt x="105804" y="90869"/>
                </a:lnTo>
                <a:lnTo>
                  <a:pt x="103956" y="91050"/>
                </a:lnTo>
                <a:lnTo>
                  <a:pt x="103040" y="90869"/>
                </a:lnTo>
                <a:lnTo>
                  <a:pt x="102115" y="90688"/>
                </a:lnTo>
                <a:lnTo>
                  <a:pt x="101009" y="90500"/>
                </a:lnTo>
                <a:lnTo>
                  <a:pt x="100085" y="90500"/>
                </a:lnTo>
                <a:lnTo>
                  <a:pt x="99904" y="90688"/>
                </a:lnTo>
                <a:lnTo>
                  <a:pt x="99904" y="90869"/>
                </a:lnTo>
                <a:lnTo>
                  <a:pt x="99904" y="91599"/>
                </a:lnTo>
                <a:lnTo>
                  <a:pt x="100275" y="92149"/>
                </a:lnTo>
                <a:lnTo>
                  <a:pt x="100828" y="92699"/>
                </a:lnTo>
                <a:lnTo>
                  <a:pt x="101562" y="93068"/>
                </a:lnTo>
                <a:lnTo>
                  <a:pt x="102487" y="93248"/>
                </a:lnTo>
                <a:lnTo>
                  <a:pt x="103403" y="93437"/>
                </a:lnTo>
                <a:lnTo>
                  <a:pt x="105615" y="93617"/>
                </a:lnTo>
                <a:lnTo>
                  <a:pt x="103040" y="96546"/>
                </a:lnTo>
                <a:lnTo>
                  <a:pt x="98979" y="95816"/>
                </a:lnTo>
                <a:lnTo>
                  <a:pt x="97321" y="95447"/>
                </a:lnTo>
                <a:lnTo>
                  <a:pt x="96404" y="95447"/>
                </a:lnTo>
                <a:lnTo>
                  <a:pt x="95662" y="95635"/>
                </a:lnTo>
                <a:lnTo>
                  <a:pt x="95480" y="95816"/>
                </a:lnTo>
                <a:lnTo>
                  <a:pt x="95480" y="96185"/>
                </a:lnTo>
                <a:lnTo>
                  <a:pt x="95662" y="96734"/>
                </a:lnTo>
                <a:lnTo>
                  <a:pt x="96033" y="97284"/>
                </a:lnTo>
                <a:lnTo>
                  <a:pt x="96586" y="97645"/>
                </a:lnTo>
                <a:lnTo>
                  <a:pt x="97139" y="98014"/>
                </a:lnTo>
                <a:lnTo>
                  <a:pt x="98798" y="98745"/>
                </a:lnTo>
                <a:lnTo>
                  <a:pt x="100457" y="99114"/>
                </a:lnTo>
                <a:lnTo>
                  <a:pt x="99351" y="100032"/>
                </a:lnTo>
                <a:lnTo>
                  <a:pt x="98979" y="100032"/>
                </a:lnTo>
                <a:lnTo>
                  <a:pt x="95480" y="99844"/>
                </a:lnTo>
                <a:lnTo>
                  <a:pt x="93639" y="99482"/>
                </a:lnTo>
                <a:lnTo>
                  <a:pt x="92715" y="99294"/>
                </a:lnTo>
                <a:lnTo>
                  <a:pt x="91609" y="99294"/>
                </a:lnTo>
                <a:lnTo>
                  <a:pt x="91056" y="99482"/>
                </a:lnTo>
                <a:lnTo>
                  <a:pt x="90874" y="99844"/>
                </a:lnTo>
                <a:lnTo>
                  <a:pt x="90685" y="100394"/>
                </a:lnTo>
                <a:lnTo>
                  <a:pt x="91056" y="100762"/>
                </a:lnTo>
                <a:lnTo>
                  <a:pt x="91980" y="101681"/>
                </a:lnTo>
                <a:lnTo>
                  <a:pt x="93086" y="102231"/>
                </a:lnTo>
                <a:lnTo>
                  <a:pt x="94556" y="102592"/>
                </a:lnTo>
                <a:lnTo>
                  <a:pt x="95851" y="102780"/>
                </a:lnTo>
                <a:lnTo>
                  <a:pt x="92715" y="104979"/>
                </a:lnTo>
                <a:lnTo>
                  <a:pt x="91980" y="104791"/>
                </a:lnTo>
                <a:lnTo>
                  <a:pt x="88473" y="104060"/>
                </a:lnTo>
                <a:lnTo>
                  <a:pt x="86814" y="103691"/>
                </a:lnTo>
                <a:lnTo>
                  <a:pt x="85345" y="103330"/>
                </a:lnTo>
                <a:lnTo>
                  <a:pt x="84974" y="103511"/>
                </a:lnTo>
                <a:lnTo>
                  <a:pt x="84974" y="104060"/>
                </a:lnTo>
                <a:lnTo>
                  <a:pt x="85155" y="104610"/>
                </a:lnTo>
                <a:lnTo>
                  <a:pt x="85708" y="105159"/>
                </a:lnTo>
                <a:lnTo>
                  <a:pt x="86633" y="105890"/>
                </a:lnTo>
                <a:lnTo>
                  <a:pt x="87920" y="106439"/>
                </a:lnTo>
                <a:lnTo>
                  <a:pt x="89397" y="106989"/>
                </a:lnTo>
                <a:lnTo>
                  <a:pt x="86633" y="108277"/>
                </a:lnTo>
                <a:lnTo>
                  <a:pt x="86261" y="107908"/>
                </a:lnTo>
                <a:lnTo>
                  <a:pt x="85708" y="107727"/>
                </a:lnTo>
                <a:lnTo>
                  <a:pt x="84792" y="107358"/>
                </a:lnTo>
                <a:lnTo>
                  <a:pt x="82580" y="107177"/>
                </a:lnTo>
                <a:lnTo>
                  <a:pt x="80550" y="106989"/>
                </a:lnTo>
                <a:lnTo>
                  <a:pt x="79626" y="106989"/>
                </a:lnTo>
                <a:lnTo>
                  <a:pt x="78709" y="107177"/>
                </a:lnTo>
                <a:lnTo>
                  <a:pt x="78520" y="107177"/>
                </a:lnTo>
                <a:lnTo>
                  <a:pt x="78520" y="107539"/>
                </a:lnTo>
                <a:lnTo>
                  <a:pt x="78520" y="107908"/>
                </a:lnTo>
                <a:lnTo>
                  <a:pt x="78709" y="108277"/>
                </a:lnTo>
                <a:lnTo>
                  <a:pt x="79444" y="109007"/>
                </a:lnTo>
                <a:lnTo>
                  <a:pt x="80368" y="109557"/>
                </a:lnTo>
                <a:lnTo>
                  <a:pt x="81285" y="109737"/>
                </a:lnTo>
                <a:lnTo>
                  <a:pt x="82391" y="110106"/>
                </a:lnTo>
                <a:lnTo>
                  <a:pt x="79626" y="111025"/>
                </a:lnTo>
                <a:lnTo>
                  <a:pt x="78156" y="110475"/>
                </a:lnTo>
                <a:lnTo>
                  <a:pt x="76679" y="110106"/>
                </a:lnTo>
                <a:lnTo>
                  <a:pt x="75020" y="109925"/>
                </a:lnTo>
                <a:lnTo>
                  <a:pt x="74286" y="109925"/>
                </a:lnTo>
                <a:lnTo>
                  <a:pt x="73543" y="110287"/>
                </a:lnTo>
                <a:lnTo>
                  <a:pt x="73180" y="110475"/>
                </a:lnTo>
                <a:lnTo>
                  <a:pt x="73361" y="110836"/>
                </a:lnTo>
                <a:lnTo>
                  <a:pt x="73733" y="111386"/>
                </a:lnTo>
                <a:lnTo>
                  <a:pt x="74286" y="111755"/>
                </a:lnTo>
                <a:lnTo>
                  <a:pt x="75202" y="112305"/>
                </a:lnTo>
                <a:lnTo>
                  <a:pt x="72808" y="112854"/>
                </a:lnTo>
                <a:lnTo>
                  <a:pt x="72627" y="112485"/>
                </a:lnTo>
                <a:lnTo>
                  <a:pt x="72256" y="112305"/>
                </a:lnTo>
                <a:lnTo>
                  <a:pt x="71331" y="111936"/>
                </a:lnTo>
                <a:lnTo>
                  <a:pt x="69862" y="111755"/>
                </a:lnTo>
                <a:lnTo>
                  <a:pt x="69309" y="111755"/>
                </a:lnTo>
                <a:lnTo>
                  <a:pt x="68567" y="111936"/>
                </a:lnTo>
                <a:lnTo>
                  <a:pt x="68203" y="112305"/>
                </a:lnTo>
                <a:lnTo>
                  <a:pt x="68014" y="112674"/>
                </a:lnTo>
                <a:lnTo>
                  <a:pt x="68014" y="113035"/>
                </a:lnTo>
                <a:lnTo>
                  <a:pt x="68203" y="113404"/>
                </a:lnTo>
                <a:lnTo>
                  <a:pt x="68203" y="113585"/>
                </a:lnTo>
                <a:lnTo>
                  <a:pt x="65620" y="113954"/>
                </a:lnTo>
                <a:lnTo>
                  <a:pt x="62855" y="114134"/>
                </a:lnTo>
                <a:lnTo>
                  <a:pt x="54743" y="114134"/>
                </a:lnTo>
                <a:lnTo>
                  <a:pt x="51978" y="113773"/>
                </a:lnTo>
                <a:lnTo>
                  <a:pt x="49213" y="113404"/>
                </a:lnTo>
                <a:lnTo>
                  <a:pt x="46638" y="112854"/>
                </a:lnTo>
                <a:lnTo>
                  <a:pt x="44055" y="112305"/>
                </a:lnTo>
                <a:lnTo>
                  <a:pt x="41290" y="111574"/>
                </a:lnTo>
                <a:lnTo>
                  <a:pt x="38896" y="110656"/>
                </a:lnTo>
                <a:lnTo>
                  <a:pt x="36313" y="109737"/>
                </a:lnTo>
                <a:lnTo>
                  <a:pt x="33919" y="108457"/>
                </a:lnTo>
                <a:lnTo>
                  <a:pt x="31526" y="107358"/>
                </a:lnTo>
                <a:lnTo>
                  <a:pt x="29125" y="105890"/>
                </a:lnTo>
                <a:lnTo>
                  <a:pt x="26913" y="104429"/>
                </a:lnTo>
                <a:lnTo>
                  <a:pt x="24890" y="102961"/>
                </a:lnTo>
                <a:lnTo>
                  <a:pt x="22860" y="101312"/>
                </a:lnTo>
                <a:lnTo>
                  <a:pt x="21020" y="99663"/>
                </a:lnTo>
                <a:lnTo>
                  <a:pt x="19171" y="97834"/>
                </a:lnTo>
                <a:lnTo>
                  <a:pt x="17512" y="96185"/>
                </a:lnTo>
                <a:lnTo>
                  <a:pt x="16043" y="94167"/>
                </a:lnTo>
                <a:lnTo>
                  <a:pt x="14384" y="92149"/>
                </a:lnTo>
                <a:lnTo>
                  <a:pt x="13089" y="90139"/>
                </a:lnTo>
                <a:lnTo>
                  <a:pt x="11801" y="88121"/>
                </a:lnTo>
                <a:lnTo>
                  <a:pt x="10695" y="85922"/>
                </a:lnTo>
                <a:lnTo>
                  <a:pt x="9589" y="83724"/>
                </a:lnTo>
                <a:lnTo>
                  <a:pt x="8665" y="81525"/>
                </a:lnTo>
                <a:lnTo>
                  <a:pt x="7930" y="79146"/>
                </a:lnTo>
                <a:lnTo>
                  <a:pt x="7196" y="76759"/>
                </a:lnTo>
                <a:lnTo>
                  <a:pt x="6643" y="74380"/>
                </a:lnTo>
                <a:lnTo>
                  <a:pt x="6271" y="71813"/>
                </a:lnTo>
                <a:lnTo>
                  <a:pt x="5900" y="67785"/>
                </a:lnTo>
                <a:lnTo>
                  <a:pt x="5718" y="63757"/>
                </a:lnTo>
                <a:lnTo>
                  <a:pt x="5718" y="59728"/>
                </a:lnTo>
                <a:lnTo>
                  <a:pt x="5900" y="55693"/>
                </a:lnTo>
                <a:lnTo>
                  <a:pt x="6453" y="51665"/>
                </a:lnTo>
                <a:lnTo>
                  <a:pt x="7196" y="47817"/>
                </a:lnTo>
                <a:lnTo>
                  <a:pt x="8301" y="43970"/>
                </a:lnTo>
                <a:lnTo>
                  <a:pt x="9589" y="40303"/>
                </a:lnTo>
                <a:lnTo>
                  <a:pt x="10513" y="38105"/>
                </a:lnTo>
                <a:lnTo>
                  <a:pt x="11801" y="35725"/>
                </a:lnTo>
                <a:lnTo>
                  <a:pt x="13278" y="33158"/>
                </a:lnTo>
                <a:lnTo>
                  <a:pt x="15119" y="30598"/>
                </a:lnTo>
                <a:lnTo>
                  <a:pt x="17149" y="27850"/>
                </a:lnTo>
                <a:lnTo>
                  <a:pt x="19361" y="25102"/>
                </a:lnTo>
                <a:lnTo>
                  <a:pt x="21936" y="22165"/>
                </a:lnTo>
                <a:lnTo>
                  <a:pt x="24701" y="19605"/>
                </a:lnTo>
                <a:lnTo>
                  <a:pt x="27655" y="17038"/>
                </a:lnTo>
                <a:lnTo>
                  <a:pt x="30973" y="14471"/>
                </a:lnTo>
                <a:lnTo>
                  <a:pt x="34291" y="12272"/>
                </a:lnTo>
                <a:lnTo>
                  <a:pt x="37972" y="10262"/>
                </a:lnTo>
                <a:lnTo>
                  <a:pt x="41843" y="8613"/>
                </a:lnTo>
                <a:lnTo>
                  <a:pt x="45713" y="7333"/>
                </a:lnTo>
                <a:lnTo>
                  <a:pt x="47925" y="6964"/>
                </a:lnTo>
                <a:lnTo>
                  <a:pt x="49955" y="6595"/>
                </a:lnTo>
                <a:lnTo>
                  <a:pt x="52167" y="6234"/>
                </a:lnTo>
                <a:lnTo>
                  <a:pt x="54379" y="6045"/>
                </a:lnTo>
                <a:lnTo>
                  <a:pt x="57144" y="5865"/>
                </a:lnTo>
                <a:lnTo>
                  <a:pt x="60090" y="5496"/>
                </a:lnTo>
                <a:lnTo>
                  <a:pt x="63037" y="5134"/>
                </a:lnTo>
                <a:close/>
                <a:moveTo>
                  <a:pt x="61749" y="0"/>
                </a:moveTo>
                <a:lnTo>
                  <a:pt x="58803" y="188"/>
                </a:lnTo>
                <a:lnTo>
                  <a:pt x="55849" y="549"/>
                </a:lnTo>
                <a:lnTo>
                  <a:pt x="53637" y="368"/>
                </a:lnTo>
                <a:lnTo>
                  <a:pt x="51425" y="368"/>
                </a:lnTo>
                <a:lnTo>
                  <a:pt x="49031" y="549"/>
                </a:lnTo>
                <a:lnTo>
                  <a:pt x="46638" y="1099"/>
                </a:lnTo>
                <a:lnTo>
                  <a:pt x="44244" y="1648"/>
                </a:lnTo>
                <a:lnTo>
                  <a:pt x="42032" y="2386"/>
                </a:lnTo>
                <a:lnTo>
                  <a:pt x="39631" y="3297"/>
                </a:lnTo>
                <a:lnTo>
                  <a:pt x="37237" y="4216"/>
                </a:lnTo>
                <a:lnTo>
                  <a:pt x="32814" y="6595"/>
                </a:lnTo>
                <a:lnTo>
                  <a:pt x="28390" y="9163"/>
                </a:lnTo>
                <a:lnTo>
                  <a:pt x="24519" y="12091"/>
                </a:lnTo>
                <a:lnTo>
                  <a:pt x="21020" y="15020"/>
                </a:lnTo>
                <a:lnTo>
                  <a:pt x="18990" y="16857"/>
                </a:lnTo>
                <a:lnTo>
                  <a:pt x="17149" y="18687"/>
                </a:lnTo>
                <a:lnTo>
                  <a:pt x="15490" y="20517"/>
                </a:lnTo>
                <a:lnTo>
                  <a:pt x="13831" y="22534"/>
                </a:lnTo>
                <a:lnTo>
                  <a:pt x="12354" y="24552"/>
                </a:lnTo>
                <a:lnTo>
                  <a:pt x="11066" y="26562"/>
                </a:lnTo>
                <a:lnTo>
                  <a:pt x="8483" y="30779"/>
                </a:lnTo>
                <a:lnTo>
                  <a:pt x="6453" y="35357"/>
                </a:lnTo>
                <a:lnTo>
                  <a:pt x="4613" y="39942"/>
                </a:lnTo>
                <a:lnTo>
                  <a:pt x="3135" y="44888"/>
                </a:lnTo>
                <a:lnTo>
                  <a:pt x="1666" y="50016"/>
                </a:lnTo>
                <a:lnTo>
                  <a:pt x="924" y="52764"/>
                </a:lnTo>
                <a:lnTo>
                  <a:pt x="560" y="55512"/>
                </a:lnTo>
                <a:lnTo>
                  <a:pt x="189" y="58260"/>
                </a:lnTo>
                <a:lnTo>
                  <a:pt x="7" y="61008"/>
                </a:lnTo>
                <a:lnTo>
                  <a:pt x="7" y="63757"/>
                </a:lnTo>
                <a:lnTo>
                  <a:pt x="189" y="66324"/>
                </a:lnTo>
                <a:lnTo>
                  <a:pt x="371" y="69072"/>
                </a:lnTo>
                <a:lnTo>
                  <a:pt x="742" y="71632"/>
                </a:lnTo>
                <a:lnTo>
                  <a:pt x="1477" y="74380"/>
                </a:lnTo>
                <a:lnTo>
                  <a:pt x="2030" y="76948"/>
                </a:lnTo>
                <a:lnTo>
                  <a:pt x="2954" y="79508"/>
                </a:lnTo>
                <a:lnTo>
                  <a:pt x="3878" y="82075"/>
                </a:lnTo>
                <a:lnTo>
                  <a:pt x="4984" y="84642"/>
                </a:lnTo>
                <a:lnTo>
                  <a:pt x="6090" y="87202"/>
                </a:lnTo>
                <a:lnTo>
                  <a:pt x="8854" y="92337"/>
                </a:lnTo>
                <a:lnTo>
                  <a:pt x="10513" y="95085"/>
                </a:lnTo>
                <a:lnTo>
                  <a:pt x="12354" y="97834"/>
                </a:lnTo>
                <a:lnTo>
                  <a:pt x="14384" y="100394"/>
                </a:lnTo>
                <a:lnTo>
                  <a:pt x="16407" y="102780"/>
                </a:lnTo>
                <a:lnTo>
                  <a:pt x="18437" y="104979"/>
                </a:lnTo>
                <a:lnTo>
                  <a:pt x="20830" y="107177"/>
                </a:lnTo>
                <a:lnTo>
                  <a:pt x="23042" y="109188"/>
                </a:lnTo>
                <a:lnTo>
                  <a:pt x="25625" y="111025"/>
                </a:lnTo>
                <a:lnTo>
                  <a:pt x="28019" y="112674"/>
                </a:lnTo>
                <a:lnTo>
                  <a:pt x="30783" y="114134"/>
                </a:lnTo>
                <a:lnTo>
                  <a:pt x="33548" y="115602"/>
                </a:lnTo>
                <a:lnTo>
                  <a:pt x="36313" y="116702"/>
                </a:lnTo>
                <a:lnTo>
                  <a:pt x="39267" y="117620"/>
                </a:lnTo>
                <a:lnTo>
                  <a:pt x="42396" y="118531"/>
                </a:lnTo>
                <a:lnTo>
                  <a:pt x="45532" y="119081"/>
                </a:lnTo>
                <a:lnTo>
                  <a:pt x="48660" y="119631"/>
                </a:lnTo>
                <a:lnTo>
                  <a:pt x="51978" y="119819"/>
                </a:lnTo>
                <a:lnTo>
                  <a:pt x="55296" y="120000"/>
                </a:lnTo>
                <a:lnTo>
                  <a:pt x="58613" y="120000"/>
                </a:lnTo>
                <a:lnTo>
                  <a:pt x="61749" y="119819"/>
                </a:lnTo>
                <a:lnTo>
                  <a:pt x="65067" y="119631"/>
                </a:lnTo>
                <a:lnTo>
                  <a:pt x="68203" y="119269"/>
                </a:lnTo>
                <a:lnTo>
                  <a:pt x="71521" y="118720"/>
                </a:lnTo>
                <a:lnTo>
                  <a:pt x="74649" y="117982"/>
                </a:lnTo>
                <a:lnTo>
                  <a:pt x="77603" y="117251"/>
                </a:lnTo>
                <a:lnTo>
                  <a:pt x="80732" y="116333"/>
                </a:lnTo>
                <a:lnTo>
                  <a:pt x="83686" y="115234"/>
                </a:lnTo>
                <a:lnTo>
                  <a:pt x="86814" y="113954"/>
                </a:lnTo>
                <a:lnTo>
                  <a:pt x="89579" y="112485"/>
                </a:lnTo>
                <a:lnTo>
                  <a:pt x="92533" y="110836"/>
                </a:lnTo>
                <a:lnTo>
                  <a:pt x="95298" y="109007"/>
                </a:lnTo>
                <a:lnTo>
                  <a:pt x="97874" y="107177"/>
                </a:lnTo>
                <a:lnTo>
                  <a:pt x="100638" y="104979"/>
                </a:lnTo>
                <a:lnTo>
                  <a:pt x="103040" y="102780"/>
                </a:lnTo>
                <a:lnTo>
                  <a:pt x="105251" y="100394"/>
                </a:lnTo>
                <a:lnTo>
                  <a:pt x="107463" y="98014"/>
                </a:lnTo>
                <a:lnTo>
                  <a:pt x="109486" y="95635"/>
                </a:lnTo>
                <a:lnTo>
                  <a:pt x="111326" y="93068"/>
                </a:lnTo>
                <a:lnTo>
                  <a:pt x="112985" y="90319"/>
                </a:lnTo>
                <a:lnTo>
                  <a:pt x="114462" y="87571"/>
                </a:lnTo>
                <a:lnTo>
                  <a:pt x="114644" y="87571"/>
                </a:lnTo>
                <a:lnTo>
                  <a:pt x="114833" y="87202"/>
                </a:lnTo>
                <a:lnTo>
                  <a:pt x="114833" y="86841"/>
                </a:lnTo>
                <a:lnTo>
                  <a:pt x="116121" y="83543"/>
                </a:lnTo>
                <a:lnTo>
                  <a:pt x="117409" y="80245"/>
                </a:lnTo>
                <a:lnTo>
                  <a:pt x="118333" y="76759"/>
                </a:lnTo>
                <a:lnTo>
                  <a:pt x="119068" y="73281"/>
                </a:lnTo>
                <a:lnTo>
                  <a:pt x="119257" y="73100"/>
                </a:lnTo>
                <a:lnTo>
                  <a:pt x="119439" y="72912"/>
                </a:lnTo>
                <a:lnTo>
                  <a:pt x="119621" y="72551"/>
                </a:lnTo>
                <a:lnTo>
                  <a:pt x="119439" y="72362"/>
                </a:lnTo>
                <a:lnTo>
                  <a:pt x="119257" y="72001"/>
                </a:lnTo>
                <a:lnTo>
                  <a:pt x="119621" y="69072"/>
                </a:lnTo>
                <a:lnTo>
                  <a:pt x="119992" y="65955"/>
                </a:lnTo>
                <a:lnTo>
                  <a:pt x="119992" y="63026"/>
                </a:lnTo>
                <a:lnTo>
                  <a:pt x="119810" y="59909"/>
                </a:lnTo>
                <a:lnTo>
                  <a:pt x="119257" y="53494"/>
                </a:lnTo>
                <a:lnTo>
                  <a:pt x="118704" y="50197"/>
                </a:lnTo>
                <a:lnTo>
                  <a:pt x="118151" y="47087"/>
                </a:lnTo>
                <a:lnTo>
                  <a:pt x="117598" y="43970"/>
                </a:lnTo>
                <a:lnTo>
                  <a:pt x="116674" y="40853"/>
                </a:lnTo>
                <a:lnTo>
                  <a:pt x="115750" y="37743"/>
                </a:lnTo>
                <a:lnTo>
                  <a:pt x="114833" y="34807"/>
                </a:lnTo>
                <a:lnTo>
                  <a:pt x="113538" y="31878"/>
                </a:lnTo>
                <a:lnTo>
                  <a:pt x="112250" y="28949"/>
                </a:lnTo>
                <a:lnTo>
                  <a:pt x="110773" y="26201"/>
                </a:lnTo>
                <a:lnTo>
                  <a:pt x="109115" y="23453"/>
                </a:lnTo>
                <a:lnTo>
                  <a:pt x="107274" y="20885"/>
                </a:lnTo>
                <a:lnTo>
                  <a:pt x="105251" y="18506"/>
                </a:lnTo>
                <a:lnTo>
                  <a:pt x="103040" y="16119"/>
                </a:lnTo>
                <a:lnTo>
                  <a:pt x="100638" y="13921"/>
                </a:lnTo>
                <a:lnTo>
                  <a:pt x="98245" y="11911"/>
                </a:lnTo>
                <a:lnTo>
                  <a:pt x="95851" y="10262"/>
                </a:lnTo>
                <a:lnTo>
                  <a:pt x="93268" y="8613"/>
                </a:lnTo>
                <a:lnTo>
                  <a:pt x="90503" y="7145"/>
                </a:lnTo>
                <a:lnTo>
                  <a:pt x="87920" y="5865"/>
                </a:lnTo>
                <a:lnTo>
                  <a:pt x="84974" y="4585"/>
                </a:lnTo>
                <a:lnTo>
                  <a:pt x="82209" y="3666"/>
                </a:lnTo>
                <a:lnTo>
                  <a:pt x="79262" y="2748"/>
                </a:lnTo>
                <a:lnTo>
                  <a:pt x="76497" y="2017"/>
                </a:lnTo>
                <a:lnTo>
                  <a:pt x="73543" y="1287"/>
                </a:lnTo>
                <a:lnTo>
                  <a:pt x="70597" y="737"/>
                </a:lnTo>
                <a:lnTo>
                  <a:pt x="67650" y="368"/>
                </a:lnTo>
                <a:lnTo>
                  <a:pt x="64696" y="188"/>
                </a:lnTo>
                <a:lnTo>
                  <a:pt x="617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333457" y="3533889"/>
            <a:ext cx="4517284" cy="312395"/>
          </a:xfrm>
          <a:custGeom>
            <a:pathLst>
              <a:path extrusionOk="0" h="120000" w="12000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