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20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9EFE1-7C01-FA4C-975C-DDA734B04E5C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FC17EF0-5702-3847-9E53-89BAABFE8DA1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EDE063B0-3C56-2640-8ECB-33A535F3B08C}" type="parTrans" cxnId="{5F9213A7-27CF-D344-BF8D-D503B55CC7D8}">
      <dgm:prSet/>
      <dgm:spPr/>
      <dgm:t>
        <a:bodyPr/>
        <a:lstStyle/>
        <a:p>
          <a:endParaRPr lang="zh-TW" altLang="en-US"/>
        </a:p>
      </dgm:t>
    </dgm:pt>
    <dgm:pt modelId="{496F4F4A-2788-9A49-A958-BA84632FAA01}" type="sibTrans" cxnId="{5F9213A7-27CF-D344-BF8D-D503B55CC7D8}">
      <dgm:prSet/>
      <dgm:spPr/>
      <dgm:t>
        <a:bodyPr/>
        <a:lstStyle/>
        <a:p>
          <a:endParaRPr lang="zh-TW" altLang="en-US"/>
        </a:p>
      </dgm:t>
    </dgm:pt>
    <dgm:pt modelId="{2090A826-AAB6-F942-A905-A8314D22C4CF}">
      <dgm:prSet phldrT="[文字]"/>
      <dgm:spPr/>
      <dgm:t>
        <a:bodyPr/>
        <a:lstStyle/>
        <a:p>
          <a:r>
            <a:rPr lang="en-US" altLang="zh-TW" dirty="0" smtClean="0"/>
            <a:t>Head</a:t>
          </a:r>
        </a:p>
      </dgm:t>
    </dgm:pt>
    <dgm:pt modelId="{8D0F683D-1E9C-2149-A6EE-32CB4680B148}" type="parTrans" cxnId="{C88EC0CF-1F94-B04E-ACC3-89DA5CA8F5E5}">
      <dgm:prSet/>
      <dgm:spPr/>
      <dgm:t>
        <a:bodyPr/>
        <a:lstStyle/>
        <a:p>
          <a:endParaRPr lang="zh-TW" altLang="en-US"/>
        </a:p>
      </dgm:t>
    </dgm:pt>
    <dgm:pt modelId="{D34BCC87-D2C3-304E-8B9A-9D21FD9E5406}" type="sibTrans" cxnId="{C88EC0CF-1F94-B04E-ACC3-89DA5CA8F5E5}">
      <dgm:prSet/>
      <dgm:spPr/>
      <dgm:t>
        <a:bodyPr/>
        <a:lstStyle/>
        <a:p>
          <a:endParaRPr lang="zh-TW" altLang="en-US"/>
        </a:p>
      </dgm:t>
    </dgm:pt>
    <dgm:pt modelId="{0412295A-268D-A84F-8816-95CBE2167E1D}">
      <dgm:prSet phldrT="[文字]"/>
      <dgm:spPr/>
      <dgm:t>
        <a:bodyPr/>
        <a:lstStyle/>
        <a:p>
          <a:r>
            <a:rPr lang="en-US" altLang="zh-TW" dirty="0" smtClean="0"/>
            <a:t>Main</a:t>
          </a:r>
        </a:p>
      </dgm:t>
    </dgm:pt>
    <dgm:pt modelId="{D59EA54C-C335-D341-BA5C-32AAC365CA70}" type="parTrans" cxnId="{6190D743-9CFE-0444-89A6-6F3AD652439A}">
      <dgm:prSet/>
      <dgm:spPr/>
      <dgm:t>
        <a:bodyPr/>
        <a:lstStyle/>
        <a:p>
          <a:endParaRPr lang="zh-TW" altLang="en-US"/>
        </a:p>
      </dgm:t>
    </dgm:pt>
    <dgm:pt modelId="{56603482-0E10-8A4E-824C-6F505AB8A1E0}" type="sibTrans" cxnId="{6190D743-9CFE-0444-89A6-6F3AD652439A}">
      <dgm:prSet/>
      <dgm:spPr/>
      <dgm:t>
        <a:bodyPr/>
        <a:lstStyle/>
        <a:p>
          <a:endParaRPr lang="zh-TW" altLang="en-US"/>
        </a:p>
      </dgm:t>
    </dgm:pt>
    <dgm:pt modelId="{9F97EE02-0F58-EC4C-8B45-39DA25A366D9}">
      <dgm:prSet phldrT="[文字]"/>
      <dgm:spPr/>
      <dgm:t>
        <a:bodyPr/>
        <a:lstStyle/>
        <a:p>
          <a:r>
            <a:rPr lang="en-US" altLang="zh-TW" dirty="0" smtClean="0"/>
            <a:t>Footer</a:t>
          </a:r>
        </a:p>
      </dgm:t>
    </dgm:pt>
    <dgm:pt modelId="{64FE362A-FDDE-2147-AC33-721701ABDA7E}" type="parTrans" cxnId="{CE24A0ED-8015-D049-90E9-C08DF1CE1570}">
      <dgm:prSet/>
      <dgm:spPr/>
      <dgm:t>
        <a:bodyPr/>
        <a:lstStyle/>
        <a:p>
          <a:endParaRPr lang="zh-TW" altLang="en-US"/>
        </a:p>
      </dgm:t>
    </dgm:pt>
    <dgm:pt modelId="{D0861E51-A028-C246-B34E-61F3B92405FD}" type="sibTrans" cxnId="{CE24A0ED-8015-D049-90E9-C08DF1CE1570}">
      <dgm:prSet/>
      <dgm:spPr/>
      <dgm:t>
        <a:bodyPr/>
        <a:lstStyle/>
        <a:p>
          <a:endParaRPr lang="zh-TW" altLang="en-US"/>
        </a:p>
      </dgm:t>
    </dgm:pt>
    <dgm:pt modelId="{318576A1-BC24-F44B-92DA-B2F06347CF3C}">
      <dgm:prSet/>
      <dgm:spPr/>
      <dgm:t>
        <a:bodyPr/>
        <a:lstStyle/>
        <a:p>
          <a:r>
            <a:rPr lang="en-US" altLang="zh-TW" dirty="0" smtClean="0"/>
            <a:t>id=site</a:t>
          </a:r>
        </a:p>
      </dgm:t>
    </dgm:pt>
    <dgm:pt modelId="{59138C7C-FCE4-FB40-A23F-4DB2CAF5C7D1}" type="parTrans" cxnId="{E66B39A5-B85E-D743-9D83-E16F33D97ECA}">
      <dgm:prSet/>
      <dgm:spPr/>
      <dgm:t>
        <a:bodyPr/>
        <a:lstStyle/>
        <a:p>
          <a:endParaRPr lang="zh-TW" altLang="en-US"/>
        </a:p>
      </dgm:t>
    </dgm:pt>
    <dgm:pt modelId="{43AA2345-1DB6-7540-A4B4-F8D2C4165A1B}" type="sibTrans" cxnId="{E66B39A5-B85E-D743-9D83-E16F33D97ECA}">
      <dgm:prSet/>
      <dgm:spPr/>
      <dgm:t>
        <a:bodyPr/>
        <a:lstStyle/>
        <a:p>
          <a:endParaRPr lang="zh-TW" altLang="en-US"/>
        </a:p>
      </dgm:t>
    </dgm:pt>
    <dgm:pt modelId="{FA0E414A-17A8-D14D-83A2-7931957199AE}">
      <dgm:prSet/>
      <dgm:spPr/>
      <dgm:t>
        <a:bodyPr/>
        <a:lstStyle/>
        <a:p>
          <a:r>
            <a:rPr lang="en-US" altLang="zh-TW" dirty="0" smtClean="0"/>
            <a:t>H1 </a:t>
          </a:r>
          <a:r>
            <a:rPr lang="en-US" altLang="zh-TW" dirty="0" err="1" smtClean="0"/>
            <a:t>img</a:t>
          </a:r>
          <a:endParaRPr lang="en-US" altLang="zh-TW" dirty="0" smtClean="0"/>
        </a:p>
      </dgm:t>
    </dgm:pt>
    <dgm:pt modelId="{CA9AB098-BC4B-9E41-97BD-27BFF774DFC2}" type="parTrans" cxnId="{5CC0F5E9-4518-2B4C-96C2-A97B76A4BAF8}">
      <dgm:prSet/>
      <dgm:spPr/>
      <dgm:t>
        <a:bodyPr/>
        <a:lstStyle/>
        <a:p>
          <a:endParaRPr lang="zh-TW" altLang="en-US"/>
        </a:p>
      </dgm:t>
    </dgm:pt>
    <dgm:pt modelId="{6714E3CC-192A-B444-AD90-00F8AD4A781F}" type="sibTrans" cxnId="{5CC0F5E9-4518-2B4C-96C2-A97B76A4BAF8}">
      <dgm:prSet/>
      <dgm:spPr/>
      <dgm:t>
        <a:bodyPr/>
        <a:lstStyle/>
        <a:p>
          <a:endParaRPr lang="zh-TW" altLang="en-US"/>
        </a:p>
      </dgm:t>
    </dgm:pt>
    <dgm:pt modelId="{58C0C401-DE54-7A48-9FD7-80908903A184}">
      <dgm:prSet/>
      <dgm:spPr/>
      <dgm:t>
        <a:bodyPr/>
        <a:lstStyle/>
        <a:p>
          <a:r>
            <a:rPr lang="en-US" altLang="zh-TW" dirty="0" err="1" smtClean="0"/>
            <a:t>nav</a:t>
          </a:r>
          <a:endParaRPr lang="zh-TW" altLang="en-US" dirty="0"/>
        </a:p>
      </dgm:t>
    </dgm:pt>
    <dgm:pt modelId="{04A69C3F-B185-7F48-91D8-E2B3EFB42E00}" type="parTrans" cxnId="{DD42616D-4821-D744-B07F-22F781D9F5E7}">
      <dgm:prSet/>
      <dgm:spPr/>
      <dgm:t>
        <a:bodyPr/>
        <a:lstStyle/>
        <a:p>
          <a:endParaRPr lang="zh-TW" altLang="en-US"/>
        </a:p>
      </dgm:t>
    </dgm:pt>
    <dgm:pt modelId="{94703050-9812-0444-89AE-DFE3BA638A1D}" type="sibTrans" cxnId="{DD42616D-4821-D744-B07F-22F781D9F5E7}">
      <dgm:prSet/>
      <dgm:spPr/>
      <dgm:t>
        <a:bodyPr/>
        <a:lstStyle/>
        <a:p>
          <a:endParaRPr lang="zh-TW" altLang="en-US"/>
        </a:p>
      </dgm:t>
    </dgm:pt>
    <dgm:pt modelId="{427C3F12-5A13-DC48-89FE-715CF94070C4}">
      <dgm:prSet/>
      <dgm:spPr/>
      <dgm:t>
        <a:bodyPr/>
        <a:lstStyle/>
        <a:p>
          <a:r>
            <a:rPr lang="en-US" altLang="zh-TW" dirty="0" smtClean="0"/>
            <a:t>Id=</a:t>
          </a:r>
          <a:r>
            <a:rPr lang="en-US" altLang="zh-TW" dirty="0" err="1" smtClean="0"/>
            <a:t>ivonmenu</a:t>
          </a:r>
          <a:endParaRPr lang="en-US" altLang="zh-TW" dirty="0" smtClean="0"/>
        </a:p>
      </dgm:t>
    </dgm:pt>
    <dgm:pt modelId="{CC4C62B3-AB5C-D54A-AE64-1F688741A3EC}" type="parTrans" cxnId="{DE8446C8-2FB0-CE49-872A-A513433C29D8}">
      <dgm:prSet/>
      <dgm:spPr/>
      <dgm:t>
        <a:bodyPr/>
        <a:lstStyle/>
        <a:p>
          <a:endParaRPr lang="zh-TW" altLang="en-US"/>
        </a:p>
      </dgm:t>
    </dgm:pt>
    <dgm:pt modelId="{02BA1EFE-F201-534A-ABDF-CB66D0B6166D}" type="sibTrans" cxnId="{DE8446C8-2FB0-CE49-872A-A513433C29D8}">
      <dgm:prSet/>
      <dgm:spPr/>
      <dgm:t>
        <a:bodyPr/>
        <a:lstStyle/>
        <a:p>
          <a:endParaRPr lang="zh-TW" altLang="en-US"/>
        </a:p>
      </dgm:t>
    </dgm:pt>
    <dgm:pt modelId="{CC815F5A-6976-8840-9726-63BD39A1867F}">
      <dgm:prSet/>
      <dgm:spPr/>
      <dgm:t>
        <a:bodyPr/>
        <a:lstStyle/>
        <a:p>
          <a:r>
            <a:rPr lang="en-US" altLang="zh-TW" dirty="0" smtClean="0"/>
            <a:t>Id=submenu</a:t>
          </a:r>
          <a:endParaRPr lang="zh-TW" altLang="en-US" dirty="0"/>
        </a:p>
      </dgm:t>
    </dgm:pt>
    <dgm:pt modelId="{A5A360A1-31FA-6F44-AE89-F76177153E5C}" type="parTrans" cxnId="{24B48EEF-930A-6D41-9B56-132BBC5AB4C8}">
      <dgm:prSet/>
      <dgm:spPr/>
      <dgm:t>
        <a:bodyPr/>
        <a:lstStyle/>
        <a:p>
          <a:endParaRPr lang="zh-TW" altLang="en-US"/>
        </a:p>
      </dgm:t>
    </dgm:pt>
    <dgm:pt modelId="{99B778EB-ADB5-544D-BF02-5E8B5F43A610}" type="sibTrans" cxnId="{24B48EEF-930A-6D41-9B56-132BBC5AB4C8}">
      <dgm:prSet/>
      <dgm:spPr/>
      <dgm:t>
        <a:bodyPr/>
        <a:lstStyle/>
        <a:p>
          <a:endParaRPr lang="zh-TW" altLang="en-US"/>
        </a:p>
      </dgm:t>
    </dgm:pt>
    <dgm:pt modelId="{611A4636-5B73-4649-8F3F-DB22A398FE41}" type="pres">
      <dgm:prSet presAssocID="{44F9EFE1-7C01-FA4C-975C-DDA734B04E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63D817-4807-D947-91A7-00207D49E9F3}" type="pres">
      <dgm:prSet presAssocID="{0FC17EF0-5702-3847-9E53-89BAABFE8DA1}" presName="hierRoot1" presStyleCnt="0">
        <dgm:presLayoutVars>
          <dgm:hierBranch val="init"/>
        </dgm:presLayoutVars>
      </dgm:prSet>
      <dgm:spPr/>
    </dgm:pt>
    <dgm:pt modelId="{F24B2F2C-68D3-8C4D-98F8-A0DDC1FA8399}" type="pres">
      <dgm:prSet presAssocID="{0FC17EF0-5702-3847-9E53-89BAABFE8DA1}" presName="rootComposite1" presStyleCnt="0"/>
      <dgm:spPr/>
    </dgm:pt>
    <dgm:pt modelId="{02BA022A-D5CC-594A-9AD9-9C1ABCF5C3F3}" type="pres">
      <dgm:prSet presAssocID="{0FC17EF0-5702-3847-9E53-89BAABFE8DA1}" presName="rootText1" presStyleLbl="node0" presStyleIdx="0" presStyleCnt="1">
        <dgm:presLayoutVars>
          <dgm:chPref val="3"/>
        </dgm:presLayoutVars>
      </dgm:prSet>
      <dgm:spPr/>
    </dgm:pt>
    <dgm:pt modelId="{FD1C6402-DF53-7C44-95DE-06BBB1F6BBAE}" type="pres">
      <dgm:prSet presAssocID="{0FC17EF0-5702-3847-9E53-89BAABFE8DA1}" presName="rootConnector1" presStyleLbl="node1" presStyleIdx="0" presStyleCnt="0"/>
      <dgm:spPr/>
    </dgm:pt>
    <dgm:pt modelId="{25E245E7-AB24-CE46-B185-1743BECADB7A}" type="pres">
      <dgm:prSet presAssocID="{0FC17EF0-5702-3847-9E53-89BAABFE8DA1}" presName="hierChild2" presStyleCnt="0"/>
      <dgm:spPr/>
    </dgm:pt>
    <dgm:pt modelId="{654CAD1E-FFFC-5B46-AC4F-A32735F4B6A3}" type="pres">
      <dgm:prSet presAssocID="{8D0F683D-1E9C-2149-A6EE-32CB4680B148}" presName="Name37" presStyleLbl="parChTrans1D2" presStyleIdx="0" presStyleCnt="3"/>
      <dgm:spPr/>
    </dgm:pt>
    <dgm:pt modelId="{A1CF1245-C881-E645-8148-A579B812BF08}" type="pres">
      <dgm:prSet presAssocID="{2090A826-AAB6-F942-A905-A8314D22C4CF}" presName="hierRoot2" presStyleCnt="0">
        <dgm:presLayoutVars>
          <dgm:hierBranch val="init"/>
        </dgm:presLayoutVars>
      </dgm:prSet>
      <dgm:spPr/>
    </dgm:pt>
    <dgm:pt modelId="{53E4B8FC-639C-474C-9E96-9BC2A262A901}" type="pres">
      <dgm:prSet presAssocID="{2090A826-AAB6-F942-A905-A8314D22C4CF}" presName="rootComposite" presStyleCnt="0"/>
      <dgm:spPr/>
    </dgm:pt>
    <dgm:pt modelId="{02A7B84A-EA37-E24F-B18D-F5309940052D}" type="pres">
      <dgm:prSet presAssocID="{2090A826-AAB6-F942-A905-A8314D22C4CF}" presName="rootText" presStyleLbl="node2" presStyleIdx="0" presStyleCnt="3" custLinFactNeighborY="592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FC048A-52D3-8B4B-977D-784E9E3968FC}" type="pres">
      <dgm:prSet presAssocID="{2090A826-AAB6-F942-A905-A8314D22C4CF}" presName="rootConnector" presStyleLbl="node2" presStyleIdx="0" presStyleCnt="3"/>
      <dgm:spPr/>
    </dgm:pt>
    <dgm:pt modelId="{64342104-D31B-DE4B-A03E-928A0B671AAF}" type="pres">
      <dgm:prSet presAssocID="{2090A826-AAB6-F942-A905-A8314D22C4CF}" presName="hierChild4" presStyleCnt="0"/>
      <dgm:spPr/>
    </dgm:pt>
    <dgm:pt modelId="{11738AE6-65F1-D647-88EE-D327A6103470}" type="pres">
      <dgm:prSet presAssocID="{59138C7C-FCE4-FB40-A23F-4DB2CAF5C7D1}" presName="Name37" presStyleLbl="parChTrans1D3" presStyleIdx="0" presStyleCnt="5"/>
      <dgm:spPr/>
    </dgm:pt>
    <dgm:pt modelId="{F78F8FFC-2CF0-9749-8B27-2475469D2EB8}" type="pres">
      <dgm:prSet presAssocID="{318576A1-BC24-F44B-92DA-B2F06347CF3C}" presName="hierRoot2" presStyleCnt="0">
        <dgm:presLayoutVars>
          <dgm:hierBranch val="init"/>
        </dgm:presLayoutVars>
      </dgm:prSet>
      <dgm:spPr/>
    </dgm:pt>
    <dgm:pt modelId="{88C60152-5BC4-2848-B7DA-DDB9465E15A2}" type="pres">
      <dgm:prSet presAssocID="{318576A1-BC24-F44B-92DA-B2F06347CF3C}" presName="rootComposite" presStyleCnt="0"/>
      <dgm:spPr/>
    </dgm:pt>
    <dgm:pt modelId="{7A0BD5A1-811C-FD48-B3C4-42F44A1B2392}" type="pres">
      <dgm:prSet presAssocID="{318576A1-BC24-F44B-92DA-B2F06347CF3C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88B78E-45E7-774C-9366-F1E986D5CA50}" type="pres">
      <dgm:prSet presAssocID="{318576A1-BC24-F44B-92DA-B2F06347CF3C}" presName="rootConnector" presStyleLbl="node3" presStyleIdx="0" presStyleCnt="5"/>
      <dgm:spPr/>
    </dgm:pt>
    <dgm:pt modelId="{ECE73262-6BDB-F14D-8981-B19A481EC2A5}" type="pres">
      <dgm:prSet presAssocID="{318576A1-BC24-F44B-92DA-B2F06347CF3C}" presName="hierChild4" presStyleCnt="0"/>
      <dgm:spPr/>
    </dgm:pt>
    <dgm:pt modelId="{6BA7CC5A-3C71-524C-897A-0EEE847773B1}" type="pres">
      <dgm:prSet presAssocID="{318576A1-BC24-F44B-92DA-B2F06347CF3C}" presName="hierChild5" presStyleCnt="0"/>
      <dgm:spPr/>
    </dgm:pt>
    <dgm:pt modelId="{DA6DF810-D44A-C44A-A793-F2996448F8BA}" type="pres">
      <dgm:prSet presAssocID="{CA9AB098-BC4B-9E41-97BD-27BFF774DFC2}" presName="Name37" presStyleLbl="parChTrans1D3" presStyleIdx="1" presStyleCnt="5"/>
      <dgm:spPr/>
    </dgm:pt>
    <dgm:pt modelId="{F123F443-4252-0C44-90AD-6EC3FCD2B67B}" type="pres">
      <dgm:prSet presAssocID="{FA0E414A-17A8-D14D-83A2-7931957199AE}" presName="hierRoot2" presStyleCnt="0">
        <dgm:presLayoutVars>
          <dgm:hierBranch val="init"/>
        </dgm:presLayoutVars>
      </dgm:prSet>
      <dgm:spPr/>
    </dgm:pt>
    <dgm:pt modelId="{C49C3477-C762-C44D-871C-8D548D6FECFF}" type="pres">
      <dgm:prSet presAssocID="{FA0E414A-17A8-D14D-83A2-7931957199AE}" presName="rootComposite" presStyleCnt="0"/>
      <dgm:spPr/>
    </dgm:pt>
    <dgm:pt modelId="{EF982186-D635-1644-B9C2-7AA7C09FE6BF}" type="pres">
      <dgm:prSet presAssocID="{FA0E414A-17A8-D14D-83A2-7931957199AE}" presName="rootText" presStyleLbl="node3" presStyleIdx="1" presStyleCnt="5">
        <dgm:presLayoutVars>
          <dgm:chPref val="3"/>
        </dgm:presLayoutVars>
      </dgm:prSet>
      <dgm:spPr/>
    </dgm:pt>
    <dgm:pt modelId="{A0556B35-DFCA-294A-8F5C-F294025D6C01}" type="pres">
      <dgm:prSet presAssocID="{FA0E414A-17A8-D14D-83A2-7931957199AE}" presName="rootConnector" presStyleLbl="node3" presStyleIdx="1" presStyleCnt="5"/>
      <dgm:spPr/>
    </dgm:pt>
    <dgm:pt modelId="{7C7ABBF3-9E0E-E94A-AABA-80C806D478F5}" type="pres">
      <dgm:prSet presAssocID="{FA0E414A-17A8-D14D-83A2-7931957199AE}" presName="hierChild4" presStyleCnt="0"/>
      <dgm:spPr/>
    </dgm:pt>
    <dgm:pt modelId="{9A3F7354-FF0B-3E45-9044-41A2CDB11AEC}" type="pres">
      <dgm:prSet presAssocID="{FA0E414A-17A8-D14D-83A2-7931957199AE}" presName="hierChild5" presStyleCnt="0"/>
      <dgm:spPr/>
    </dgm:pt>
    <dgm:pt modelId="{47A818B7-0EBF-D64C-BE45-A0EBE4639365}" type="pres">
      <dgm:prSet presAssocID="{04A69C3F-B185-7F48-91D8-E2B3EFB42E00}" presName="Name37" presStyleLbl="parChTrans1D3" presStyleIdx="2" presStyleCnt="5"/>
      <dgm:spPr/>
    </dgm:pt>
    <dgm:pt modelId="{6DC77DCF-B86F-D948-8E98-59357D5A77D9}" type="pres">
      <dgm:prSet presAssocID="{58C0C401-DE54-7A48-9FD7-80908903A184}" presName="hierRoot2" presStyleCnt="0">
        <dgm:presLayoutVars>
          <dgm:hierBranch val="init"/>
        </dgm:presLayoutVars>
      </dgm:prSet>
      <dgm:spPr/>
    </dgm:pt>
    <dgm:pt modelId="{A8354007-4CFB-6D4E-92E0-49F738999814}" type="pres">
      <dgm:prSet presAssocID="{58C0C401-DE54-7A48-9FD7-80908903A184}" presName="rootComposite" presStyleCnt="0"/>
      <dgm:spPr/>
    </dgm:pt>
    <dgm:pt modelId="{E8C69C81-C891-E34C-BA4F-D64D4C4E9654}" type="pres">
      <dgm:prSet presAssocID="{58C0C401-DE54-7A48-9FD7-80908903A184}" presName="rootText" presStyleLbl="node3" presStyleIdx="2" presStyleCnt="5">
        <dgm:presLayoutVars>
          <dgm:chPref val="3"/>
        </dgm:presLayoutVars>
      </dgm:prSet>
      <dgm:spPr/>
    </dgm:pt>
    <dgm:pt modelId="{BBB2CC5D-1C4F-E642-809A-B82BEBB098A6}" type="pres">
      <dgm:prSet presAssocID="{58C0C401-DE54-7A48-9FD7-80908903A184}" presName="rootConnector" presStyleLbl="node3" presStyleIdx="2" presStyleCnt="5"/>
      <dgm:spPr/>
    </dgm:pt>
    <dgm:pt modelId="{80730F61-A674-F24A-AA12-150B071B7EC5}" type="pres">
      <dgm:prSet presAssocID="{58C0C401-DE54-7A48-9FD7-80908903A184}" presName="hierChild4" presStyleCnt="0"/>
      <dgm:spPr/>
    </dgm:pt>
    <dgm:pt modelId="{96EE87B8-752F-D842-9BE1-4CC6EBFEB8C6}" type="pres">
      <dgm:prSet presAssocID="{58C0C401-DE54-7A48-9FD7-80908903A184}" presName="hierChild5" presStyleCnt="0"/>
      <dgm:spPr/>
    </dgm:pt>
    <dgm:pt modelId="{159E2EE2-DC18-6641-8302-C0161BC48E94}" type="pres">
      <dgm:prSet presAssocID="{2090A826-AAB6-F942-A905-A8314D22C4CF}" presName="hierChild5" presStyleCnt="0"/>
      <dgm:spPr/>
    </dgm:pt>
    <dgm:pt modelId="{9CBA8E07-2208-D946-A524-A35F0A1B4832}" type="pres">
      <dgm:prSet presAssocID="{D59EA54C-C335-D341-BA5C-32AAC365CA70}" presName="Name37" presStyleLbl="parChTrans1D2" presStyleIdx="1" presStyleCnt="3"/>
      <dgm:spPr/>
    </dgm:pt>
    <dgm:pt modelId="{7CDD63FE-E39C-3849-8F0C-5C82B72DAD03}" type="pres">
      <dgm:prSet presAssocID="{0412295A-268D-A84F-8816-95CBE2167E1D}" presName="hierRoot2" presStyleCnt="0">
        <dgm:presLayoutVars>
          <dgm:hierBranch val="init"/>
        </dgm:presLayoutVars>
      </dgm:prSet>
      <dgm:spPr/>
    </dgm:pt>
    <dgm:pt modelId="{B21C71D5-53BB-F14A-AFD6-4D93BF78F37D}" type="pres">
      <dgm:prSet presAssocID="{0412295A-268D-A84F-8816-95CBE2167E1D}" presName="rootComposite" presStyleCnt="0"/>
      <dgm:spPr/>
    </dgm:pt>
    <dgm:pt modelId="{64A52250-7820-FD43-9B75-ED858C8CF71F}" type="pres">
      <dgm:prSet presAssocID="{0412295A-268D-A84F-8816-95CBE2167E1D}" presName="rootText" presStyleLbl="node2" presStyleIdx="1" presStyleCnt="3">
        <dgm:presLayoutVars>
          <dgm:chPref val="3"/>
        </dgm:presLayoutVars>
      </dgm:prSet>
      <dgm:spPr/>
    </dgm:pt>
    <dgm:pt modelId="{9A81F761-ABC0-4D46-9A21-A724E82B8433}" type="pres">
      <dgm:prSet presAssocID="{0412295A-268D-A84F-8816-95CBE2167E1D}" presName="rootConnector" presStyleLbl="node2" presStyleIdx="1" presStyleCnt="3"/>
      <dgm:spPr/>
    </dgm:pt>
    <dgm:pt modelId="{05CEF1FF-57A6-5C4A-9744-38B5B8C5F1AC}" type="pres">
      <dgm:prSet presAssocID="{0412295A-268D-A84F-8816-95CBE2167E1D}" presName="hierChild4" presStyleCnt="0"/>
      <dgm:spPr/>
    </dgm:pt>
    <dgm:pt modelId="{3A6C01C1-D705-4F4E-982B-F9DB12624205}" type="pres">
      <dgm:prSet presAssocID="{0412295A-268D-A84F-8816-95CBE2167E1D}" presName="hierChild5" presStyleCnt="0"/>
      <dgm:spPr/>
    </dgm:pt>
    <dgm:pt modelId="{918B1413-1C5F-1945-B18A-D89E0C421832}" type="pres">
      <dgm:prSet presAssocID="{64FE362A-FDDE-2147-AC33-721701ABDA7E}" presName="Name37" presStyleLbl="parChTrans1D2" presStyleIdx="2" presStyleCnt="3"/>
      <dgm:spPr/>
    </dgm:pt>
    <dgm:pt modelId="{2F675743-606B-EF4D-AFE1-711117B5C1BC}" type="pres">
      <dgm:prSet presAssocID="{9F97EE02-0F58-EC4C-8B45-39DA25A366D9}" presName="hierRoot2" presStyleCnt="0">
        <dgm:presLayoutVars>
          <dgm:hierBranch val="init"/>
        </dgm:presLayoutVars>
      </dgm:prSet>
      <dgm:spPr/>
    </dgm:pt>
    <dgm:pt modelId="{9C2FD0C4-AF72-0747-8306-5EA420B4661E}" type="pres">
      <dgm:prSet presAssocID="{9F97EE02-0F58-EC4C-8B45-39DA25A366D9}" presName="rootComposite" presStyleCnt="0"/>
      <dgm:spPr/>
    </dgm:pt>
    <dgm:pt modelId="{79F9E789-C8E7-9D4E-8892-39691E3B227A}" type="pres">
      <dgm:prSet presAssocID="{9F97EE02-0F58-EC4C-8B45-39DA25A366D9}" presName="rootText" presStyleLbl="node2" presStyleIdx="2" presStyleCnt="3">
        <dgm:presLayoutVars>
          <dgm:chPref val="3"/>
        </dgm:presLayoutVars>
      </dgm:prSet>
      <dgm:spPr/>
    </dgm:pt>
    <dgm:pt modelId="{93DD4CDE-32B2-3A4B-8B9A-BD2EABF86B23}" type="pres">
      <dgm:prSet presAssocID="{9F97EE02-0F58-EC4C-8B45-39DA25A366D9}" presName="rootConnector" presStyleLbl="node2" presStyleIdx="2" presStyleCnt="3"/>
      <dgm:spPr/>
    </dgm:pt>
    <dgm:pt modelId="{987DACF1-B53F-8246-B456-720058F2055A}" type="pres">
      <dgm:prSet presAssocID="{9F97EE02-0F58-EC4C-8B45-39DA25A366D9}" presName="hierChild4" presStyleCnt="0"/>
      <dgm:spPr/>
    </dgm:pt>
    <dgm:pt modelId="{04B10C99-E851-D741-A205-DC7177C530AE}" type="pres">
      <dgm:prSet presAssocID="{CC4C62B3-AB5C-D54A-AE64-1F688741A3EC}" presName="Name37" presStyleLbl="parChTrans1D3" presStyleIdx="3" presStyleCnt="5"/>
      <dgm:spPr/>
    </dgm:pt>
    <dgm:pt modelId="{AB895DD0-B68D-9E4C-AC9D-19D4E11AEBC8}" type="pres">
      <dgm:prSet presAssocID="{427C3F12-5A13-DC48-89FE-715CF94070C4}" presName="hierRoot2" presStyleCnt="0">
        <dgm:presLayoutVars>
          <dgm:hierBranch val="init"/>
        </dgm:presLayoutVars>
      </dgm:prSet>
      <dgm:spPr/>
    </dgm:pt>
    <dgm:pt modelId="{6C1A080B-C0AA-2B4D-8063-A80EBEA2A2B0}" type="pres">
      <dgm:prSet presAssocID="{427C3F12-5A13-DC48-89FE-715CF94070C4}" presName="rootComposite" presStyleCnt="0"/>
      <dgm:spPr/>
    </dgm:pt>
    <dgm:pt modelId="{7821FA04-0EF4-1247-A5B4-CFAE71777C8B}" type="pres">
      <dgm:prSet presAssocID="{427C3F12-5A13-DC48-89FE-715CF94070C4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303C0F5-B305-5A4F-8324-DAF9E039BB8A}" type="pres">
      <dgm:prSet presAssocID="{427C3F12-5A13-DC48-89FE-715CF94070C4}" presName="rootConnector" presStyleLbl="node3" presStyleIdx="3" presStyleCnt="5"/>
      <dgm:spPr/>
    </dgm:pt>
    <dgm:pt modelId="{D558C0B6-EE56-0A4C-AA3F-43F4AC18BC72}" type="pres">
      <dgm:prSet presAssocID="{427C3F12-5A13-DC48-89FE-715CF94070C4}" presName="hierChild4" presStyleCnt="0"/>
      <dgm:spPr/>
    </dgm:pt>
    <dgm:pt modelId="{640D794E-8539-564B-8144-56B55E7E52D1}" type="pres">
      <dgm:prSet presAssocID="{427C3F12-5A13-DC48-89FE-715CF94070C4}" presName="hierChild5" presStyleCnt="0"/>
      <dgm:spPr/>
    </dgm:pt>
    <dgm:pt modelId="{2FD41770-5A3B-0E44-8A4F-2C701B1B3B9C}" type="pres">
      <dgm:prSet presAssocID="{A5A360A1-31FA-6F44-AE89-F76177153E5C}" presName="Name37" presStyleLbl="parChTrans1D3" presStyleIdx="4" presStyleCnt="5"/>
      <dgm:spPr/>
    </dgm:pt>
    <dgm:pt modelId="{BF54FC69-A3DA-9447-B635-3232EFA7CFEA}" type="pres">
      <dgm:prSet presAssocID="{CC815F5A-6976-8840-9726-63BD39A1867F}" presName="hierRoot2" presStyleCnt="0">
        <dgm:presLayoutVars>
          <dgm:hierBranch val="init"/>
        </dgm:presLayoutVars>
      </dgm:prSet>
      <dgm:spPr/>
    </dgm:pt>
    <dgm:pt modelId="{B5E108B8-D5B0-124D-9C0A-C78278189973}" type="pres">
      <dgm:prSet presAssocID="{CC815F5A-6976-8840-9726-63BD39A1867F}" presName="rootComposite" presStyleCnt="0"/>
      <dgm:spPr/>
    </dgm:pt>
    <dgm:pt modelId="{BE893E4B-8E7A-0049-B530-F7F508234528}" type="pres">
      <dgm:prSet presAssocID="{CC815F5A-6976-8840-9726-63BD39A1867F}" presName="rootText" presStyleLbl="node3" presStyleIdx="4" presStyleCnt="5">
        <dgm:presLayoutVars>
          <dgm:chPref val="3"/>
        </dgm:presLayoutVars>
      </dgm:prSet>
      <dgm:spPr/>
    </dgm:pt>
    <dgm:pt modelId="{724D6508-9E4F-8540-A7C6-33FC97E83682}" type="pres">
      <dgm:prSet presAssocID="{CC815F5A-6976-8840-9726-63BD39A1867F}" presName="rootConnector" presStyleLbl="node3" presStyleIdx="4" presStyleCnt="5"/>
      <dgm:spPr/>
    </dgm:pt>
    <dgm:pt modelId="{425C5AA2-03BB-F84D-A24F-114C6FFAA7A4}" type="pres">
      <dgm:prSet presAssocID="{CC815F5A-6976-8840-9726-63BD39A1867F}" presName="hierChild4" presStyleCnt="0"/>
      <dgm:spPr/>
    </dgm:pt>
    <dgm:pt modelId="{D3FB9C20-FAF0-414E-86D1-0EF867378A41}" type="pres">
      <dgm:prSet presAssocID="{CC815F5A-6976-8840-9726-63BD39A1867F}" presName="hierChild5" presStyleCnt="0"/>
      <dgm:spPr/>
    </dgm:pt>
    <dgm:pt modelId="{BD9EF305-CACA-5A45-B2C8-056C2CFD1685}" type="pres">
      <dgm:prSet presAssocID="{9F97EE02-0F58-EC4C-8B45-39DA25A366D9}" presName="hierChild5" presStyleCnt="0"/>
      <dgm:spPr/>
    </dgm:pt>
    <dgm:pt modelId="{B720E6FF-B805-DC4D-89CE-7CB90FF6DF25}" type="pres">
      <dgm:prSet presAssocID="{0FC17EF0-5702-3847-9E53-89BAABFE8DA1}" presName="hierChild3" presStyleCnt="0"/>
      <dgm:spPr/>
    </dgm:pt>
  </dgm:ptLst>
  <dgm:cxnLst>
    <dgm:cxn modelId="{A52B38DC-E4BF-9044-BC81-E4B21AD3208E}" type="presOf" srcId="{9F97EE02-0F58-EC4C-8B45-39DA25A366D9}" destId="{79F9E789-C8E7-9D4E-8892-39691E3B227A}" srcOrd="0" destOrd="0" presId="urn:microsoft.com/office/officeart/2005/8/layout/orgChart1"/>
    <dgm:cxn modelId="{902EEED0-2987-E243-9AFF-43F011FB64B3}" type="presOf" srcId="{0FC17EF0-5702-3847-9E53-89BAABFE8DA1}" destId="{FD1C6402-DF53-7C44-95DE-06BBB1F6BBAE}" srcOrd="1" destOrd="0" presId="urn:microsoft.com/office/officeart/2005/8/layout/orgChart1"/>
    <dgm:cxn modelId="{24B48EEF-930A-6D41-9B56-132BBC5AB4C8}" srcId="{9F97EE02-0F58-EC4C-8B45-39DA25A366D9}" destId="{CC815F5A-6976-8840-9726-63BD39A1867F}" srcOrd="1" destOrd="0" parTransId="{A5A360A1-31FA-6F44-AE89-F76177153E5C}" sibTransId="{99B778EB-ADB5-544D-BF02-5E8B5F43A610}"/>
    <dgm:cxn modelId="{4B1DC465-0AB8-7247-AE8C-8EFFC2C448F1}" type="presOf" srcId="{0FC17EF0-5702-3847-9E53-89BAABFE8DA1}" destId="{02BA022A-D5CC-594A-9AD9-9C1ABCF5C3F3}" srcOrd="0" destOrd="0" presId="urn:microsoft.com/office/officeart/2005/8/layout/orgChart1"/>
    <dgm:cxn modelId="{CF6C7B82-48AE-8544-8843-836E16CB8FEA}" type="presOf" srcId="{2090A826-AAB6-F942-A905-A8314D22C4CF}" destId="{8CFC048A-52D3-8B4B-977D-784E9E3968FC}" srcOrd="1" destOrd="0" presId="urn:microsoft.com/office/officeart/2005/8/layout/orgChart1"/>
    <dgm:cxn modelId="{A81DCECF-93DC-FE4B-908F-7891C842FA83}" type="presOf" srcId="{CC815F5A-6976-8840-9726-63BD39A1867F}" destId="{BE893E4B-8E7A-0049-B530-F7F508234528}" srcOrd="0" destOrd="0" presId="urn:microsoft.com/office/officeart/2005/8/layout/orgChart1"/>
    <dgm:cxn modelId="{DE8446C8-2FB0-CE49-872A-A513433C29D8}" srcId="{9F97EE02-0F58-EC4C-8B45-39DA25A366D9}" destId="{427C3F12-5A13-DC48-89FE-715CF94070C4}" srcOrd="0" destOrd="0" parTransId="{CC4C62B3-AB5C-D54A-AE64-1F688741A3EC}" sibTransId="{02BA1EFE-F201-534A-ABDF-CB66D0B6166D}"/>
    <dgm:cxn modelId="{7ECA6740-8854-5B4B-8B54-EF464BC45533}" type="presOf" srcId="{58C0C401-DE54-7A48-9FD7-80908903A184}" destId="{BBB2CC5D-1C4F-E642-809A-B82BEBB098A6}" srcOrd="1" destOrd="0" presId="urn:microsoft.com/office/officeart/2005/8/layout/orgChart1"/>
    <dgm:cxn modelId="{19D007F6-1325-6F45-8EC6-4343B2B5BEB7}" type="presOf" srcId="{8D0F683D-1E9C-2149-A6EE-32CB4680B148}" destId="{654CAD1E-FFFC-5B46-AC4F-A32735F4B6A3}" srcOrd="0" destOrd="0" presId="urn:microsoft.com/office/officeart/2005/8/layout/orgChart1"/>
    <dgm:cxn modelId="{CE24A0ED-8015-D049-90E9-C08DF1CE1570}" srcId="{0FC17EF0-5702-3847-9E53-89BAABFE8DA1}" destId="{9F97EE02-0F58-EC4C-8B45-39DA25A366D9}" srcOrd="2" destOrd="0" parTransId="{64FE362A-FDDE-2147-AC33-721701ABDA7E}" sibTransId="{D0861E51-A028-C246-B34E-61F3B92405FD}"/>
    <dgm:cxn modelId="{F16432A7-3900-D345-8568-D16ADA571D2C}" type="presOf" srcId="{CC815F5A-6976-8840-9726-63BD39A1867F}" destId="{724D6508-9E4F-8540-A7C6-33FC97E83682}" srcOrd="1" destOrd="0" presId="urn:microsoft.com/office/officeart/2005/8/layout/orgChart1"/>
    <dgm:cxn modelId="{0A20AD59-B7F0-9E43-8F55-4AD39EC0172F}" type="presOf" srcId="{9F97EE02-0F58-EC4C-8B45-39DA25A366D9}" destId="{93DD4CDE-32B2-3A4B-8B9A-BD2EABF86B23}" srcOrd="1" destOrd="0" presId="urn:microsoft.com/office/officeart/2005/8/layout/orgChart1"/>
    <dgm:cxn modelId="{5526232A-48CE-2748-9CCE-819F59C01089}" type="presOf" srcId="{CA9AB098-BC4B-9E41-97BD-27BFF774DFC2}" destId="{DA6DF810-D44A-C44A-A793-F2996448F8BA}" srcOrd="0" destOrd="0" presId="urn:microsoft.com/office/officeart/2005/8/layout/orgChart1"/>
    <dgm:cxn modelId="{9D06ED93-BBDB-294E-B119-8C76E62636DA}" type="presOf" srcId="{64FE362A-FDDE-2147-AC33-721701ABDA7E}" destId="{918B1413-1C5F-1945-B18A-D89E0C421832}" srcOrd="0" destOrd="0" presId="urn:microsoft.com/office/officeart/2005/8/layout/orgChart1"/>
    <dgm:cxn modelId="{062D32A3-4BDE-AB4D-9E03-E1D7C7263364}" type="presOf" srcId="{59138C7C-FCE4-FB40-A23F-4DB2CAF5C7D1}" destId="{11738AE6-65F1-D647-88EE-D327A6103470}" srcOrd="0" destOrd="0" presId="urn:microsoft.com/office/officeart/2005/8/layout/orgChart1"/>
    <dgm:cxn modelId="{84775FC7-5BEE-8F45-8DDF-5857526EE231}" type="presOf" srcId="{A5A360A1-31FA-6F44-AE89-F76177153E5C}" destId="{2FD41770-5A3B-0E44-8A4F-2C701B1B3B9C}" srcOrd="0" destOrd="0" presId="urn:microsoft.com/office/officeart/2005/8/layout/orgChart1"/>
    <dgm:cxn modelId="{C88EC0CF-1F94-B04E-ACC3-89DA5CA8F5E5}" srcId="{0FC17EF0-5702-3847-9E53-89BAABFE8DA1}" destId="{2090A826-AAB6-F942-A905-A8314D22C4CF}" srcOrd="0" destOrd="0" parTransId="{8D0F683D-1E9C-2149-A6EE-32CB4680B148}" sibTransId="{D34BCC87-D2C3-304E-8B9A-9D21FD9E5406}"/>
    <dgm:cxn modelId="{8FDF5872-B139-E741-8B34-C9798FB362AF}" type="presOf" srcId="{318576A1-BC24-F44B-92DA-B2F06347CF3C}" destId="{2388B78E-45E7-774C-9366-F1E986D5CA50}" srcOrd="1" destOrd="0" presId="urn:microsoft.com/office/officeart/2005/8/layout/orgChart1"/>
    <dgm:cxn modelId="{445B36C5-9FE9-934F-81CE-6D128AEEAE9C}" type="presOf" srcId="{2090A826-AAB6-F942-A905-A8314D22C4CF}" destId="{02A7B84A-EA37-E24F-B18D-F5309940052D}" srcOrd="0" destOrd="0" presId="urn:microsoft.com/office/officeart/2005/8/layout/orgChart1"/>
    <dgm:cxn modelId="{240AADCA-FC4E-F446-9CB7-7D8B7B9685C9}" type="presOf" srcId="{0412295A-268D-A84F-8816-95CBE2167E1D}" destId="{9A81F761-ABC0-4D46-9A21-A724E82B8433}" srcOrd="1" destOrd="0" presId="urn:microsoft.com/office/officeart/2005/8/layout/orgChart1"/>
    <dgm:cxn modelId="{A0CA8800-2ECF-7843-9F2E-06670765F9B9}" type="presOf" srcId="{D59EA54C-C335-D341-BA5C-32AAC365CA70}" destId="{9CBA8E07-2208-D946-A524-A35F0A1B4832}" srcOrd="0" destOrd="0" presId="urn:microsoft.com/office/officeart/2005/8/layout/orgChart1"/>
    <dgm:cxn modelId="{B57F54B4-68A8-A541-8FE9-6CD412EF3798}" type="presOf" srcId="{427C3F12-5A13-DC48-89FE-715CF94070C4}" destId="{7821FA04-0EF4-1247-A5B4-CFAE71777C8B}" srcOrd="0" destOrd="0" presId="urn:microsoft.com/office/officeart/2005/8/layout/orgChart1"/>
    <dgm:cxn modelId="{06C9D2EB-AC9F-4F4F-8579-D54B5ADBCBDA}" type="presOf" srcId="{FA0E414A-17A8-D14D-83A2-7931957199AE}" destId="{A0556B35-DFCA-294A-8F5C-F294025D6C01}" srcOrd="1" destOrd="0" presId="urn:microsoft.com/office/officeart/2005/8/layout/orgChart1"/>
    <dgm:cxn modelId="{AE4908E9-45B2-B04B-A0E8-7DCB81F8E63D}" type="presOf" srcId="{FA0E414A-17A8-D14D-83A2-7931957199AE}" destId="{EF982186-D635-1644-B9C2-7AA7C09FE6BF}" srcOrd="0" destOrd="0" presId="urn:microsoft.com/office/officeart/2005/8/layout/orgChart1"/>
    <dgm:cxn modelId="{20A1AF4A-819D-7746-9F7F-00794BB9D94F}" type="presOf" srcId="{44F9EFE1-7C01-FA4C-975C-DDA734B04E5C}" destId="{611A4636-5B73-4649-8F3F-DB22A398FE41}" srcOrd="0" destOrd="0" presId="urn:microsoft.com/office/officeart/2005/8/layout/orgChart1"/>
    <dgm:cxn modelId="{DF6DA2C5-12F7-0245-8386-A6F5DB5C0925}" type="presOf" srcId="{318576A1-BC24-F44B-92DA-B2F06347CF3C}" destId="{7A0BD5A1-811C-FD48-B3C4-42F44A1B2392}" srcOrd="0" destOrd="0" presId="urn:microsoft.com/office/officeart/2005/8/layout/orgChart1"/>
    <dgm:cxn modelId="{E66B39A5-B85E-D743-9D83-E16F33D97ECA}" srcId="{2090A826-AAB6-F942-A905-A8314D22C4CF}" destId="{318576A1-BC24-F44B-92DA-B2F06347CF3C}" srcOrd="0" destOrd="0" parTransId="{59138C7C-FCE4-FB40-A23F-4DB2CAF5C7D1}" sibTransId="{43AA2345-1DB6-7540-A4B4-F8D2C4165A1B}"/>
    <dgm:cxn modelId="{8A7F0C08-A47A-A04B-B709-09BE50CF0284}" type="presOf" srcId="{58C0C401-DE54-7A48-9FD7-80908903A184}" destId="{E8C69C81-C891-E34C-BA4F-D64D4C4E9654}" srcOrd="0" destOrd="0" presId="urn:microsoft.com/office/officeart/2005/8/layout/orgChart1"/>
    <dgm:cxn modelId="{3F36D8B0-6096-AB40-AA6C-74B623075970}" type="presOf" srcId="{04A69C3F-B185-7F48-91D8-E2B3EFB42E00}" destId="{47A818B7-0EBF-D64C-BE45-A0EBE4639365}" srcOrd="0" destOrd="0" presId="urn:microsoft.com/office/officeart/2005/8/layout/orgChart1"/>
    <dgm:cxn modelId="{C783AAEB-02F1-9F47-8BA4-AD09330EACF6}" type="presOf" srcId="{427C3F12-5A13-DC48-89FE-715CF94070C4}" destId="{E303C0F5-B305-5A4F-8324-DAF9E039BB8A}" srcOrd="1" destOrd="0" presId="urn:microsoft.com/office/officeart/2005/8/layout/orgChart1"/>
    <dgm:cxn modelId="{C2A9FEB6-3E81-FF48-A3B4-272694D8D7DC}" type="presOf" srcId="{CC4C62B3-AB5C-D54A-AE64-1F688741A3EC}" destId="{04B10C99-E851-D741-A205-DC7177C530AE}" srcOrd="0" destOrd="0" presId="urn:microsoft.com/office/officeart/2005/8/layout/orgChart1"/>
    <dgm:cxn modelId="{DD42616D-4821-D744-B07F-22F781D9F5E7}" srcId="{2090A826-AAB6-F942-A905-A8314D22C4CF}" destId="{58C0C401-DE54-7A48-9FD7-80908903A184}" srcOrd="2" destOrd="0" parTransId="{04A69C3F-B185-7F48-91D8-E2B3EFB42E00}" sibTransId="{94703050-9812-0444-89AE-DFE3BA638A1D}"/>
    <dgm:cxn modelId="{6190D743-9CFE-0444-89A6-6F3AD652439A}" srcId="{0FC17EF0-5702-3847-9E53-89BAABFE8DA1}" destId="{0412295A-268D-A84F-8816-95CBE2167E1D}" srcOrd="1" destOrd="0" parTransId="{D59EA54C-C335-D341-BA5C-32AAC365CA70}" sibTransId="{56603482-0E10-8A4E-824C-6F505AB8A1E0}"/>
    <dgm:cxn modelId="{5F9213A7-27CF-D344-BF8D-D503B55CC7D8}" srcId="{44F9EFE1-7C01-FA4C-975C-DDA734B04E5C}" destId="{0FC17EF0-5702-3847-9E53-89BAABFE8DA1}" srcOrd="0" destOrd="0" parTransId="{EDE063B0-3C56-2640-8ECB-33A535F3B08C}" sibTransId="{496F4F4A-2788-9A49-A958-BA84632FAA01}"/>
    <dgm:cxn modelId="{364690DD-DB55-D94A-95CB-D06A034E1377}" type="presOf" srcId="{0412295A-268D-A84F-8816-95CBE2167E1D}" destId="{64A52250-7820-FD43-9B75-ED858C8CF71F}" srcOrd="0" destOrd="0" presId="urn:microsoft.com/office/officeart/2005/8/layout/orgChart1"/>
    <dgm:cxn modelId="{5CC0F5E9-4518-2B4C-96C2-A97B76A4BAF8}" srcId="{2090A826-AAB6-F942-A905-A8314D22C4CF}" destId="{FA0E414A-17A8-D14D-83A2-7931957199AE}" srcOrd="1" destOrd="0" parTransId="{CA9AB098-BC4B-9E41-97BD-27BFF774DFC2}" sibTransId="{6714E3CC-192A-B444-AD90-00F8AD4A781F}"/>
    <dgm:cxn modelId="{51D44726-61E5-7644-9B4E-87DAFC9F4CC9}" type="presParOf" srcId="{611A4636-5B73-4649-8F3F-DB22A398FE41}" destId="{1763D817-4807-D947-91A7-00207D49E9F3}" srcOrd="0" destOrd="0" presId="urn:microsoft.com/office/officeart/2005/8/layout/orgChart1"/>
    <dgm:cxn modelId="{DBCAC732-8F42-6844-A0A0-E69656D69339}" type="presParOf" srcId="{1763D817-4807-D947-91A7-00207D49E9F3}" destId="{F24B2F2C-68D3-8C4D-98F8-A0DDC1FA8399}" srcOrd="0" destOrd="0" presId="urn:microsoft.com/office/officeart/2005/8/layout/orgChart1"/>
    <dgm:cxn modelId="{0EA89CE0-533B-394F-ABBC-D00E063E1FA4}" type="presParOf" srcId="{F24B2F2C-68D3-8C4D-98F8-A0DDC1FA8399}" destId="{02BA022A-D5CC-594A-9AD9-9C1ABCF5C3F3}" srcOrd="0" destOrd="0" presId="urn:microsoft.com/office/officeart/2005/8/layout/orgChart1"/>
    <dgm:cxn modelId="{E9241BD2-8CC5-1640-9B36-6B7DE7891E32}" type="presParOf" srcId="{F24B2F2C-68D3-8C4D-98F8-A0DDC1FA8399}" destId="{FD1C6402-DF53-7C44-95DE-06BBB1F6BBAE}" srcOrd="1" destOrd="0" presId="urn:microsoft.com/office/officeart/2005/8/layout/orgChart1"/>
    <dgm:cxn modelId="{2372673C-4056-EB40-A6EC-7327EF9EC648}" type="presParOf" srcId="{1763D817-4807-D947-91A7-00207D49E9F3}" destId="{25E245E7-AB24-CE46-B185-1743BECADB7A}" srcOrd="1" destOrd="0" presId="urn:microsoft.com/office/officeart/2005/8/layout/orgChart1"/>
    <dgm:cxn modelId="{8AFA321B-6706-AE43-97C9-CE4DD240EF59}" type="presParOf" srcId="{25E245E7-AB24-CE46-B185-1743BECADB7A}" destId="{654CAD1E-FFFC-5B46-AC4F-A32735F4B6A3}" srcOrd="0" destOrd="0" presId="urn:microsoft.com/office/officeart/2005/8/layout/orgChart1"/>
    <dgm:cxn modelId="{88C654A1-2FAD-F843-836A-3A4527E48E0D}" type="presParOf" srcId="{25E245E7-AB24-CE46-B185-1743BECADB7A}" destId="{A1CF1245-C881-E645-8148-A579B812BF08}" srcOrd="1" destOrd="0" presId="urn:microsoft.com/office/officeart/2005/8/layout/orgChart1"/>
    <dgm:cxn modelId="{156B4E36-A048-284F-AF66-6B9F3C67C8EF}" type="presParOf" srcId="{A1CF1245-C881-E645-8148-A579B812BF08}" destId="{53E4B8FC-639C-474C-9E96-9BC2A262A901}" srcOrd="0" destOrd="0" presId="urn:microsoft.com/office/officeart/2005/8/layout/orgChart1"/>
    <dgm:cxn modelId="{7678DC73-703A-6D4B-883A-C0C7BFE68BC2}" type="presParOf" srcId="{53E4B8FC-639C-474C-9E96-9BC2A262A901}" destId="{02A7B84A-EA37-E24F-B18D-F5309940052D}" srcOrd="0" destOrd="0" presId="urn:microsoft.com/office/officeart/2005/8/layout/orgChart1"/>
    <dgm:cxn modelId="{1AA683D1-2EAE-2342-A3D7-8A8B45CE2388}" type="presParOf" srcId="{53E4B8FC-639C-474C-9E96-9BC2A262A901}" destId="{8CFC048A-52D3-8B4B-977D-784E9E3968FC}" srcOrd="1" destOrd="0" presId="urn:microsoft.com/office/officeart/2005/8/layout/orgChart1"/>
    <dgm:cxn modelId="{BDED8542-3112-6A47-AC65-600195C0AA89}" type="presParOf" srcId="{A1CF1245-C881-E645-8148-A579B812BF08}" destId="{64342104-D31B-DE4B-A03E-928A0B671AAF}" srcOrd="1" destOrd="0" presId="urn:microsoft.com/office/officeart/2005/8/layout/orgChart1"/>
    <dgm:cxn modelId="{B9837CAB-042F-D044-83D4-5D455E4ED7E9}" type="presParOf" srcId="{64342104-D31B-DE4B-A03E-928A0B671AAF}" destId="{11738AE6-65F1-D647-88EE-D327A6103470}" srcOrd="0" destOrd="0" presId="urn:microsoft.com/office/officeart/2005/8/layout/orgChart1"/>
    <dgm:cxn modelId="{2126561C-48A2-194F-ACF9-7BA95CADE738}" type="presParOf" srcId="{64342104-D31B-DE4B-A03E-928A0B671AAF}" destId="{F78F8FFC-2CF0-9749-8B27-2475469D2EB8}" srcOrd="1" destOrd="0" presId="urn:microsoft.com/office/officeart/2005/8/layout/orgChart1"/>
    <dgm:cxn modelId="{8A4C992F-2884-B648-A8D3-AA7664A4E104}" type="presParOf" srcId="{F78F8FFC-2CF0-9749-8B27-2475469D2EB8}" destId="{88C60152-5BC4-2848-B7DA-DDB9465E15A2}" srcOrd="0" destOrd="0" presId="urn:microsoft.com/office/officeart/2005/8/layout/orgChart1"/>
    <dgm:cxn modelId="{4B86862E-0F7D-0442-BEC1-F007167605BE}" type="presParOf" srcId="{88C60152-5BC4-2848-B7DA-DDB9465E15A2}" destId="{7A0BD5A1-811C-FD48-B3C4-42F44A1B2392}" srcOrd="0" destOrd="0" presId="urn:microsoft.com/office/officeart/2005/8/layout/orgChart1"/>
    <dgm:cxn modelId="{23E54189-50F4-0E46-A61A-FC2AC2CC4E68}" type="presParOf" srcId="{88C60152-5BC4-2848-B7DA-DDB9465E15A2}" destId="{2388B78E-45E7-774C-9366-F1E986D5CA50}" srcOrd="1" destOrd="0" presId="urn:microsoft.com/office/officeart/2005/8/layout/orgChart1"/>
    <dgm:cxn modelId="{4DF927D4-BD52-E546-A575-AF6113C89DA0}" type="presParOf" srcId="{F78F8FFC-2CF0-9749-8B27-2475469D2EB8}" destId="{ECE73262-6BDB-F14D-8981-B19A481EC2A5}" srcOrd="1" destOrd="0" presId="urn:microsoft.com/office/officeart/2005/8/layout/orgChart1"/>
    <dgm:cxn modelId="{531C79FC-0391-C94D-B1CF-18AD31EE031D}" type="presParOf" srcId="{F78F8FFC-2CF0-9749-8B27-2475469D2EB8}" destId="{6BA7CC5A-3C71-524C-897A-0EEE847773B1}" srcOrd="2" destOrd="0" presId="urn:microsoft.com/office/officeart/2005/8/layout/orgChart1"/>
    <dgm:cxn modelId="{22B438B3-2E33-8846-AF2C-57FF7E2781D2}" type="presParOf" srcId="{64342104-D31B-DE4B-A03E-928A0B671AAF}" destId="{DA6DF810-D44A-C44A-A793-F2996448F8BA}" srcOrd="2" destOrd="0" presId="urn:microsoft.com/office/officeart/2005/8/layout/orgChart1"/>
    <dgm:cxn modelId="{58ED4C3E-E03E-1B42-A54F-0F48346EA256}" type="presParOf" srcId="{64342104-D31B-DE4B-A03E-928A0B671AAF}" destId="{F123F443-4252-0C44-90AD-6EC3FCD2B67B}" srcOrd="3" destOrd="0" presId="urn:microsoft.com/office/officeart/2005/8/layout/orgChart1"/>
    <dgm:cxn modelId="{3EFB8173-9587-8B42-A6A6-DB946FC27709}" type="presParOf" srcId="{F123F443-4252-0C44-90AD-6EC3FCD2B67B}" destId="{C49C3477-C762-C44D-871C-8D548D6FECFF}" srcOrd="0" destOrd="0" presId="urn:microsoft.com/office/officeart/2005/8/layout/orgChart1"/>
    <dgm:cxn modelId="{7D70C56D-B698-0E44-8C4B-0A35C86519D2}" type="presParOf" srcId="{C49C3477-C762-C44D-871C-8D548D6FECFF}" destId="{EF982186-D635-1644-B9C2-7AA7C09FE6BF}" srcOrd="0" destOrd="0" presId="urn:microsoft.com/office/officeart/2005/8/layout/orgChart1"/>
    <dgm:cxn modelId="{908762B8-B274-734E-BB4A-0F2AC19D6FA5}" type="presParOf" srcId="{C49C3477-C762-C44D-871C-8D548D6FECFF}" destId="{A0556B35-DFCA-294A-8F5C-F294025D6C01}" srcOrd="1" destOrd="0" presId="urn:microsoft.com/office/officeart/2005/8/layout/orgChart1"/>
    <dgm:cxn modelId="{6504CB78-7DB2-5549-8BA1-E99FEDFFC48B}" type="presParOf" srcId="{F123F443-4252-0C44-90AD-6EC3FCD2B67B}" destId="{7C7ABBF3-9E0E-E94A-AABA-80C806D478F5}" srcOrd="1" destOrd="0" presId="urn:microsoft.com/office/officeart/2005/8/layout/orgChart1"/>
    <dgm:cxn modelId="{9D9334F0-2B73-7C47-B5A2-7ED58693AD66}" type="presParOf" srcId="{F123F443-4252-0C44-90AD-6EC3FCD2B67B}" destId="{9A3F7354-FF0B-3E45-9044-41A2CDB11AEC}" srcOrd="2" destOrd="0" presId="urn:microsoft.com/office/officeart/2005/8/layout/orgChart1"/>
    <dgm:cxn modelId="{DBEC9EB5-4576-D144-9599-85C6BBF5FB25}" type="presParOf" srcId="{64342104-D31B-DE4B-A03E-928A0B671AAF}" destId="{47A818B7-0EBF-D64C-BE45-A0EBE4639365}" srcOrd="4" destOrd="0" presId="urn:microsoft.com/office/officeart/2005/8/layout/orgChart1"/>
    <dgm:cxn modelId="{0B7384DE-56D6-AC40-8186-79FD00729E6E}" type="presParOf" srcId="{64342104-D31B-DE4B-A03E-928A0B671AAF}" destId="{6DC77DCF-B86F-D948-8E98-59357D5A77D9}" srcOrd="5" destOrd="0" presId="urn:microsoft.com/office/officeart/2005/8/layout/orgChart1"/>
    <dgm:cxn modelId="{F4E297DD-272D-E448-8ACD-B22FD5BF2992}" type="presParOf" srcId="{6DC77DCF-B86F-D948-8E98-59357D5A77D9}" destId="{A8354007-4CFB-6D4E-92E0-49F738999814}" srcOrd="0" destOrd="0" presId="urn:microsoft.com/office/officeart/2005/8/layout/orgChart1"/>
    <dgm:cxn modelId="{30E8D444-60AF-1C41-A2B6-50566997C30F}" type="presParOf" srcId="{A8354007-4CFB-6D4E-92E0-49F738999814}" destId="{E8C69C81-C891-E34C-BA4F-D64D4C4E9654}" srcOrd="0" destOrd="0" presId="urn:microsoft.com/office/officeart/2005/8/layout/orgChart1"/>
    <dgm:cxn modelId="{30FB09A6-BD37-BC46-ABBA-6CFCEDC0D81C}" type="presParOf" srcId="{A8354007-4CFB-6D4E-92E0-49F738999814}" destId="{BBB2CC5D-1C4F-E642-809A-B82BEBB098A6}" srcOrd="1" destOrd="0" presId="urn:microsoft.com/office/officeart/2005/8/layout/orgChart1"/>
    <dgm:cxn modelId="{F690AD06-E7BC-E14B-8E87-1511A29B2942}" type="presParOf" srcId="{6DC77DCF-B86F-D948-8E98-59357D5A77D9}" destId="{80730F61-A674-F24A-AA12-150B071B7EC5}" srcOrd="1" destOrd="0" presId="urn:microsoft.com/office/officeart/2005/8/layout/orgChart1"/>
    <dgm:cxn modelId="{CF86FA0C-A97E-F349-A1E3-5C91A50B85E5}" type="presParOf" srcId="{6DC77DCF-B86F-D948-8E98-59357D5A77D9}" destId="{96EE87B8-752F-D842-9BE1-4CC6EBFEB8C6}" srcOrd="2" destOrd="0" presId="urn:microsoft.com/office/officeart/2005/8/layout/orgChart1"/>
    <dgm:cxn modelId="{AE92F3B2-2E54-6145-8E4F-773FBA9392F5}" type="presParOf" srcId="{A1CF1245-C881-E645-8148-A579B812BF08}" destId="{159E2EE2-DC18-6641-8302-C0161BC48E94}" srcOrd="2" destOrd="0" presId="urn:microsoft.com/office/officeart/2005/8/layout/orgChart1"/>
    <dgm:cxn modelId="{7843218B-152B-F346-93E8-3F8865879B04}" type="presParOf" srcId="{25E245E7-AB24-CE46-B185-1743BECADB7A}" destId="{9CBA8E07-2208-D946-A524-A35F0A1B4832}" srcOrd="2" destOrd="0" presId="urn:microsoft.com/office/officeart/2005/8/layout/orgChart1"/>
    <dgm:cxn modelId="{498BFBF1-C336-0142-B8CF-B1D5AEE47E6D}" type="presParOf" srcId="{25E245E7-AB24-CE46-B185-1743BECADB7A}" destId="{7CDD63FE-E39C-3849-8F0C-5C82B72DAD03}" srcOrd="3" destOrd="0" presId="urn:microsoft.com/office/officeart/2005/8/layout/orgChart1"/>
    <dgm:cxn modelId="{0003F87A-FE8B-8D41-8E47-86BA503687E5}" type="presParOf" srcId="{7CDD63FE-E39C-3849-8F0C-5C82B72DAD03}" destId="{B21C71D5-53BB-F14A-AFD6-4D93BF78F37D}" srcOrd="0" destOrd="0" presId="urn:microsoft.com/office/officeart/2005/8/layout/orgChart1"/>
    <dgm:cxn modelId="{30D0BDA5-86BD-8A4C-8DFF-2A28433B3289}" type="presParOf" srcId="{B21C71D5-53BB-F14A-AFD6-4D93BF78F37D}" destId="{64A52250-7820-FD43-9B75-ED858C8CF71F}" srcOrd="0" destOrd="0" presId="urn:microsoft.com/office/officeart/2005/8/layout/orgChart1"/>
    <dgm:cxn modelId="{A35E9063-F835-D847-93CA-993D6CDA12EE}" type="presParOf" srcId="{B21C71D5-53BB-F14A-AFD6-4D93BF78F37D}" destId="{9A81F761-ABC0-4D46-9A21-A724E82B8433}" srcOrd="1" destOrd="0" presId="urn:microsoft.com/office/officeart/2005/8/layout/orgChart1"/>
    <dgm:cxn modelId="{2DC9F3E7-CD6A-C34B-A7D9-8E6B23C870DE}" type="presParOf" srcId="{7CDD63FE-E39C-3849-8F0C-5C82B72DAD03}" destId="{05CEF1FF-57A6-5C4A-9744-38B5B8C5F1AC}" srcOrd="1" destOrd="0" presId="urn:microsoft.com/office/officeart/2005/8/layout/orgChart1"/>
    <dgm:cxn modelId="{E81920A4-4D63-1347-A70C-0CFB8684A264}" type="presParOf" srcId="{7CDD63FE-E39C-3849-8F0C-5C82B72DAD03}" destId="{3A6C01C1-D705-4F4E-982B-F9DB12624205}" srcOrd="2" destOrd="0" presId="urn:microsoft.com/office/officeart/2005/8/layout/orgChart1"/>
    <dgm:cxn modelId="{B0AA8307-F7BF-7E46-A96E-9CF6B554515B}" type="presParOf" srcId="{25E245E7-AB24-CE46-B185-1743BECADB7A}" destId="{918B1413-1C5F-1945-B18A-D89E0C421832}" srcOrd="4" destOrd="0" presId="urn:microsoft.com/office/officeart/2005/8/layout/orgChart1"/>
    <dgm:cxn modelId="{DE3B9D8B-B0A7-CD4B-A97C-5717F5046075}" type="presParOf" srcId="{25E245E7-AB24-CE46-B185-1743BECADB7A}" destId="{2F675743-606B-EF4D-AFE1-711117B5C1BC}" srcOrd="5" destOrd="0" presId="urn:microsoft.com/office/officeart/2005/8/layout/orgChart1"/>
    <dgm:cxn modelId="{AD27986F-FC0E-074D-B8CB-776D398CEB5F}" type="presParOf" srcId="{2F675743-606B-EF4D-AFE1-711117B5C1BC}" destId="{9C2FD0C4-AF72-0747-8306-5EA420B4661E}" srcOrd="0" destOrd="0" presId="urn:microsoft.com/office/officeart/2005/8/layout/orgChart1"/>
    <dgm:cxn modelId="{63FB4109-5239-A54E-BA65-324B3CAF555B}" type="presParOf" srcId="{9C2FD0C4-AF72-0747-8306-5EA420B4661E}" destId="{79F9E789-C8E7-9D4E-8892-39691E3B227A}" srcOrd="0" destOrd="0" presId="urn:microsoft.com/office/officeart/2005/8/layout/orgChart1"/>
    <dgm:cxn modelId="{AA264EFB-C393-0A40-99A0-44D0E0B2BF5B}" type="presParOf" srcId="{9C2FD0C4-AF72-0747-8306-5EA420B4661E}" destId="{93DD4CDE-32B2-3A4B-8B9A-BD2EABF86B23}" srcOrd="1" destOrd="0" presId="urn:microsoft.com/office/officeart/2005/8/layout/orgChart1"/>
    <dgm:cxn modelId="{F80C5FB1-A2F5-8B4F-B4A7-6C5078CC46C4}" type="presParOf" srcId="{2F675743-606B-EF4D-AFE1-711117B5C1BC}" destId="{987DACF1-B53F-8246-B456-720058F2055A}" srcOrd="1" destOrd="0" presId="urn:microsoft.com/office/officeart/2005/8/layout/orgChart1"/>
    <dgm:cxn modelId="{F8163273-D409-B348-AA29-946517E0EB46}" type="presParOf" srcId="{987DACF1-B53F-8246-B456-720058F2055A}" destId="{04B10C99-E851-D741-A205-DC7177C530AE}" srcOrd="0" destOrd="0" presId="urn:microsoft.com/office/officeart/2005/8/layout/orgChart1"/>
    <dgm:cxn modelId="{E42FB78C-522A-994D-99CA-107EF708E74C}" type="presParOf" srcId="{987DACF1-B53F-8246-B456-720058F2055A}" destId="{AB895DD0-B68D-9E4C-AC9D-19D4E11AEBC8}" srcOrd="1" destOrd="0" presId="urn:microsoft.com/office/officeart/2005/8/layout/orgChart1"/>
    <dgm:cxn modelId="{ACFF1BCF-81F5-3442-837F-2D7CBE25FEFE}" type="presParOf" srcId="{AB895DD0-B68D-9E4C-AC9D-19D4E11AEBC8}" destId="{6C1A080B-C0AA-2B4D-8063-A80EBEA2A2B0}" srcOrd="0" destOrd="0" presId="urn:microsoft.com/office/officeart/2005/8/layout/orgChart1"/>
    <dgm:cxn modelId="{A6CA92FB-5357-EE46-938C-85B7060C5BE0}" type="presParOf" srcId="{6C1A080B-C0AA-2B4D-8063-A80EBEA2A2B0}" destId="{7821FA04-0EF4-1247-A5B4-CFAE71777C8B}" srcOrd="0" destOrd="0" presId="urn:microsoft.com/office/officeart/2005/8/layout/orgChart1"/>
    <dgm:cxn modelId="{0121635B-B0F6-714C-866F-7B7F17972798}" type="presParOf" srcId="{6C1A080B-C0AA-2B4D-8063-A80EBEA2A2B0}" destId="{E303C0F5-B305-5A4F-8324-DAF9E039BB8A}" srcOrd="1" destOrd="0" presId="urn:microsoft.com/office/officeart/2005/8/layout/orgChart1"/>
    <dgm:cxn modelId="{94C83633-7837-2744-8F52-774743ADBDC3}" type="presParOf" srcId="{AB895DD0-B68D-9E4C-AC9D-19D4E11AEBC8}" destId="{D558C0B6-EE56-0A4C-AA3F-43F4AC18BC72}" srcOrd="1" destOrd="0" presId="urn:microsoft.com/office/officeart/2005/8/layout/orgChart1"/>
    <dgm:cxn modelId="{B0D73C5F-C87E-D641-BD03-3BC7E1FA5E32}" type="presParOf" srcId="{AB895DD0-B68D-9E4C-AC9D-19D4E11AEBC8}" destId="{640D794E-8539-564B-8144-56B55E7E52D1}" srcOrd="2" destOrd="0" presId="urn:microsoft.com/office/officeart/2005/8/layout/orgChart1"/>
    <dgm:cxn modelId="{22379159-85E9-DC4D-A218-E21D6A6C9DBF}" type="presParOf" srcId="{987DACF1-B53F-8246-B456-720058F2055A}" destId="{2FD41770-5A3B-0E44-8A4F-2C701B1B3B9C}" srcOrd="2" destOrd="0" presId="urn:microsoft.com/office/officeart/2005/8/layout/orgChart1"/>
    <dgm:cxn modelId="{B75448B4-24F1-8B44-867E-8080751742C1}" type="presParOf" srcId="{987DACF1-B53F-8246-B456-720058F2055A}" destId="{BF54FC69-A3DA-9447-B635-3232EFA7CFEA}" srcOrd="3" destOrd="0" presId="urn:microsoft.com/office/officeart/2005/8/layout/orgChart1"/>
    <dgm:cxn modelId="{5D9A3D33-FBC5-0748-977E-F2AACC7DC466}" type="presParOf" srcId="{BF54FC69-A3DA-9447-B635-3232EFA7CFEA}" destId="{B5E108B8-D5B0-124D-9C0A-C78278189973}" srcOrd="0" destOrd="0" presId="urn:microsoft.com/office/officeart/2005/8/layout/orgChart1"/>
    <dgm:cxn modelId="{3D1D2CFE-2319-1240-836D-ED523F74CCF5}" type="presParOf" srcId="{B5E108B8-D5B0-124D-9C0A-C78278189973}" destId="{BE893E4B-8E7A-0049-B530-F7F508234528}" srcOrd="0" destOrd="0" presId="urn:microsoft.com/office/officeart/2005/8/layout/orgChart1"/>
    <dgm:cxn modelId="{1082298B-A531-0745-BC94-9A4433DF2E7A}" type="presParOf" srcId="{B5E108B8-D5B0-124D-9C0A-C78278189973}" destId="{724D6508-9E4F-8540-A7C6-33FC97E83682}" srcOrd="1" destOrd="0" presId="urn:microsoft.com/office/officeart/2005/8/layout/orgChart1"/>
    <dgm:cxn modelId="{238FF68D-B499-7C4C-939A-AE8B72822678}" type="presParOf" srcId="{BF54FC69-A3DA-9447-B635-3232EFA7CFEA}" destId="{425C5AA2-03BB-F84D-A24F-114C6FFAA7A4}" srcOrd="1" destOrd="0" presId="urn:microsoft.com/office/officeart/2005/8/layout/orgChart1"/>
    <dgm:cxn modelId="{3942F56B-975F-2D49-80B2-8A6713297388}" type="presParOf" srcId="{BF54FC69-A3DA-9447-B635-3232EFA7CFEA}" destId="{D3FB9C20-FAF0-414E-86D1-0EF867378A41}" srcOrd="2" destOrd="0" presId="urn:microsoft.com/office/officeart/2005/8/layout/orgChart1"/>
    <dgm:cxn modelId="{B6129E3C-F74A-F740-A14D-F96797CB780D}" type="presParOf" srcId="{2F675743-606B-EF4D-AFE1-711117B5C1BC}" destId="{BD9EF305-CACA-5A45-B2C8-056C2CFD1685}" srcOrd="2" destOrd="0" presId="urn:microsoft.com/office/officeart/2005/8/layout/orgChart1"/>
    <dgm:cxn modelId="{7406DF99-8575-4845-89B7-6123013926D7}" type="presParOf" srcId="{1763D817-4807-D947-91A7-00207D49E9F3}" destId="{B720E6FF-B805-DC4D-89CE-7CB90FF6DF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41770-5A3B-0E44-8A4F-2C701B1B3B9C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10C99-E851-D741-A205-DC7177C530AE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B1413-1C5F-1945-B18A-D89E0C421832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A8E07-2208-D946-A524-A35F0A1B4832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818B7-0EBF-D64C-BE45-A0EBE4639365}">
      <dsp:nvSpPr>
        <dsp:cNvPr id="0" name=""/>
        <dsp:cNvSpPr/>
      </dsp:nvSpPr>
      <dsp:spPr>
        <a:xfrm>
          <a:off x="1249436" y="2011127"/>
          <a:ext cx="243333" cy="3001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1768"/>
              </a:lnTo>
              <a:lnTo>
                <a:pt x="243333" y="300176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DF810-D44A-C44A-A793-F2996448F8BA}">
      <dsp:nvSpPr>
        <dsp:cNvPr id="0" name=""/>
        <dsp:cNvSpPr/>
      </dsp:nvSpPr>
      <dsp:spPr>
        <a:xfrm>
          <a:off x="1249436" y="2011127"/>
          <a:ext cx="243333" cy="1849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987"/>
              </a:lnTo>
              <a:lnTo>
                <a:pt x="243333" y="18499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38AE6-65F1-D647-88EE-D327A6103470}">
      <dsp:nvSpPr>
        <dsp:cNvPr id="0" name=""/>
        <dsp:cNvSpPr/>
      </dsp:nvSpPr>
      <dsp:spPr>
        <a:xfrm>
          <a:off x="1249436" y="2011127"/>
          <a:ext cx="243333" cy="698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206"/>
              </a:lnTo>
              <a:lnTo>
                <a:pt x="243333" y="69820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CAD1E-FFFC-5B46-AC4F-A32735F4B6A3}">
      <dsp:nvSpPr>
        <dsp:cNvPr id="0" name=""/>
        <dsp:cNvSpPr/>
      </dsp:nvSpPr>
      <dsp:spPr>
        <a:xfrm>
          <a:off x="1898327" y="811328"/>
          <a:ext cx="1962894" cy="388685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218351"/>
              </a:lnTo>
              <a:lnTo>
                <a:pt x="0" y="218351"/>
              </a:lnTo>
              <a:lnTo>
                <a:pt x="0" y="38868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A022A-D5CC-594A-9AD9-9C1ABCF5C3F3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body</a:t>
          </a:r>
          <a:endParaRPr lang="zh-TW" altLang="en-US" sz="2300" kern="1200" dirty="0"/>
        </a:p>
      </dsp:txBody>
      <dsp:txXfrm>
        <a:off x="3050108" y="215"/>
        <a:ext cx="1622226" cy="811113"/>
      </dsp:txXfrm>
    </dsp:sp>
    <dsp:sp modelId="{02A7B84A-EA37-E24F-B18D-F5309940052D}">
      <dsp:nvSpPr>
        <dsp:cNvPr id="0" name=""/>
        <dsp:cNvSpPr/>
      </dsp:nvSpPr>
      <dsp:spPr>
        <a:xfrm>
          <a:off x="1087214" y="1200013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Head</a:t>
          </a:r>
        </a:p>
      </dsp:txBody>
      <dsp:txXfrm>
        <a:off x="1087214" y="1200013"/>
        <a:ext cx="1622226" cy="811113"/>
      </dsp:txXfrm>
    </dsp:sp>
    <dsp:sp modelId="{7A0BD5A1-811C-FD48-B3C4-42F44A1B2392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id=site</a:t>
          </a:r>
        </a:p>
      </dsp:txBody>
      <dsp:txXfrm>
        <a:off x="1492770" y="2303776"/>
        <a:ext cx="1622226" cy="811113"/>
      </dsp:txXfrm>
    </dsp:sp>
    <dsp:sp modelId="{EF982186-D635-1644-B9C2-7AA7C09FE6BF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H1 </a:t>
          </a:r>
          <a:r>
            <a:rPr lang="en-US" altLang="zh-TW" sz="2300" kern="1200" dirty="0" err="1" smtClean="0"/>
            <a:t>img</a:t>
          </a:r>
          <a:endParaRPr lang="en-US" altLang="zh-TW" sz="2300" kern="1200" dirty="0" smtClean="0"/>
        </a:p>
      </dsp:txBody>
      <dsp:txXfrm>
        <a:off x="1492770" y="3455557"/>
        <a:ext cx="1622226" cy="811113"/>
      </dsp:txXfrm>
    </dsp:sp>
    <dsp:sp modelId="{E8C69C81-C891-E34C-BA4F-D64D4C4E9654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nav</a:t>
          </a:r>
          <a:endParaRPr lang="zh-TW" altLang="en-US" sz="2300" kern="1200" dirty="0"/>
        </a:p>
      </dsp:txBody>
      <dsp:txXfrm>
        <a:off x="1492770" y="4607338"/>
        <a:ext cx="1622226" cy="811113"/>
      </dsp:txXfrm>
    </dsp:sp>
    <dsp:sp modelId="{64A52250-7820-FD43-9B75-ED858C8CF71F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Main</a:t>
          </a:r>
        </a:p>
      </dsp:txBody>
      <dsp:txXfrm>
        <a:off x="3050108" y="1151996"/>
        <a:ext cx="1622226" cy="811113"/>
      </dsp:txXfrm>
    </dsp:sp>
    <dsp:sp modelId="{79F9E789-C8E7-9D4E-8892-39691E3B227A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Footer</a:t>
          </a:r>
        </a:p>
      </dsp:txBody>
      <dsp:txXfrm>
        <a:off x="5013002" y="1151996"/>
        <a:ext cx="1622226" cy="811113"/>
      </dsp:txXfrm>
    </dsp:sp>
    <dsp:sp modelId="{7821FA04-0EF4-1247-A5B4-CFAE71777C8B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Id=</a:t>
          </a:r>
          <a:r>
            <a:rPr lang="en-US" altLang="zh-TW" sz="2300" kern="1200" dirty="0" err="1" smtClean="0"/>
            <a:t>ivonmenu</a:t>
          </a:r>
          <a:endParaRPr lang="en-US" altLang="zh-TW" sz="2300" kern="1200" dirty="0" smtClean="0"/>
        </a:p>
      </dsp:txBody>
      <dsp:txXfrm>
        <a:off x="5418559" y="2303776"/>
        <a:ext cx="1622226" cy="811113"/>
      </dsp:txXfrm>
    </dsp:sp>
    <dsp:sp modelId="{BE893E4B-8E7A-0049-B530-F7F508234528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Id=submenu</a:t>
          </a:r>
          <a:endParaRPr lang="zh-TW" altLang="en-US" sz="2300" kern="1200" dirty="0"/>
        </a:p>
      </dsp:txBody>
      <dsp:txXfrm>
        <a:off x="5418559" y="3455557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EC0-6787-E84D-97F0-493721B8976C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F665-8F51-BF44-A022-C49271F85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60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EC0-6787-E84D-97F0-493721B8976C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F665-8F51-BF44-A022-C49271F85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158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EC0-6787-E84D-97F0-493721B8976C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F665-8F51-BF44-A022-C49271F85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074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EC0-6787-E84D-97F0-493721B8976C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F665-8F51-BF44-A022-C49271F85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633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EC0-6787-E84D-97F0-493721B8976C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F665-8F51-BF44-A022-C49271F85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752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EC0-6787-E84D-97F0-493721B8976C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F665-8F51-BF44-A022-C49271F85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105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EC0-6787-E84D-97F0-493721B8976C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F665-8F51-BF44-A022-C49271F85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90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EC0-6787-E84D-97F0-493721B8976C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F665-8F51-BF44-A022-C49271F85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609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EC0-6787-E84D-97F0-493721B8976C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F665-8F51-BF44-A022-C49271F85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82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EC0-6787-E84D-97F0-493721B8976C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F665-8F51-BF44-A022-C49271F85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2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EC0-6787-E84D-97F0-493721B8976C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F665-8F51-BF44-A022-C49271F85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867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0EC0-6787-E84D-97F0-493721B8976C}" type="datetimeFigureOut">
              <a:rPr kumimoji="1" lang="zh-TW" altLang="en-US" smtClean="0"/>
              <a:t>2017/11/2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F665-8F51-BF44-A022-C49271F856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287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124350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03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</Words>
  <Application>Microsoft Macintosh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新細明體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</cp:revision>
  <dcterms:created xsi:type="dcterms:W3CDTF">2017-11-02T03:16:10Z</dcterms:created>
  <dcterms:modified xsi:type="dcterms:W3CDTF">2017-11-02T04:00:00Z</dcterms:modified>
</cp:coreProperties>
</file>