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6" r:id="rId3"/>
    <p:sldId id="259" r:id="rId4"/>
    <p:sldId id="260" r:id="rId5"/>
    <p:sldId id="262" r:id="rId6"/>
    <p:sldId id="263" r:id="rId7"/>
    <p:sldId id="264" r:id="rId8"/>
    <p:sldId id="268" r:id="rId9"/>
    <p:sldId id="265" r:id="rId10"/>
    <p:sldId id="269" r:id="rId11"/>
    <p:sldId id="266" r:id="rId12"/>
    <p:sldId id="270" r:id="rId13"/>
    <p:sldId id="271" r:id="rId14"/>
    <p:sldId id="272" r:id="rId15"/>
    <p:sldId id="273" r:id="rId16"/>
    <p:sldId id="274" r:id="rId1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062" y="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CA08C-34F0-41AE-AAA6-F23942C36312}" type="datetimeFigureOut">
              <a:rPr lang="en-AU" smtClean="0"/>
              <a:t>24/08/2016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71FEE-DB57-4331-B799-BF6946B882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40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24/08/2016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Department employee – requests permits for staff, students and </a:t>
            </a:r>
            <a:r>
              <a:rPr lang="en-AU" sz="2000" dirty="0" smtClean="0"/>
              <a:t>visitors. </a:t>
            </a:r>
            <a:r>
              <a:rPr lang="en-AU" sz="2000" smtClean="0"/>
              <a:t>Report 			health </a:t>
            </a:r>
            <a:r>
              <a:rPr lang="en-AU" sz="2000" dirty="0" smtClean="0"/>
              <a:t>and </a:t>
            </a:r>
            <a:r>
              <a:rPr lang="en-AU" sz="2000" smtClean="0"/>
              <a:t>safety violations</a:t>
            </a:r>
            <a:endParaRPr lang="en-AU" sz="2000" dirty="0" smtClean="0"/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</a:t>
            </a:r>
            <a:r>
              <a:rPr lang="en-AU" sz="2000" u="sng" dirty="0" smtClean="0"/>
              <a:t>2</a:t>
            </a:r>
            <a:r>
              <a:rPr lang="en-AU" sz="2000" dirty="0" smtClean="0"/>
              <a:t> – Health and Safety department - approves and monitors permits 					as well as violations</a:t>
            </a:r>
            <a:endParaRPr lang="en-AU" sz="2000" dirty="0"/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</a:t>
            </a:r>
            <a:r>
              <a:rPr lang="en-AU" sz="2000" u="sng" dirty="0" smtClean="0"/>
              <a:t>3</a:t>
            </a:r>
            <a:r>
              <a:rPr lang="en-AU" sz="2000" dirty="0" smtClean="0"/>
              <a:t> </a:t>
            </a:r>
            <a:r>
              <a:rPr lang="en-AU" sz="2000" dirty="0"/>
              <a:t>– staff, students, visitors – the people who apply for a permit through the 				department, and/or report health and safety violations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</a:t>
            </a:r>
            <a:r>
              <a:rPr lang="en-AU" sz="2000" u="sng" dirty="0" smtClean="0"/>
              <a:t>4 </a:t>
            </a:r>
            <a:r>
              <a:rPr lang="en-AU" sz="2000" dirty="0"/>
              <a:t>– department officers – enforce parking and health and safety rules</a:t>
            </a:r>
            <a:endParaRPr lang="en-AU" sz="2000" u="sng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9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Finding a user’s permits and violations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department employee I want </a:t>
            </a:r>
            <a:r>
              <a:rPr lang="en-AU" sz="2400" dirty="0" smtClean="0">
                <a:solidFill>
                  <a:schemeClr val="tx1"/>
                </a:solidFill>
              </a:rPr>
              <a:t>to be able to search for and view a user’s information so I can find out what parking permits and health violations they have associated with them.</a:t>
            </a:r>
            <a:endParaRPr lang="en-AU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permit and violation viewing page contains additional input to search for the individual given name, student number or permit ID.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page displays all permits and violations for the given user.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8579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Handling Unpaid Fines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staff/student/public member, I’d like outstanding fines to be highlighted when viewing permits/violations so that I can clearly determine which/how many fines still need to be payed.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Unpaid fines for violations are displayed in such a way to draw the users attention as well as differentiate between paid and unpaid violation fines.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May require extra information on signup.</a:t>
            </a:r>
          </a:p>
        </p:txBody>
      </p:sp>
    </p:spTree>
    <p:extLst>
      <p:ext uri="{BB962C8B-B14F-4D97-AF65-F5344CB8AC3E}">
        <p14:creationId xmlns:p14="http://schemas.microsoft.com/office/powerpoint/2010/main" val="501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11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Unpaid fine notifications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staff/student/public member with outstanding fines, I’d like the ability to be notified of the outstanding fines at a customizable frequency.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 number of fields added to existing form to opt-in to reminders and choose frequency.</a:t>
            </a: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18669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Secure and available </a:t>
            </a:r>
            <a:r>
              <a:rPr lang="en-AU" sz="2800" dirty="0" smtClean="0"/>
              <a:t>permits 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staff member, </a:t>
            </a:r>
            <a:r>
              <a:rPr lang="en-AU" sz="2400" dirty="0" smtClean="0">
                <a:solidFill>
                  <a:schemeClr val="tx1"/>
                </a:solidFill>
              </a:rPr>
              <a:t>student or visitor I want my permit stored securely so my permit cannot be stolen or lost</a:t>
            </a:r>
            <a:r>
              <a:rPr lang="en-AU" sz="2400" dirty="0" smtClean="0">
                <a:solidFill>
                  <a:schemeClr val="tx1"/>
                </a:solidFill>
              </a:rPr>
              <a:t>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Secure database to prevent any malicious attacks and redundancy added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database may be encrypted or just kept on a secure network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1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Accessible and secure </a:t>
            </a:r>
            <a:r>
              <a:rPr lang="en-AU" sz="2800" dirty="0" smtClean="0"/>
              <a:t>health violations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 member of </a:t>
            </a:r>
            <a:r>
              <a:rPr lang="en-AU" sz="2400" dirty="0" smtClean="0">
                <a:solidFill>
                  <a:schemeClr val="tx1"/>
                </a:solidFill>
              </a:rPr>
              <a:t>a departments staff, </a:t>
            </a:r>
            <a:r>
              <a:rPr lang="en-AU" sz="2400" dirty="0" smtClean="0">
                <a:solidFill>
                  <a:schemeClr val="tx1"/>
                </a:solidFill>
              </a:rPr>
              <a:t>I want health violation reports to be stored securel</a:t>
            </a:r>
            <a:r>
              <a:rPr lang="en-AU" sz="2400" dirty="0" smtClean="0">
                <a:solidFill>
                  <a:schemeClr val="tx1"/>
                </a:solidFill>
              </a:rPr>
              <a:t>y so that the reports will not be lost either accidently or from outside attacks.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Secure database to prevent any malicious attacks with encryption and secure network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5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Useability and scalability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 staff member, student or visitor, I want the parking permit and health violation webpage to be fast and responsive so I can submit the forms as quickly as possible</a:t>
            </a:r>
            <a:r>
              <a:rPr lang="en-AU" sz="2400" dirty="0" smtClean="0">
                <a:solidFill>
                  <a:schemeClr val="tx1"/>
                </a:solidFill>
              </a:rPr>
              <a:t>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System must be able to preform well under moderate load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With 500 users the website should take no longer then two seconds to submit forms or retrieve pages.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24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Viewing </a:t>
            </a:r>
            <a:r>
              <a:rPr lang="en-AU" sz="2800" dirty="0" smtClean="0"/>
              <a:t>Violations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student/member of the general public I want a way to view </a:t>
            </a:r>
            <a:r>
              <a:rPr lang="en-AU" sz="2400" dirty="0" smtClean="0">
                <a:solidFill>
                  <a:schemeClr val="tx1"/>
                </a:solidFill>
              </a:rPr>
              <a:t>the health and safety violations associated with me so I can find out when the fines need to be paid and what keep a record of past violations.</a:t>
            </a:r>
            <a:endParaRPr lang="en-AU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new page to display </a:t>
            </a:r>
            <a:r>
              <a:rPr lang="en-AU" sz="2000" dirty="0" smtClean="0">
                <a:solidFill>
                  <a:schemeClr val="tx1"/>
                </a:solidFill>
              </a:rPr>
              <a:t>health and safety violation information including date, description and payed status/time till late fee’s apply. 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Only the </a:t>
            </a:r>
            <a:r>
              <a:rPr lang="en-AU" sz="2000" dirty="0" smtClean="0">
                <a:solidFill>
                  <a:schemeClr val="tx1"/>
                </a:solidFill>
              </a:rPr>
              <a:t>violations for the active user are </a:t>
            </a:r>
            <a:r>
              <a:rPr lang="en-AU" sz="2000" dirty="0">
                <a:solidFill>
                  <a:schemeClr val="tx1"/>
                </a:solidFill>
              </a:rPr>
              <a:t>displayed.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May require using the info given for parking permit registration to access the information.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7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Ease of 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member of the general public I want to be able to easily apply for a permit so I can attend events at the College.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Easy to use application form with drop-down menus and radio buttons to quickly fill out the form.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Show an instant confirmation that the request was lodged (a receipt)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864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No login required for members of the general public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Member of general public should reference a university department who may be contacted to confirm that they are affiliated with the university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Long Teacher Permits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member of the university staff I want to be able to apply for longer parking permits so that I don’t have to worry about renewing my permit throughout the year or semester.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drop down menu when filling the permit registration form with extra/longer parking permit lengths only when staff is signing up.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Staff can apply for a longer duration parking permit online.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Will likely require some form of login or verification.</a:t>
            </a:r>
          </a:p>
        </p:txBody>
      </p:sp>
    </p:spTree>
    <p:extLst>
      <p:ext uri="{BB962C8B-B14F-4D97-AF65-F5344CB8AC3E}">
        <p14:creationId xmlns:p14="http://schemas.microsoft.com/office/powerpoint/2010/main" val="216159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Flexible Student Permits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university student I want to be able to apply for short duration parking permits because my schedule changes regularly.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Include a drop-down menu with short duration parking permit options (clearly described by the time in weeks/months) in the permit registration form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User can apply for a short duration parking permit online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Might require a login/verification system</a:t>
            </a:r>
          </a:p>
        </p:txBody>
      </p:sp>
    </p:spTree>
    <p:extLst>
      <p:ext uri="{BB962C8B-B14F-4D97-AF65-F5344CB8AC3E}">
        <p14:creationId xmlns:p14="http://schemas.microsoft.com/office/powerpoint/2010/main" val="355986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Department Permit Submission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department employee I want an easy way to lodge permit requests for university staff, students or members of the general public in order to complete and lodge the applications more efficiently.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simple and straight forward submission system that utilizes drop-down menus, radio buttons and text fields to easily create a submission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Employee can lodge parking permit for others in a single form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Contact details need to be incorporated into the submission form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1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5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Department Parking Violation Management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department employee patrolling for parking violations I want an easy way to issue citations for parking violations.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Making the site mobile friendly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Having text fields to make notes of any special cases.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Intuitive form layout to enter permit details</a:t>
            </a: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Mobile devices (phones or tablets) may need to be supplied by the department in this case</a:t>
            </a:r>
            <a:r>
              <a:rPr lang="en-AU" sz="2000" dirty="0" smtClean="0">
                <a:solidFill>
                  <a:schemeClr val="tx1"/>
                </a:solidFill>
              </a:rPr>
              <a:t>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rgbClr val="FF0000"/>
                </a:solidFill>
              </a:rPr>
              <a:t>Mobile only?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6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Public Health and Safety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employee of the college or college goer, I want a way to report health and safety violations quickly and easily. This will ensure the issue is addressed adequately.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Separate page on the website with a form to detail the violation as well as specific details like where the hazard is. This info is then relayed through the site to the appropriate people.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7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7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Violation report anonymity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employee of the college or college goer, I want a way to report health and safety violations anonymously to ensure I will no receive any consequences for reporting the violation.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the option to submit without linking the report to account/name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Might require a login/verification system to stop random people spamming the service.</a:t>
            </a:r>
          </a:p>
        </p:txBody>
      </p:sp>
    </p:spTree>
    <p:extLst>
      <p:ext uri="{BB962C8B-B14F-4D97-AF65-F5344CB8AC3E}">
        <p14:creationId xmlns:p14="http://schemas.microsoft.com/office/powerpoint/2010/main" val="29079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8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Viewing </a:t>
            </a:r>
            <a:r>
              <a:rPr lang="en-AU" sz="2800" dirty="0" smtClean="0"/>
              <a:t>Parking Permits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student/member of the general public I want a way to view my parking permits </a:t>
            </a:r>
            <a:r>
              <a:rPr lang="en-AU" sz="2400" dirty="0" smtClean="0">
                <a:solidFill>
                  <a:schemeClr val="tx1"/>
                </a:solidFill>
              </a:rPr>
              <a:t>so I can know what permits I have and when they expire.</a:t>
            </a:r>
            <a:endParaRPr lang="en-AU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new page to display </a:t>
            </a:r>
            <a:r>
              <a:rPr lang="en-AU" sz="2000" dirty="0" smtClean="0">
                <a:solidFill>
                  <a:schemeClr val="tx1"/>
                </a:solidFill>
              </a:rPr>
              <a:t>parking permit information including date approved and expiry date. 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Only the </a:t>
            </a:r>
            <a:r>
              <a:rPr lang="en-AU" sz="2000" dirty="0" smtClean="0">
                <a:solidFill>
                  <a:schemeClr val="tx1"/>
                </a:solidFill>
              </a:rPr>
              <a:t>permits for the active user are </a:t>
            </a:r>
            <a:r>
              <a:rPr lang="en-AU" sz="2000" dirty="0">
                <a:solidFill>
                  <a:schemeClr val="tx1"/>
                </a:solidFill>
              </a:rPr>
              <a:t>displayed.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May require using the info given for parking permit registration to access the information.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42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7612</TotalTime>
  <Words>1181</Words>
  <Application>Microsoft Office PowerPoint</Application>
  <PresentationFormat>A4 Paper (210x297 mm)</PresentationFormat>
  <Paragraphs>162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kane nicholson</cp:lastModifiedBy>
  <cp:revision>110</cp:revision>
  <dcterms:created xsi:type="dcterms:W3CDTF">2011-08-10T11:51:47Z</dcterms:created>
  <dcterms:modified xsi:type="dcterms:W3CDTF">2016-08-24T11:39:50Z</dcterms:modified>
</cp:coreProperties>
</file>