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71" r:id="rId14"/>
    <p:sldId id="272" r:id="rId15"/>
    <p:sldId id="273" r:id="rId16"/>
    <p:sldId id="27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26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27/10/2016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27/10/2016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Department employee – requests permits for staff, students and </a:t>
            </a:r>
            <a:r>
              <a:rPr lang="en-AU" sz="2000" dirty="0" smtClean="0"/>
              <a:t>visitors. </a:t>
            </a:r>
            <a:r>
              <a:rPr lang="en-AU" sz="2000" smtClean="0"/>
              <a:t>Report 			health </a:t>
            </a:r>
            <a:r>
              <a:rPr lang="en-AU" sz="2000" dirty="0" smtClean="0"/>
              <a:t>and </a:t>
            </a:r>
            <a:r>
              <a:rPr lang="en-AU" sz="2000" smtClean="0"/>
              <a:t>safety violations</a:t>
            </a:r>
            <a:endParaRPr lang="en-AU" sz="2000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2</a:t>
            </a:r>
            <a:r>
              <a:rPr lang="en-AU" sz="2000" dirty="0" smtClean="0"/>
              <a:t> – Health and Safety department - approves and monitors permits 					as well as violations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staff, students, visitors – the people who apply for a permit through the 				department, and/or report health and safety violations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4 </a:t>
            </a:r>
            <a:r>
              <a:rPr lang="en-AU" sz="2000" dirty="0"/>
              <a:t>– department officers – enforce parking and health and safety rules</a:t>
            </a:r>
            <a:endParaRPr lang="en-AU" sz="2000" u="sng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Finding a user’s permits and 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search for and view a user’s information so I can find out what parking permits and health violations they have associated with them.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Unpaid fine notifications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Secure and available permits 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staff member, student or visitor I want my permit stored securely so my permit cannot be stolen or lost.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and redundancy added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database may be encrypted or just kept on a secure network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Accessible and secure health 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member of a departments staff, I want health violation reports to be stored securely so that the reports will not be lost either accidently or from outside attacks.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Secure database to prevent any malicious attacks with encryption and secure network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Useability and scalability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staff member, student or visitor, I want the parking permit and health violation webpage to be fast and responsive so I can submit the forms as quickly as possible.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must be able to preform well under moderate 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With 500 users the website should take no longer then two seconds to submit forms or retrieve pages.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</a:t>
            </a:r>
            <a:r>
              <a:rPr lang="en-AU" sz="2800" dirty="0" smtClean="0"/>
              <a:t>Violations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</a:t>
            </a:r>
            <a:r>
              <a:rPr lang="en-AU" sz="2400" dirty="0" smtClean="0">
                <a:solidFill>
                  <a:schemeClr val="tx1"/>
                </a:solidFill>
              </a:rPr>
              <a:t>the health and safety violations associated with me so I can find out when the fines need to be paid and what keep a record of past violations.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</a:t>
            </a:r>
            <a:r>
              <a:rPr lang="en-AU" sz="2000" dirty="0" smtClean="0">
                <a:solidFill>
                  <a:schemeClr val="tx1"/>
                </a:solidFill>
              </a:rPr>
              <a:t>health and safety violation information including date, description and payed status/time till late fee’s apply. 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</a:t>
            </a:r>
            <a:r>
              <a:rPr lang="en-AU" sz="2000" dirty="0" smtClean="0">
                <a:solidFill>
                  <a:schemeClr val="tx1"/>
                </a:solidFill>
              </a:rPr>
              <a:t>violations for the active user are </a:t>
            </a:r>
            <a:r>
              <a:rPr lang="en-AU" sz="2000" dirty="0">
                <a:solidFill>
                  <a:schemeClr val="tx1"/>
                </a:solidFill>
              </a:rPr>
              <a:t>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</a:t>
            </a:r>
            <a:r>
              <a:rPr lang="en-AU" sz="2000">
                <a:solidFill>
                  <a:schemeClr val="tx1"/>
                </a:solidFill>
              </a:rPr>
              <a:t>case</a:t>
            </a:r>
            <a:r>
              <a:rPr lang="en-AU" sz="2000" smtClean="0">
                <a:solidFill>
                  <a:schemeClr val="tx1"/>
                </a:solidFill>
              </a:rPr>
              <a:t>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Violation report anonymity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</a:t>
            </a:r>
            <a:r>
              <a:rPr lang="en-AU" sz="2800" dirty="0" smtClean="0"/>
              <a:t>Parking Permits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</a:t>
            </a:r>
            <a:r>
              <a:rPr lang="en-AU" sz="2400" dirty="0" smtClean="0">
                <a:solidFill>
                  <a:schemeClr val="tx1"/>
                </a:solidFill>
              </a:rPr>
              <a:t>so I can know what permits I have and when they expire.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</a:t>
            </a:r>
            <a:r>
              <a:rPr lang="en-AU" sz="2000" dirty="0" smtClean="0">
                <a:solidFill>
                  <a:schemeClr val="tx1"/>
                </a:solidFill>
              </a:rPr>
              <a:t>parking permit information including date approved and expiry date. 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</a:t>
            </a:r>
            <a:r>
              <a:rPr lang="en-AU" sz="2000" dirty="0" smtClean="0">
                <a:solidFill>
                  <a:schemeClr val="tx1"/>
                </a:solidFill>
              </a:rPr>
              <a:t>permits for the active user are </a:t>
            </a:r>
            <a:r>
              <a:rPr lang="en-AU" sz="2000" dirty="0">
                <a:solidFill>
                  <a:schemeClr val="tx1"/>
                </a:solidFill>
              </a:rPr>
              <a:t>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1178</Words>
  <Application>Microsoft Office PowerPoint</Application>
  <PresentationFormat>A4 Paper (210x297 mm)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Liam Doyle</cp:lastModifiedBy>
  <cp:revision>111</cp:revision>
  <dcterms:created xsi:type="dcterms:W3CDTF">2011-08-10T11:51:47Z</dcterms:created>
  <dcterms:modified xsi:type="dcterms:W3CDTF">2016-10-27T03:16:48Z</dcterms:modified>
</cp:coreProperties>
</file>