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59" r:id="rId4"/>
    <p:sldId id="260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70" r:id="rId13"/>
    <p:sldId id="267" r:id="rId1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80" y="13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CA08C-34F0-41AE-AAA6-F23942C36312}" type="datetimeFigureOut">
              <a:rPr lang="en-AU" smtClean="0"/>
              <a:t>18/08/2016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1FEE-DB57-4331-B799-BF6946B882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0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6CA0F-EEA6-48BF-9968-70F34813411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0290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18/08/2016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Parking/Health Violations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 way to view the parking permit or health violations associated with any individual.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permit and violation viewing page contains additional input to search for the individual given name, student number or permit ID.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page displays all permits and violations for the given user.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579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member, I’d like outstanding fines to be highlighted when viewing permits/violations so that I can clearly determine which/how many fines still need to be payed.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Unpaid fines for violations are displayed in such a way to draw the users attention as well as differentiate between paid and unpaid violation fines.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May require extra information on signup.</a:t>
            </a:r>
          </a:p>
        </p:txBody>
      </p:sp>
    </p:spTree>
    <p:extLst>
      <p:ext uri="{BB962C8B-B14F-4D97-AF65-F5344CB8AC3E}">
        <p14:creationId xmlns:p14="http://schemas.microsoft.com/office/powerpoint/2010/main" val="501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Handling Unpaid Fines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staff/student/public member with outstanding fines, I’d like the ability to be notified of the outstanding fines at a customizable frequency.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number of fields added to existing form to opt-in to reminders and choose frequency.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1866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Disabled 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39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 someone with a disability I </a:t>
            </a:r>
            <a:r>
              <a:rPr lang="en-AU" sz="2400" kern="0" dirty="0">
                <a:solidFill>
                  <a:schemeClr val="tx1"/>
                </a:solidFill>
              </a:rPr>
              <a:t>would like parking spaces close to the entry to be reserved for people with disabilities to allow us easier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access to buildings.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(This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is a ver</a:t>
            </a:r>
            <a:r>
              <a:rPr lang="en-US" sz="2400" kern="0" dirty="0">
                <a:solidFill>
                  <a:srgbClr val="FF0000"/>
                </a:solidFill>
              </a:rPr>
              <a:t>y ambiguous story. Do you mean reserved for staff spaces, or dedicated reserved for handicapped spaces?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“</a:t>
            </a:r>
            <a:r>
              <a:rPr lang="en-AU" sz="2400" kern="0" dirty="0">
                <a:solidFill>
                  <a:schemeClr val="tx1"/>
                </a:solidFill>
              </a:rPr>
              <a:t>Parking close to exits and access to buildings would be reserved for persons with a disability “</a:t>
            </a:r>
            <a:endParaRPr kumimoji="0" lang="en-A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Acceptance Criteria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Parking close to exits and access to buildings would be reserved for persons with a disability and the officers would check if they are displaying their disabled parking permit.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000" kern="0" dirty="0">
                <a:solidFill>
                  <a:srgbClr val="FF0000"/>
                </a:solidFill>
              </a:rPr>
              <a:t>New infraction types will be added to an infraction type field. These new types will </a:t>
            </a:r>
            <a:r>
              <a:rPr lang="en-AU" sz="2000" b="1" u="sng" kern="0" dirty="0">
                <a:solidFill>
                  <a:srgbClr val="FF0000"/>
                </a:solidFill>
              </a:rPr>
              <a:t>classes</a:t>
            </a:r>
            <a:r>
              <a:rPr lang="en-AU" sz="2000" kern="0" dirty="0">
                <a:solidFill>
                  <a:srgbClr val="FF0000"/>
                </a:solidFill>
              </a:rPr>
              <a:t> based on how many times a previous infraction has occurred.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kern="0" dirty="0">
                <a:solidFill>
                  <a:schemeClr val="tx1"/>
                </a:solidFill>
              </a:rPr>
              <a:t>C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39476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Notes</a:t>
            </a:r>
          </a:p>
          <a:p>
            <a:pPr marL="179388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government issued disabled parking permit would be required</a:t>
            </a:r>
          </a:p>
          <a:p>
            <a:pPr marL="179388" lvl="0" indent="-179388">
              <a:buFont typeface="Arial" pitchFamily="34" charset="0"/>
              <a:buChar char="•"/>
              <a:defRPr/>
            </a:pPr>
            <a:r>
              <a:rPr lang="en-AU" sz="2000" kern="0" dirty="0">
                <a:solidFill>
                  <a:srgbClr val="FF0000"/>
                </a:solidFill>
              </a:rPr>
              <a:t>As this policy is already enforced on campus, we intend to improve upon. New infraction types will be employed to allow for harsher punishments.</a:t>
            </a:r>
            <a:r>
              <a:rPr lang="en-AU" sz="2000" kern="0" dirty="0">
                <a:solidFill>
                  <a:schemeClr val="tx1"/>
                </a:solidFill>
              </a:rPr>
              <a:t> </a:t>
            </a:r>
            <a:endParaRPr kumimoji="0" lang="en-AU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</p:spTree>
    <p:extLst>
      <p:ext uri="{BB962C8B-B14F-4D97-AF65-F5344CB8AC3E}">
        <p14:creationId xmlns:p14="http://schemas.microsoft.com/office/powerpoint/2010/main" val="4507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Ease of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general public I want to be able to easily apply for a permit so I can attend events at the College.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Easy to use application form with drop-down menus and radio buttons to quickly fill out the form.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 an instant confirmation that the request was lodged (a receipt)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864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No login required for members of the general public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Member of general public should reference a university department who may be contacted to confirm that they are affiliated with the university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Long Teacher Permits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member of the university staff I want to be able to apply for longer parking permits so that I don’t have to worry about renewing my permit throughout the year or semester.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drop down menu when filling the permit registration form with extra/longer parking permit lengths only when staff is signing up.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Staff can apply for a longer duration parking permit online.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likely require some form of login 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1615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Flexible Student Permits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university student I want to be able to apply for short duration parking permits because my schedule changes regularly.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Include a drop-down menu with short duration parking permit options (clearly described by the time in weeks/months) in the permit registration form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User can apply for a short duration parking permit online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Might require a login/verification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35598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Permit Submission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I want an easy way to lodge permit requests for university staff, students or members of the general public in order to complete and lodge the applications more efficiently.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simple and straight forward submission system that utilizes drop-down menus, radio buttons and text fields to easily create a submission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Employee can lodge parking permit for others in a single form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Contact details need to be incorporated into the submission form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Department Parking Violation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department employee patrolling for parking violations I want an easy way to issue citations for parking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Making the site mobile friendly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Having text fields to make notes of any special cases.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Intuitive form layout to enter permit details</a:t>
            </a:r>
            <a:endParaRPr lang="en-AU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Mobile devices (phones or tablets) may need to be supplied by the department in this case</a:t>
            </a:r>
            <a:r>
              <a:rPr lang="en-AU" sz="2000" dirty="0" smtClean="0">
                <a:solidFill>
                  <a:schemeClr val="tx1"/>
                </a:solidFill>
              </a:rPr>
              <a:t>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rgbClr val="FF0000"/>
                </a:solidFill>
              </a:rPr>
              <a:t>Mobile only?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quickly and easily. This will ensure the issue is addressed adequately.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Separate page on the website with a form to detail the violation as well as specific details like where the hazard is. This info is then relayed through the site to the appropriate people.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Public Health and Safety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an employee of the college or college goer, I want a way to report health and safety violations anonymously to ensure I will no receive any consequences for reporting the violation.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Have the option to submit without linking the report to account/name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Might require a login/verification system to stop random people spamming the service.</a:t>
            </a:r>
          </a:p>
        </p:txBody>
      </p:sp>
    </p:spTree>
    <p:extLst>
      <p:ext uri="{BB962C8B-B14F-4D97-AF65-F5344CB8AC3E}">
        <p14:creationId xmlns:p14="http://schemas.microsoft.com/office/powerpoint/2010/main" val="29079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Viewing Parking/Health Violations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student/member of the general public I want a way to view my parking permits or health violations.</a:t>
            </a: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A new page to display permits (including X) and health violations (including Y).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Only the users permits/violations are displayed.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SP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May require using the info given for parking permit registration to access the information.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1037</Words>
  <Application>Microsoft Office PowerPoint</Application>
  <PresentationFormat>A4 Paper (210x297 mm)</PresentationFormat>
  <Paragraphs>134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MELT</cp:lastModifiedBy>
  <cp:revision>70</cp:revision>
  <dcterms:created xsi:type="dcterms:W3CDTF">2011-08-10T11:51:47Z</dcterms:created>
  <dcterms:modified xsi:type="dcterms:W3CDTF">2016-08-18T04:20:21Z</dcterms:modified>
</cp:coreProperties>
</file>