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18/08/2016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6CA0F-EEA6-48BF-9968-70F34813411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29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 and 				monitor permits and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Disabled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3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 someone with a disability I </a:t>
            </a:r>
            <a:r>
              <a:rPr lang="en-AU" sz="2400" kern="0" dirty="0">
                <a:solidFill>
                  <a:schemeClr val="tx1"/>
                </a:solidFill>
              </a:rPr>
              <a:t>would like parking spaces close to the entry to be reserved for people with disabilities to allow us easier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access to buildings.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(This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a ver</a:t>
            </a:r>
            <a:r>
              <a:rPr lang="en-US" sz="2400" kern="0" dirty="0">
                <a:solidFill>
                  <a:srgbClr val="FF0000"/>
                </a:solidFill>
              </a:rPr>
              <a:t>y ambiguous story. Do you mean reserved for staff spaces, or dedicated reserved for handicapped spaces?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AU" sz="2400" kern="0" dirty="0">
                <a:solidFill>
                  <a:schemeClr val="tx1"/>
                </a:solidFill>
              </a:rPr>
              <a:t>Parking close to exits and access to buildings would be reserved for persons with a disability “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Acceptance Criteria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Parking close to exits and access to buildings would be reserved for persons with a disability and the officers would check if they are displaying their disabled parking permit.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kern="0" dirty="0">
                <a:solidFill>
                  <a:srgbClr val="FF0000"/>
                </a:solidFill>
              </a:rPr>
              <a:t>New infraction types will be added to an infraction type field. These new types will </a:t>
            </a:r>
            <a:r>
              <a:rPr lang="en-AU" sz="2000" b="1" u="sng" kern="0" dirty="0">
                <a:solidFill>
                  <a:srgbClr val="FF0000"/>
                </a:solidFill>
              </a:rPr>
              <a:t>classes</a:t>
            </a:r>
            <a:r>
              <a:rPr lang="en-AU" sz="2000" kern="0" dirty="0">
                <a:solidFill>
                  <a:srgbClr val="FF0000"/>
                </a:solidFill>
              </a:rPr>
              <a:t> based on how many times a previous infraction has occurred.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kern="0" dirty="0">
                <a:solidFill>
                  <a:schemeClr val="tx1"/>
                </a:solidFill>
              </a:rPr>
              <a:t>C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947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Notes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government issued disabled parking permit would be required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kern="0" dirty="0">
                <a:solidFill>
                  <a:srgbClr val="FF0000"/>
                </a:solidFill>
              </a:rPr>
              <a:t>As this policy is already enforced on campus, we intend to improve upon. New infraction types will be employed to allow for harsher punishments.</a:t>
            </a:r>
            <a:r>
              <a:rPr lang="en-AU" sz="2000" kern="0" dirty="0">
                <a:solidFill>
                  <a:schemeClr val="tx1"/>
                </a:solidFill>
              </a:rPr>
              <a:t> 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4507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FF0000"/>
                </a:solidFill>
              </a:rPr>
              <a:t>Mobile only?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1042</Words>
  <Application>Microsoft Office PowerPoint</Application>
  <PresentationFormat>A4 Paper (210x297 mm)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</cp:lastModifiedBy>
  <cp:revision>71</cp:revision>
  <dcterms:created xsi:type="dcterms:W3CDTF">2011-08-10T11:51:47Z</dcterms:created>
  <dcterms:modified xsi:type="dcterms:W3CDTF">2016-08-18T04:49:15Z</dcterms:modified>
</cp:coreProperties>
</file>