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759650" cx="43559400"/>
  <p:notesSz cx="6858000" cy="9144000"/>
  <p:embeddedFontLst>
    <p:embeddedFont>
      <p:font typeface="Helvetica Neue"/>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ih6f9u+wA3DCro/nPvBSlsqLp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font" Target="fonts/HelveticaNeue-regular.fntdata"/><Relationship Id="rId7" Type="http://schemas.openxmlformats.org/officeDocument/2006/relationships/font" Target="fonts/HelveticaNeue-bold.fntdata"/><Relationship Id="rId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66956" y="5361362"/>
            <a:ext cx="37025501" cy="114052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582"/>
              <a:buFont typeface="Calibri"/>
              <a:buNone/>
              <a:defRPr sz="2858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5444927" y="17206402"/>
            <a:ext cx="32669560" cy="79093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764"/>
              </a:spcBef>
              <a:spcAft>
                <a:spcPts val="0"/>
              </a:spcAft>
              <a:buClr>
                <a:schemeClr val="dk1"/>
              </a:buClr>
              <a:buSzPts val="11433"/>
              <a:buNone/>
              <a:defRPr sz="11433"/>
            </a:lvl1pPr>
            <a:lvl2pPr lvl="1" algn="ctr">
              <a:lnSpc>
                <a:spcPct val="90000"/>
              </a:lnSpc>
              <a:spcBef>
                <a:spcPts val="2382"/>
              </a:spcBef>
              <a:spcAft>
                <a:spcPts val="0"/>
              </a:spcAft>
              <a:buClr>
                <a:schemeClr val="dk1"/>
              </a:buClr>
              <a:buSzPts val="9527"/>
              <a:buNone/>
              <a:defRPr sz="9527"/>
            </a:lvl2pPr>
            <a:lvl3pPr lvl="2" algn="ctr">
              <a:lnSpc>
                <a:spcPct val="90000"/>
              </a:lnSpc>
              <a:spcBef>
                <a:spcPts val="2382"/>
              </a:spcBef>
              <a:spcAft>
                <a:spcPts val="0"/>
              </a:spcAft>
              <a:buClr>
                <a:schemeClr val="dk1"/>
              </a:buClr>
              <a:buSzPts val="8575"/>
              <a:buNone/>
              <a:defRPr sz="8575"/>
            </a:lvl3pPr>
            <a:lvl4pPr lvl="3" algn="ctr">
              <a:lnSpc>
                <a:spcPct val="90000"/>
              </a:lnSpc>
              <a:spcBef>
                <a:spcPts val="2382"/>
              </a:spcBef>
              <a:spcAft>
                <a:spcPts val="0"/>
              </a:spcAft>
              <a:buClr>
                <a:schemeClr val="dk1"/>
              </a:buClr>
              <a:buSzPts val="7622"/>
              <a:buNone/>
              <a:defRPr sz="7622"/>
            </a:lvl4pPr>
            <a:lvl5pPr lvl="4" algn="ctr">
              <a:lnSpc>
                <a:spcPct val="90000"/>
              </a:lnSpc>
              <a:spcBef>
                <a:spcPts val="2382"/>
              </a:spcBef>
              <a:spcAft>
                <a:spcPts val="0"/>
              </a:spcAft>
              <a:buClr>
                <a:schemeClr val="dk1"/>
              </a:buClr>
              <a:buSzPts val="7622"/>
              <a:buNone/>
              <a:defRPr sz="7622"/>
            </a:lvl5pPr>
            <a:lvl6pPr lvl="5" algn="ctr">
              <a:lnSpc>
                <a:spcPct val="90000"/>
              </a:lnSpc>
              <a:spcBef>
                <a:spcPts val="2382"/>
              </a:spcBef>
              <a:spcAft>
                <a:spcPts val="0"/>
              </a:spcAft>
              <a:buClr>
                <a:schemeClr val="dk1"/>
              </a:buClr>
              <a:buSzPts val="7622"/>
              <a:buNone/>
              <a:defRPr sz="7622"/>
            </a:lvl6pPr>
            <a:lvl7pPr lvl="6" algn="ctr">
              <a:lnSpc>
                <a:spcPct val="90000"/>
              </a:lnSpc>
              <a:spcBef>
                <a:spcPts val="2382"/>
              </a:spcBef>
              <a:spcAft>
                <a:spcPts val="0"/>
              </a:spcAft>
              <a:buClr>
                <a:schemeClr val="dk1"/>
              </a:buClr>
              <a:buSzPts val="7622"/>
              <a:buNone/>
              <a:defRPr sz="7622"/>
            </a:lvl7pPr>
            <a:lvl8pPr lvl="7" algn="ctr">
              <a:lnSpc>
                <a:spcPct val="90000"/>
              </a:lnSpc>
              <a:spcBef>
                <a:spcPts val="2382"/>
              </a:spcBef>
              <a:spcAft>
                <a:spcPts val="0"/>
              </a:spcAft>
              <a:buClr>
                <a:schemeClr val="dk1"/>
              </a:buClr>
              <a:buSzPts val="7622"/>
              <a:buNone/>
              <a:defRPr sz="7622"/>
            </a:lvl8pPr>
            <a:lvl9pPr lvl="8" algn="ctr">
              <a:lnSpc>
                <a:spcPct val="90000"/>
              </a:lnSpc>
              <a:spcBef>
                <a:spcPts val="2382"/>
              </a:spcBef>
              <a:spcAft>
                <a:spcPts val="0"/>
              </a:spcAft>
              <a:buClr>
                <a:schemeClr val="dk1"/>
              </a:buClr>
              <a:buSzPts val="7622"/>
              <a:buNone/>
              <a:defRPr sz="7622"/>
            </a:lvl9pPr>
          </a:lstStyle>
          <a:p/>
        </p:txBody>
      </p:sp>
      <p:sp>
        <p:nvSpPr>
          <p:cNvPr id="14" name="Google Shape;14;p3"/>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994710" y="1744155"/>
            <a:ext cx="37569994"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386858" y="328592"/>
            <a:ext cx="20785697" cy="375699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71" name="Google Shape;71;p12"/>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1987313" y="10929044"/>
            <a:ext cx="27762289" cy="93924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30069" y="1808791"/>
            <a:ext cx="27762289" cy="276330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77" name="Google Shape;77;p13"/>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994710" y="1744155"/>
            <a:ext cx="37569994"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994710" y="8720740"/>
            <a:ext cx="37569994"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20" name="Google Shape;20;p4"/>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972025" y="8167172"/>
            <a:ext cx="37569994" cy="13627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582"/>
              <a:buFont typeface="Calibri"/>
              <a:buNone/>
              <a:defRPr sz="2858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972025" y="21923192"/>
            <a:ext cx="37569994" cy="7166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764"/>
              </a:spcBef>
              <a:spcAft>
                <a:spcPts val="0"/>
              </a:spcAft>
              <a:buClr>
                <a:schemeClr val="dk1"/>
              </a:buClr>
              <a:buSzPts val="11433"/>
              <a:buNone/>
              <a:defRPr sz="11433">
                <a:solidFill>
                  <a:schemeClr val="dk1"/>
                </a:solidFill>
              </a:defRPr>
            </a:lvl1pPr>
            <a:lvl2pPr indent="-228600" lvl="1" marL="914400" algn="l">
              <a:lnSpc>
                <a:spcPct val="90000"/>
              </a:lnSpc>
              <a:spcBef>
                <a:spcPts val="2382"/>
              </a:spcBef>
              <a:spcAft>
                <a:spcPts val="0"/>
              </a:spcAft>
              <a:buClr>
                <a:srgbClr val="888888"/>
              </a:buClr>
              <a:buSzPts val="9527"/>
              <a:buNone/>
              <a:defRPr sz="9527">
                <a:solidFill>
                  <a:srgbClr val="888888"/>
                </a:solidFill>
              </a:defRPr>
            </a:lvl2pPr>
            <a:lvl3pPr indent="-228600" lvl="2" marL="1371600" algn="l">
              <a:lnSpc>
                <a:spcPct val="90000"/>
              </a:lnSpc>
              <a:spcBef>
                <a:spcPts val="2382"/>
              </a:spcBef>
              <a:spcAft>
                <a:spcPts val="0"/>
              </a:spcAft>
              <a:buClr>
                <a:srgbClr val="888888"/>
              </a:buClr>
              <a:buSzPts val="8575"/>
              <a:buNone/>
              <a:defRPr sz="8575">
                <a:solidFill>
                  <a:srgbClr val="888888"/>
                </a:solidFill>
              </a:defRPr>
            </a:lvl3pPr>
            <a:lvl4pPr indent="-228600" lvl="3" marL="1828800" algn="l">
              <a:lnSpc>
                <a:spcPct val="90000"/>
              </a:lnSpc>
              <a:spcBef>
                <a:spcPts val="2382"/>
              </a:spcBef>
              <a:spcAft>
                <a:spcPts val="0"/>
              </a:spcAft>
              <a:buClr>
                <a:srgbClr val="888888"/>
              </a:buClr>
              <a:buSzPts val="7622"/>
              <a:buNone/>
              <a:defRPr sz="7622">
                <a:solidFill>
                  <a:srgbClr val="888888"/>
                </a:solidFill>
              </a:defRPr>
            </a:lvl4pPr>
            <a:lvl5pPr indent="-228600" lvl="4" marL="2286000" algn="l">
              <a:lnSpc>
                <a:spcPct val="90000"/>
              </a:lnSpc>
              <a:spcBef>
                <a:spcPts val="2382"/>
              </a:spcBef>
              <a:spcAft>
                <a:spcPts val="0"/>
              </a:spcAft>
              <a:buClr>
                <a:srgbClr val="888888"/>
              </a:buClr>
              <a:buSzPts val="7622"/>
              <a:buNone/>
              <a:defRPr sz="7622">
                <a:solidFill>
                  <a:srgbClr val="888888"/>
                </a:solidFill>
              </a:defRPr>
            </a:lvl5pPr>
            <a:lvl6pPr indent="-228600" lvl="5" marL="2743200" algn="l">
              <a:lnSpc>
                <a:spcPct val="90000"/>
              </a:lnSpc>
              <a:spcBef>
                <a:spcPts val="2382"/>
              </a:spcBef>
              <a:spcAft>
                <a:spcPts val="0"/>
              </a:spcAft>
              <a:buClr>
                <a:srgbClr val="888888"/>
              </a:buClr>
              <a:buSzPts val="7622"/>
              <a:buNone/>
              <a:defRPr sz="7622">
                <a:solidFill>
                  <a:srgbClr val="888888"/>
                </a:solidFill>
              </a:defRPr>
            </a:lvl6pPr>
            <a:lvl7pPr indent="-228600" lvl="6" marL="3200400" algn="l">
              <a:lnSpc>
                <a:spcPct val="90000"/>
              </a:lnSpc>
              <a:spcBef>
                <a:spcPts val="2382"/>
              </a:spcBef>
              <a:spcAft>
                <a:spcPts val="0"/>
              </a:spcAft>
              <a:buClr>
                <a:srgbClr val="888888"/>
              </a:buClr>
              <a:buSzPts val="7622"/>
              <a:buNone/>
              <a:defRPr sz="7622">
                <a:solidFill>
                  <a:srgbClr val="888888"/>
                </a:solidFill>
              </a:defRPr>
            </a:lvl7pPr>
            <a:lvl8pPr indent="-228600" lvl="7" marL="3657600" algn="l">
              <a:lnSpc>
                <a:spcPct val="90000"/>
              </a:lnSpc>
              <a:spcBef>
                <a:spcPts val="2382"/>
              </a:spcBef>
              <a:spcAft>
                <a:spcPts val="0"/>
              </a:spcAft>
              <a:buClr>
                <a:srgbClr val="888888"/>
              </a:buClr>
              <a:buSzPts val="7622"/>
              <a:buNone/>
              <a:defRPr sz="7622">
                <a:solidFill>
                  <a:srgbClr val="888888"/>
                </a:solidFill>
              </a:defRPr>
            </a:lvl8pPr>
            <a:lvl9pPr indent="-228600" lvl="8" marL="4114800" algn="l">
              <a:lnSpc>
                <a:spcPct val="90000"/>
              </a:lnSpc>
              <a:spcBef>
                <a:spcPts val="2382"/>
              </a:spcBef>
              <a:spcAft>
                <a:spcPts val="0"/>
              </a:spcAft>
              <a:buClr>
                <a:srgbClr val="888888"/>
              </a:buClr>
              <a:buSzPts val="7622"/>
              <a:buNone/>
              <a:defRPr sz="7622">
                <a:solidFill>
                  <a:srgbClr val="888888"/>
                </a:solidFill>
              </a:defRPr>
            </a:lvl9pPr>
          </a:lstStyle>
          <a:p/>
        </p:txBody>
      </p:sp>
      <p:sp>
        <p:nvSpPr>
          <p:cNvPr id="26" name="Google Shape;26;p5"/>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994710" y="1744155"/>
            <a:ext cx="37569994"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994709" y="8720740"/>
            <a:ext cx="18512751"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32" name="Google Shape;32;p6"/>
          <p:cNvSpPr txBox="1"/>
          <p:nvPr>
            <p:ph idx="2" type="body"/>
          </p:nvPr>
        </p:nvSpPr>
        <p:spPr>
          <a:xfrm>
            <a:off x="22051953" y="8720740"/>
            <a:ext cx="18512751"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33" name="Google Shape;33;p6"/>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00383" y="1744155"/>
            <a:ext cx="37569994"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3000388" y="8030666"/>
            <a:ext cx="18427671"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764"/>
              </a:spcBef>
              <a:spcAft>
                <a:spcPts val="0"/>
              </a:spcAft>
              <a:buClr>
                <a:schemeClr val="dk1"/>
              </a:buClr>
              <a:buSzPts val="11433"/>
              <a:buNone/>
              <a:defRPr b="1" sz="11433"/>
            </a:lvl1pPr>
            <a:lvl2pPr indent="-228600" lvl="1" marL="914400" algn="l">
              <a:lnSpc>
                <a:spcPct val="90000"/>
              </a:lnSpc>
              <a:spcBef>
                <a:spcPts val="2382"/>
              </a:spcBef>
              <a:spcAft>
                <a:spcPts val="0"/>
              </a:spcAft>
              <a:buClr>
                <a:schemeClr val="dk1"/>
              </a:buClr>
              <a:buSzPts val="9527"/>
              <a:buNone/>
              <a:defRPr b="1" sz="9527"/>
            </a:lvl2pPr>
            <a:lvl3pPr indent="-228600" lvl="2" marL="1371600" algn="l">
              <a:lnSpc>
                <a:spcPct val="90000"/>
              </a:lnSpc>
              <a:spcBef>
                <a:spcPts val="2382"/>
              </a:spcBef>
              <a:spcAft>
                <a:spcPts val="0"/>
              </a:spcAft>
              <a:buClr>
                <a:schemeClr val="dk1"/>
              </a:buClr>
              <a:buSzPts val="8575"/>
              <a:buNone/>
              <a:defRPr b="1" sz="8575"/>
            </a:lvl3pPr>
            <a:lvl4pPr indent="-228600" lvl="3" marL="1828800" algn="l">
              <a:lnSpc>
                <a:spcPct val="90000"/>
              </a:lnSpc>
              <a:spcBef>
                <a:spcPts val="2382"/>
              </a:spcBef>
              <a:spcAft>
                <a:spcPts val="0"/>
              </a:spcAft>
              <a:buClr>
                <a:schemeClr val="dk1"/>
              </a:buClr>
              <a:buSzPts val="7622"/>
              <a:buNone/>
              <a:defRPr b="1" sz="7622"/>
            </a:lvl4pPr>
            <a:lvl5pPr indent="-228600" lvl="4" marL="2286000" algn="l">
              <a:lnSpc>
                <a:spcPct val="90000"/>
              </a:lnSpc>
              <a:spcBef>
                <a:spcPts val="2382"/>
              </a:spcBef>
              <a:spcAft>
                <a:spcPts val="0"/>
              </a:spcAft>
              <a:buClr>
                <a:schemeClr val="dk1"/>
              </a:buClr>
              <a:buSzPts val="7622"/>
              <a:buNone/>
              <a:defRPr b="1" sz="7622"/>
            </a:lvl5pPr>
            <a:lvl6pPr indent="-228600" lvl="5" marL="2743200" algn="l">
              <a:lnSpc>
                <a:spcPct val="90000"/>
              </a:lnSpc>
              <a:spcBef>
                <a:spcPts val="2382"/>
              </a:spcBef>
              <a:spcAft>
                <a:spcPts val="0"/>
              </a:spcAft>
              <a:buClr>
                <a:schemeClr val="dk1"/>
              </a:buClr>
              <a:buSzPts val="7622"/>
              <a:buNone/>
              <a:defRPr b="1" sz="7622"/>
            </a:lvl6pPr>
            <a:lvl7pPr indent="-228600" lvl="6" marL="3200400" algn="l">
              <a:lnSpc>
                <a:spcPct val="90000"/>
              </a:lnSpc>
              <a:spcBef>
                <a:spcPts val="2382"/>
              </a:spcBef>
              <a:spcAft>
                <a:spcPts val="0"/>
              </a:spcAft>
              <a:buClr>
                <a:schemeClr val="dk1"/>
              </a:buClr>
              <a:buSzPts val="7622"/>
              <a:buNone/>
              <a:defRPr b="1" sz="7622"/>
            </a:lvl7pPr>
            <a:lvl8pPr indent="-228600" lvl="7" marL="3657600" algn="l">
              <a:lnSpc>
                <a:spcPct val="90000"/>
              </a:lnSpc>
              <a:spcBef>
                <a:spcPts val="2382"/>
              </a:spcBef>
              <a:spcAft>
                <a:spcPts val="0"/>
              </a:spcAft>
              <a:buClr>
                <a:schemeClr val="dk1"/>
              </a:buClr>
              <a:buSzPts val="7622"/>
              <a:buNone/>
              <a:defRPr b="1" sz="7622"/>
            </a:lvl8pPr>
            <a:lvl9pPr indent="-228600" lvl="8" marL="4114800" algn="l">
              <a:lnSpc>
                <a:spcPct val="90000"/>
              </a:lnSpc>
              <a:spcBef>
                <a:spcPts val="2382"/>
              </a:spcBef>
              <a:spcAft>
                <a:spcPts val="0"/>
              </a:spcAft>
              <a:buClr>
                <a:schemeClr val="dk1"/>
              </a:buClr>
              <a:buSzPts val="7622"/>
              <a:buNone/>
              <a:defRPr b="1" sz="7622"/>
            </a:lvl9pPr>
          </a:lstStyle>
          <a:p/>
        </p:txBody>
      </p:sp>
      <p:sp>
        <p:nvSpPr>
          <p:cNvPr id="39" name="Google Shape;39;p7"/>
          <p:cNvSpPr txBox="1"/>
          <p:nvPr>
            <p:ph idx="2" type="body"/>
          </p:nvPr>
        </p:nvSpPr>
        <p:spPr>
          <a:xfrm>
            <a:off x="3000388" y="11966372"/>
            <a:ext cx="18427671"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40" name="Google Shape;40;p7"/>
          <p:cNvSpPr txBox="1"/>
          <p:nvPr>
            <p:ph idx="3" type="body"/>
          </p:nvPr>
        </p:nvSpPr>
        <p:spPr>
          <a:xfrm>
            <a:off x="22051955" y="8030666"/>
            <a:ext cx="18518424"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764"/>
              </a:spcBef>
              <a:spcAft>
                <a:spcPts val="0"/>
              </a:spcAft>
              <a:buClr>
                <a:schemeClr val="dk1"/>
              </a:buClr>
              <a:buSzPts val="11433"/>
              <a:buNone/>
              <a:defRPr b="1" sz="11433"/>
            </a:lvl1pPr>
            <a:lvl2pPr indent="-228600" lvl="1" marL="914400" algn="l">
              <a:lnSpc>
                <a:spcPct val="90000"/>
              </a:lnSpc>
              <a:spcBef>
                <a:spcPts val="2382"/>
              </a:spcBef>
              <a:spcAft>
                <a:spcPts val="0"/>
              </a:spcAft>
              <a:buClr>
                <a:schemeClr val="dk1"/>
              </a:buClr>
              <a:buSzPts val="9527"/>
              <a:buNone/>
              <a:defRPr b="1" sz="9527"/>
            </a:lvl2pPr>
            <a:lvl3pPr indent="-228600" lvl="2" marL="1371600" algn="l">
              <a:lnSpc>
                <a:spcPct val="90000"/>
              </a:lnSpc>
              <a:spcBef>
                <a:spcPts val="2382"/>
              </a:spcBef>
              <a:spcAft>
                <a:spcPts val="0"/>
              </a:spcAft>
              <a:buClr>
                <a:schemeClr val="dk1"/>
              </a:buClr>
              <a:buSzPts val="8575"/>
              <a:buNone/>
              <a:defRPr b="1" sz="8575"/>
            </a:lvl3pPr>
            <a:lvl4pPr indent="-228600" lvl="3" marL="1828800" algn="l">
              <a:lnSpc>
                <a:spcPct val="90000"/>
              </a:lnSpc>
              <a:spcBef>
                <a:spcPts val="2382"/>
              </a:spcBef>
              <a:spcAft>
                <a:spcPts val="0"/>
              </a:spcAft>
              <a:buClr>
                <a:schemeClr val="dk1"/>
              </a:buClr>
              <a:buSzPts val="7622"/>
              <a:buNone/>
              <a:defRPr b="1" sz="7622"/>
            </a:lvl4pPr>
            <a:lvl5pPr indent="-228600" lvl="4" marL="2286000" algn="l">
              <a:lnSpc>
                <a:spcPct val="90000"/>
              </a:lnSpc>
              <a:spcBef>
                <a:spcPts val="2382"/>
              </a:spcBef>
              <a:spcAft>
                <a:spcPts val="0"/>
              </a:spcAft>
              <a:buClr>
                <a:schemeClr val="dk1"/>
              </a:buClr>
              <a:buSzPts val="7622"/>
              <a:buNone/>
              <a:defRPr b="1" sz="7622"/>
            </a:lvl5pPr>
            <a:lvl6pPr indent="-228600" lvl="5" marL="2743200" algn="l">
              <a:lnSpc>
                <a:spcPct val="90000"/>
              </a:lnSpc>
              <a:spcBef>
                <a:spcPts val="2382"/>
              </a:spcBef>
              <a:spcAft>
                <a:spcPts val="0"/>
              </a:spcAft>
              <a:buClr>
                <a:schemeClr val="dk1"/>
              </a:buClr>
              <a:buSzPts val="7622"/>
              <a:buNone/>
              <a:defRPr b="1" sz="7622"/>
            </a:lvl6pPr>
            <a:lvl7pPr indent="-228600" lvl="6" marL="3200400" algn="l">
              <a:lnSpc>
                <a:spcPct val="90000"/>
              </a:lnSpc>
              <a:spcBef>
                <a:spcPts val="2382"/>
              </a:spcBef>
              <a:spcAft>
                <a:spcPts val="0"/>
              </a:spcAft>
              <a:buClr>
                <a:schemeClr val="dk1"/>
              </a:buClr>
              <a:buSzPts val="7622"/>
              <a:buNone/>
              <a:defRPr b="1" sz="7622"/>
            </a:lvl7pPr>
            <a:lvl8pPr indent="-228600" lvl="7" marL="3657600" algn="l">
              <a:lnSpc>
                <a:spcPct val="90000"/>
              </a:lnSpc>
              <a:spcBef>
                <a:spcPts val="2382"/>
              </a:spcBef>
              <a:spcAft>
                <a:spcPts val="0"/>
              </a:spcAft>
              <a:buClr>
                <a:schemeClr val="dk1"/>
              </a:buClr>
              <a:buSzPts val="7622"/>
              <a:buNone/>
              <a:defRPr b="1" sz="7622"/>
            </a:lvl8pPr>
            <a:lvl9pPr indent="-228600" lvl="8" marL="4114800" algn="l">
              <a:lnSpc>
                <a:spcPct val="90000"/>
              </a:lnSpc>
              <a:spcBef>
                <a:spcPts val="2382"/>
              </a:spcBef>
              <a:spcAft>
                <a:spcPts val="0"/>
              </a:spcAft>
              <a:buClr>
                <a:schemeClr val="dk1"/>
              </a:buClr>
              <a:buSzPts val="7622"/>
              <a:buNone/>
              <a:defRPr b="1" sz="7622"/>
            </a:lvl9pPr>
          </a:lstStyle>
          <a:p/>
        </p:txBody>
      </p:sp>
      <p:sp>
        <p:nvSpPr>
          <p:cNvPr id="41" name="Google Shape;41;p7"/>
          <p:cNvSpPr txBox="1"/>
          <p:nvPr>
            <p:ph idx="4" type="body"/>
          </p:nvPr>
        </p:nvSpPr>
        <p:spPr>
          <a:xfrm>
            <a:off x="22051955" y="11966372"/>
            <a:ext cx="18518424"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764"/>
              </a:spcBef>
              <a:spcAft>
                <a:spcPts val="0"/>
              </a:spcAft>
              <a:buClr>
                <a:schemeClr val="dk1"/>
              </a:buClr>
              <a:buSzPts val="1800"/>
              <a:buChar char="•"/>
              <a:defRPr/>
            </a:lvl1pPr>
            <a:lvl2pPr indent="-342900" lvl="1" marL="914400" algn="l">
              <a:lnSpc>
                <a:spcPct val="90000"/>
              </a:lnSpc>
              <a:spcBef>
                <a:spcPts val="2382"/>
              </a:spcBef>
              <a:spcAft>
                <a:spcPts val="0"/>
              </a:spcAft>
              <a:buClr>
                <a:schemeClr val="dk1"/>
              </a:buClr>
              <a:buSzPts val="1800"/>
              <a:buChar char="•"/>
              <a:defRPr/>
            </a:lvl2pPr>
            <a:lvl3pPr indent="-342900" lvl="2" marL="1371600" algn="l">
              <a:lnSpc>
                <a:spcPct val="90000"/>
              </a:lnSpc>
              <a:spcBef>
                <a:spcPts val="2382"/>
              </a:spcBef>
              <a:spcAft>
                <a:spcPts val="0"/>
              </a:spcAft>
              <a:buClr>
                <a:schemeClr val="dk1"/>
              </a:buClr>
              <a:buSzPts val="1800"/>
              <a:buChar char="•"/>
              <a:defRPr/>
            </a:lvl3pPr>
            <a:lvl4pPr indent="-342900" lvl="3" marL="1828800" algn="l">
              <a:lnSpc>
                <a:spcPct val="90000"/>
              </a:lnSpc>
              <a:spcBef>
                <a:spcPts val="2382"/>
              </a:spcBef>
              <a:spcAft>
                <a:spcPts val="0"/>
              </a:spcAft>
              <a:buClr>
                <a:schemeClr val="dk1"/>
              </a:buClr>
              <a:buSzPts val="1800"/>
              <a:buChar char="•"/>
              <a:defRPr/>
            </a:lvl4pPr>
            <a:lvl5pPr indent="-342900" lvl="4" marL="2286000" algn="l">
              <a:lnSpc>
                <a:spcPct val="90000"/>
              </a:lnSpc>
              <a:spcBef>
                <a:spcPts val="2382"/>
              </a:spcBef>
              <a:spcAft>
                <a:spcPts val="0"/>
              </a:spcAft>
              <a:buClr>
                <a:schemeClr val="dk1"/>
              </a:buClr>
              <a:buSzPts val="1800"/>
              <a:buChar char="•"/>
              <a:defRPr/>
            </a:lvl5pPr>
            <a:lvl6pPr indent="-342900" lvl="5" marL="2743200" algn="l">
              <a:lnSpc>
                <a:spcPct val="90000"/>
              </a:lnSpc>
              <a:spcBef>
                <a:spcPts val="2382"/>
              </a:spcBef>
              <a:spcAft>
                <a:spcPts val="0"/>
              </a:spcAft>
              <a:buClr>
                <a:schemeClr val="dk1"/>
              </a:buClr>
              <a:buSzPts val="1800"/>
              <a:buChar char="•"/>
              <a:defRPr/>
            </a:lvl6pPr>
            <a:lvl7pPr indent="-342900" lvl="6" marL="3200400" algn="l">
              <a:lnSpc>
                <a:spcPct val="90000"/>
              </a:lnSpc>
              <a:spcBef>
                <a:spcPts val="2382"/>
              </a:spcBef>
              <a:spcAft>
                <a:spcPts val="0"/>
              </a:spcAft>
              <a:buClr>
                <a:schemeClr val="dk1"/>
              </a:buClr>
              <a:buSzPts val="1800"/>
              <a:buChar char="•"/>
              <a:defRPr/>
            </a:lvl7pPr>
            <a:lvl8pPr indent="-342900" lvl="7" marL="3657600" algn="l">
              <a:lnSpc>
                <a:spcPct val="90000"/>
              </a:lnSpc>
              <a:spcBef>
                <a:spcPts val="2382"/>
              </a:spcBef>
              <a:spcAft>
                <a:spcPts val="0"/>
              </a:spcAft>
              <a:buClr>
                <a:schemeClr val="dk1"/>
              </a:buClr>
              <a:buSzPts val="1800"/>
              <a:buChar char="•"/>
              <a:defRPr/>
            </a:lvl8pPr>
            <a:lvl9pPr indent="-342900" lvl="8" marL="4114800" algn="l">
              <a:lnSpc>
                <a:spcPct val="90000"/>
              </a:lnSpc>
              <a:spcBef>
                <a:spcPts val="2382"/>
              </a:spcBef>
              <a:spcAft>
                <a:spcPts val="0"/>
              </a:spcAft>
              <a:buClr>
                <a:schemeClr val="dk1"/>
              </a:buClr>
              <a:buSzPts val="1800"/>
              <a:buChar char="•"/>
              <a:defRPr/>
            </a:lvl9pPr>
          </a:lstStyle>
          <a:p/>
        </p:txBody>
      </p:sp>
      <p:sp>
        <p:nvSpPr>
          <p:cNvPr id="42" name="Google Shape;42;p7"/>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994710" y="1744155"/>
            <a:ext cx="37569994"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00383" y="2183977"/>
            <a:ext cx="14049044"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244"/>
              <a:buFont typeface="Calibri"/>
              <a:buNone/>
              <a:defRPr sz="152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8518424" y="4716790"/>
            <a:ext cx="22051953" cy="23280585"/>
          </a:xfrm>
          <a:prstGeom prst="rect">
            <a:avLst/>
          </a:prstGeom>
          <a:noFill/>
          <a:ln>
            <a:noFill/>
          </a:ln>
        </p:spPr>
        <p:txBody>
          <a:bodyPr anchorCtr="0" anchor="t" bIns="45700" lIns="91425" spcFirstLastPara="1" rIns="91425" wrap="square" tIns="45700">
            <a:normAutofit/>
          </a:bodyPr>
          <a:lstStyle>
            <a:lvl1pPr indent="-1196594" lvl="0" marL="457200" algn="l">
              <a:lnSpc>
                <a:spcPct val="90000"/>
              </a:lnSpc>
              <a:spcBef>
                <a:spcPts val="4764"/>
              </a:spcBef>
              <a:spcAft>
                <a:spcPts val="0"/>
              </a:spcAft>
              <a:buClr>
                <a:schemeClr val="dk1"/>
              </a:buClr>
              <a:buSzPts val="15244"/>
              <a:buChar char="•"/>
              <a:defRPr sz="15244"/>
            </a:lvl1pPr>
            <a:lvl2pPr indent="-1075563" lvl="1" marL="914400" algn="l">
              <a:lnSpc>
                <a:spcPct val="90000"/>
              </a:lnSpc>
              <a:spcBef>
                <a:spcPts val="2382"/>
              </a:spcBef>
              <a:spcAft>
                <a:spcPts val="0"/>
              </a:spcAft>
              <a:buClr>
                <a:schemeClr val="dk1"/>
              </a:buClr>
              <a:buSzPts val="13338"/>
              <a:buChar char="•"/>
              <a:defRPr sz="13338"/>
            </a:lvl2pPr>
            <a:lvl3pPr indent="-954595" lvl="2" marL="1371600" algn="l">
              <a:lnSpc>
                <a:spcPct val="90000"/>
              </a:lnSpc>
              <a:spcBef>
                <a:spcPts val="2382"/>
              </a:spcBef>
              <a:spcAft>
                <a:spcPts val="0"/>
              </a:spcAft>
              <a:buClr>
                <a:schemeClr val="dk1"/>
              </a:buClr>
              <a:buSzPts val="11433"/>
              <a:buChar char="•"/>
              <a:defRPr sz="11433"/>
            </a:lvl3pPr>
            <a:lvl4pPr indent="-833564" lvl="3" marL="1828800" algn="l">
              <a:lnSpc>
                <a:spcPct val="90000"/>
              </a:lnSpc>
              <a:spcBef>
                <a:spcPts val="2382"/>
              </a:spcBef>
              <a:spcAft>
                <a:spcPts val="0"/>
              </a:spcAft>
              <a:buClr>
                <a:schemeClr val="dk1"/>
              </a:buClr>
              <a:buSzPts val="9527"/>
              <a:buChar char="•"/>
              <a:defRPr sz="9527"/>
            </a:lvl4pPr>
            <a:lvl5pPr indent="-833564" lvl="4" marL="2286000" algn="l">
              <a:lnSpc>
                <a:spcPct val="90000"/>
              </a:lnSpc>
              <a:spcBef>
                <a:spcPts val="2382"/>
              </a:spcBef>
              <a:spcAft>
                <a:spcPts val="0"/>
              </a:spcAft>
              <a:buClr>
                <a:schemeClr val="dk1"/>
              </a:buClr>
              <a:buSzPts val="9527"/>
              <a:buChar char="•"/>
              <a:defRPr sz="9527"/>
            </a:lvl5pPr>
            <a:lvl6pPr indent="-833564" lvl="5" marL="2743200" algn="l">
              <a:lnSpc>
                <a:spcPct val="90000"/>
              </a:lnSpc>
              <a:spcBef>
                <a:spcPts val="2382"/>
              </a:spcBef>
              <a:spcAft>
                <a:spcPts val="0"/>
              </a:spcAft>
              <a:buClr>
                <a:schemeClr val="dk1"/>
              </a:buClr>
              <a:buSzPts val="9527"/>
              <a:buChar char="•"/>
              <a:defRPr sz="9527"/>
            </a:lvl6pPr>
            <a:lvl7pPr indent="-833564" lvl="6" marL="3200400" algn="l">
              <a:lnSpc>
                <a:spcPct val="90000"/>
              </a:lnSpc>
              <a:spcBef>
                <a:spcPts val="2382"/>
              </a:spcBef>
              <a:spcAft>
                <a:spcPts val="0"/>
              </a:spcAft>
              <a:buClr>
                <a:schemeClr val="dk1"/>
              </a:buClr>
              <a:buSzPts val="9527"/>
              <a:buChar char="•"/>
              <a:defRPr sz="9527"/>
            </a:lvl7pPr>
            <a:lvl8pPr indent="-833564" lvl="7" marL="3657600" algn="l">
              <a:lnSpc>
                <a:spcPct val="90000"/>
              </a:lnSpc>
              <a:spcBef>
                <a:spcPts val="2382"/>
              </a:spcBef>
              <a:spcAft>
                <a:spcPts val="0"/>
              </a:spcAft>
              <a:buClr>
                <a:schemeClr val="dk1"/>
              </a:buClr>
              <a:buSzPts val="9527"/>
              <a:buChar char="•"/>
              <a:defRPr sz="9527"/>
            </a:lvl8pPr>
            <a:lvl9pPr indent="-833564" lvl="8" marL="4114800" algn="l">
              <a:lnSpc>
                <a:spcPct val="90000"/>
              </a:lnSpc>
              <a:spcBef>
                <a:spcPts val="2382"/>
              </a:spcBef>
              <a:spcAft>
                <a:spcPts val="0"/>
              </a:spcAft>
              <a:buClr>
                <a:schemeClr val="dk1"/>
              </a:buClr>
              <a:buSzPts val="9527"/>
              <a:buChar char="•"/>
              <a:defRPr sz="9527"/>
            </a:lvl9pPr>
          </a:lstStyle>
          <a:p/>
        </p:txBody>
      </p:sp>
      <p:sp>
        <p:nvSpPr>
          <p:cNvPr id="57" name="Google Shape;57;p10"/>
          <p:cNvSpPr txBox="1"/>
          <p:nvPr>
            <p:ph idx="2" type="body"/>
          </p:nvPr>
        </p:nvSpPr>
        <p:spPr>
          <a:xfrm>
            <a:off x="3000383" y="9827895"/>
            <a:ext cx="14049044"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764"/>
              </a:spcBef>
              <a:spcAft>
                <a:spcPts val="0"/>
              </a:spcAft>
              <a:buClr>
                <a:schemeClr val="dk1"/>
              </a:buClr>
              <a:buSzPts val="7622"/>
              <a:buNone/>
              <a:defRPr sz="7622"/>
            </a:lvl1pPr>
            <a:lvl2pPr indent="-228600" lvl="1" marL="914400" algn="l">
              <a:lnSpc>
                <a:spcPct val="90000"/>
              </a:lnSpc>
              <a:spcBef>
                <a:spcPts val="2382"/>
              </a:spcBef>
              <a:spcAft>
                <a:spcPts val="0"/>
              </a:spcAft>
              <a:buClr>
                <a:schemeClr val="dk1"/>
              </a:buClr>
              <a:buSzPts val="6669"/>
              <a:buNone/>
              <a:defRPr sz="6669"/>
            </a:lvl2pPr>
            <a:lvl3pPr indent="-228600" lvl="2" marL="1371600" algn="l">
              <a:lnSpc>
                <a:spcPct val="90000"/>
              </a:lnSpc>
              <a:spcBef>
                <a:spcPts val="2382"/>
              </a:spcBef>
              <a:spcAft>
                <a:spcPts val="0"/>
              </a:spcAft>
              <a:buClr>
                <a:schemeClr val="dk1"/>
              </a:buClr>
              <a:buSzPts val="5716"/>
              <a:buNone/>
              <a:defRPr sz="5716"/>
            </a:lvl3pPr>
            <a:lvl4pPr indent="-228600" lvl="3" marL="1828800" algn="l">
              <a:lnSpc>
                <a:spcPct val="90000"/>
              </a:lnSpc>
              <a:spcBef>
                <a:spcPts val="2382"/>
              </a:spcBef>
              <a:spcAft>
                <a:spcPts val="0"/>
              </a:spcAft>
              <a:buClr>
                <a:schemeClr val="dk1"/>
              </a:buClr>
              <a:buSzPts val="4764"/>
              <a:buNone/>
              <a:defRPr sz="4764"/>
            </a:lvl4pPr>
            <a:lvl5pPr indent="-228600" lvl="4" marL="2286000" algn="l">
              <a:lnSpc>
                <a:spcPct val="90000"/>
              </a:lnSpc>
              <a:spcBef>
                <a:spcPts val="2382"/>
              </a:spcBef>
              <a:spcAft>
                <a:spcPts val="0"/>
              </a:spcAft>
              <a:buClr>
                <a:schemeClr val="dk1"/>
              </a:buClr>
              <a:buSzPts val="4764"/>
              <a:buNone/>
              <a:defRPr sz="4764"/>
            </a:lvl5pPr>
            <a:lvl6pPr indent="-228600" lvl="5" marL="2743200" algn="l">
              <a:lnSpc>
                <a:spcPct val="90000"/>
              </a:lnSpc>
              <a:spcBef>
                <a:spcPts val="2382"/>
              </a:spcBef>
              <a:spcAft>
                <a:spcPts val="0"/>
              </a:spcAft>
              <a:buClr>
                <a:schemeClr val="dk1"/>
              </a:buClr>
              <a:buSzPts val="4764"/>
              <a:buNone/>
              <a:defRPr sz="4764"/>
            </a:lvl6pPr>
            <a:lvl7pPr indent="-228600" lvl="6" marL="3200400" algn="l">
              <a:lnSpc>
                <a:spcPct val="90000"/>
              </a:lnSpc>
              <a:spcBef>
                <a:spcPts val="2382"/>
              </a:spcBef>
              <a:spcAft>
                <a:spcPts val="0"/>
              </a:spcAft>
              <a:buClr>
                <a:schemeClr val="dk1"/>
              </a:buClr>
              <a:buSzPts val="4764"/>
              <a:buNone/>
              <a:defRPr sz="4764"/>
            </a:lvl7pPr>
            <a:lvl8pPr indent="-228600" lvl="7" marL="3657600" algn="l">
              <a:lnSpc>
                <a:spcPct val="90000"/>
              </a:lnSpc>
              <a:spcBef>
                <a:spcPts val="2382"/>
              </a:spcBef>
              <a:spcAft>
                <a:spcPts val="0"/>
              </a:spcAft>
              <a:buClr>
                <a:schemeClr val="dk1"/>
              </a:buClr>
              <a:buSzPts val="4764"/>
              <a:buNone/>
              <a:defRPr sz="4764"/>
            </a:lvl8pPr>
            <a:lvl9pPr indent="-228600" lvl="8" marL="4114800" algn="l">
              <a:lnSpc>
                <a:spcPct val="90000"/>
              </a:lnSpc>
              <a:spcBef>
                <a:spcPts val="2382"/>
              </a:spcBef>
              <a:spcAft>
                <a:spcPts val="0"/>
              </a:spcAft>
              <a:buClr>
                <a:schemeClr val="dk1"/>
              </a:buClr>
              <a:buSzPts val="4764"/>
              <a:buNone/>
              <a:defRPr sz="4764"/>
            </a:lvl9pPr>
          </a:lstStyle>
          <a:p/>
        </p:txBody>
      </p:sp>
      <p:sp>
        <p:nvSpPr>
          <p:cNvPr id="58" name="Google Shape;58;p10"/>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00383" y="2183977"/>
            <a:ext cx="14049044"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244"/>
              <a:buFont typeface="Calibri"/>
              <a:buNone/>
              <a:defRPr sz="152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8518424" y="4716790"/>
            <a:ext cx="22051953" cy="23280585"/>
          </a:xfrm>
          <a:prstGeom prst="rect">
            <a:avLst/>
          </a:prstGeom>
          <a:noFill/>
          <a:ln>
            <a:noFill/>
          </a:ln>
        </p:spPr>
      </p:sp>
      <p:sp>
        <p:nvSpPr>
          <p:cNvPr id="64" name="Google Shape;64;p11"/>
          <p:cNvSpPr txBox="1"/>
          <p:nvPr>
            <p:ph idx="1" type="body"/>
          </p:nvPr>
        </p:nvSpPr>
        <p:spPr>
          <a:xfrm>
            <a:off x="3000383" y="9827895"/>
            <a:ext cx="14049044"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764"/>
              </a:spcBef>
              <a:spcAft>
                <a:spcPts val="0"/>
              </a:spcAft>
              <a:buClr>
                <a:schemeClr val="dk1"/>
              </a:buClr>
              <a:buSzPts val="7622"/>
              <a:buNone/>
              <a:defRPr sz="7622"/>
            </a:lvl1pPr>
            <a:lvl2pPr indent="-228600" lvl="1" marL="914400" algn="l">
              <a:lnSpc>
                <a:spcPct val="90000"/>
              </a:lnSpc>
              <a:spcBef>
                <a:spcPts val="2382"/>
              </a:spcBef>
              <a:spcAft>
                <a:spcPts val="0"/>
              </a:spcAft>
              <a:buClr>
                <a:schemeClr val="dk1"/>
              </a:buClr>
              <a:buSzPts val="6669"/>
              <a:buNone/>
              <a:defRPr sz="6669"/>
            </a:lvl2pPr>
            <a:lvl3pPr indent="-228600" lvl="2" marL="1371600" algn="l">
              <a:lnSpc>
                <a:spcPct val="90000"/>
              </a:lnSpc>
              <a:spcBef>
                <a:spcPts val="2382"/>
              </a:spcBef>
              <a:spcAft>
                <a:spcPts val="0"/>
              </a:spcAft>
              <a:buClr>
                <a:schemeClr val="dk1"/>
              </a:buClr>
              <a:buSzPts val="5716"/>
              <a:buNone/>
              <a:defRPr sz="5716"/>
            </a:lvl3pPr>
            <a:lvl4pPr indent="-228600" lvl="3" marL="1828800" algn="l">
              <a:lnSpc>
                <a:spcPct val="90000"/>
              </a:lnSpc>
              <a:spcBef>
                <a:spcPts val="2382"/>
              </a:spcBef>
              <a:spcAft>
                <a:spcPts val="0"/>
              </a:spcAft>
              <a:buClr>
                <a:schemeClr val="dk1"/>
              </a:buClr>
              <a:buSzPts val="4764"/>
              <a:buNone/>
              <a:defRPr sz="4764"/>
            </a:lvl4pPr>
            <a:lvl5pPr indent="-228600" lvl="4" marL="2286000" algn="l">
              <a:lnSpc>
                <a:spcPct val="90000"/>
              </a:lnSpc>
              <a:spcBef>
                <a:spcPts val="2382"/>
              </a:spcBef>
              <a:spcAft>
                <a:spcPts val="0"/>
              </a:spcAft>
              <a:buClr>
                <a:schemeClr val="dk1"/>
              </a:buClr>
              <a:buSzPts val="4764"/>
              <a:buNone/>
              <a:defRPr sz="4764"/>
            </a:lvl5pPr>
            <a:lvl6pPr indent="-228600" lvl="5" marL="2743200" algn="l">
              <a:lnSpc>
                <a:spcPct val="90000"/>
              </a:lnSpc>
              <a:spcBef>
                <a:spcPts val="2382"/>
              </a:spcBef>
              <a:spcAft>
                <a:spcPts val="0"/>
              </a:spcAft>
              <a:buClr>
                <a:schemeClr val="dk1"/>
              </a:buClr>
              <a:buSzPts val="4764"/>
              <a:buNone/>
              <a:defRPr sz="4764"/>
            </a:lvl6pPr>
            <a:lvl7pPr indent="-228600" lvl="6" marL="3200400" algn="l">
              <a:lnSpc>
                <a:spcPct val="90000"/>
              </a:lnSpc>
              <a:spcBef>
                <a:spcPts val="2382"/>
              </a:spcBef>
              <a:spcAft>
                <a:spcPts val="0"/>
              </a:spcAft>
              <a:buClr>
                <a:schemeClr val="dk1"/>
              </a:buClr>
              <a:buSzPts val="4764"/>
              <a:buNone/>
              <a:defRPr sz="4764"/>
            </a:lvl7pPr>
            <a:lvl8pPr indent="-228600" lvl="7" marL="3657600" algn="l">
              <a:lnSpc>
                <a:spcPct val="90000"/>
              </a:lnSpc>
              <a:spcBef>
                <a:spcPts val="2382"/>
              </a:spcBef>
              <a:spcAft>
                <a:spcPts val="0"/>
              </a:spcAft>
              <a:buClr>
                <a:schemeClr val="dk1"/>
              </a:buClr>
              <a:buSzPts val="4764"/>
              <a:buNone/>
              <a:defRPr sz="4764"/>
            </a:lvl8pPr>
            <a:lvl9pPr indent="-228600" lvl="8" marL="4114800" algn="l">
              <a:lnSpc>
                <a:spcPct val="90000"/>
              </a:lnSpc>
              <a:spcBef>
                <a:spcPts val="2382"/>
              </a:spcBef>
              <a:spcAft>
                <a:spcPts val="0"/>
              </a:spcAft>
              <a:buClr>
                <a:schemeClr val="dk1"/>
              </a:buClr>
              <a:buSzPts val="4764"/>
              <a:buNone/>
              <a:defRPr sz="4764"/>
            </a:lvl9pPr>
          </a:lstStyle>
          <a:p/>
        </p:txBody>
      </p:sp>
      <p:sp>
        <p:nvSpPr>
          <p:cNvPr id="65" name="Google Shape;65;p11"/>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994710" y="1744155"/>
            <a:ext cx="37569994" cy="633201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0960"/>
              <a:buFont typeface="Calibri"/>
              <a:buNone/>
              <a:defRPr b="0" i="0" sz="209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994710" y="8720740"/>
            <a:ext cx="37569994" cy="20785697"/>
          </a:xfrm>
          <a:prstGeom prst="rect">
            <a:avLst/>
          </a:prstGeom>
          <a:noFill/>
          <a:ln>
            <a:noFill/>
          </a:ln>
        </p:spPr>
        <p:txBody>
          <a:bodyPr anchorCtr="0" anchor="t" bIns="45700" lIns="91425" spcFirstLastPara="1" rIns="91425" wrap="square" tIns="45700">
            <a:normAutofit/>
          </a:bodyPr>
          <a:lstStyle>
            <a:lvl1pPr indent="-1075563" lvl="0" marL="457200" marR="0" rtl="0" algn="l">
              <a:lnSpc>
                <a:spcPct val="90000"/>
              </a:lnSpc>
              <a:spcBef>
                <a:spcPts val="4764"/>
              </a:spcBef>
              <a:spcAft>
                <a:spcPts val="0"/>
              </a:spcAft>
              <a:buClr>
                <a:schemeClr val="dk1"/>
              </a:buClr>
              <a:buSzPts val="13338"/>
              <a:buFont typeface="Arial"/>
              <a:buChar char="•"/>
              <a:defRPr b="0" i="0" sz="13338" u="none" cap="none" strike="noStrike">
                <a:solidFill>
                  <a:schemeClr val="dk1"/>
                </a:solidFill>
                <a:latin typeface="Calibri"/>
                <a:ea typeface="Calibri"/>
                <a:cs typeface="Calibri"/>
                <a:sym typeface="Calibri"/>
              </a:defRPr>
            </a:lvl1pPr>
            <a:lvl2pPr indent="-954595" lvl="1" marL="914400" marR="0" rtl="0" algn="l">
              <a:lnSpc>
                <a:spcPct val="90000"/>
              </a:lnSpc>
              <a:spcBef>
                <a:spcPts val="2382"/>
              </a:spcBef>
              <a:spcAft>
                <a:spcPts val="0"/>
              </a:spcAft>
              <a:buClr>
                <a:schemeClr val="dk1"/>
              </a:buClr>
              <a:buSzPts val="11433"/>
              <a:buFont typeface="Arial"/>
              <a:buChar char="•"/>
              <a:defRPr b="0" i="0" sz="11433" u="none" cap="none" strike="noStrike">
                <a:solidFill>
                  <a:schemeClr val="dk1"/>
                </a:solidFill>
                <a:latin typeface="Calibri"/>
                <a:ea typeface="Calibri"/>
                <a:cs typeface="Calibri"/>
                <a:sym typeface="Calibri"/>
              </a:defRPr>
            </a:lvl2pPr>
            <a:lvl3pPr indent="-833564" lvl="2" marL="1371600" marR="0" rtl="0" algn="l">
              <a:lnSpc>
                <a:spcPct val="90000"/>
              </a:lnSpc>
              <a:spcBef>
                <a:spcPts val="2382"/>
              </a:spcBef>
              <a:spcAft>
                <a:spcPts val="0"/>
              </a:spcAft>
              <a:buClr>
                <a:schemeClr val="dk1"/>
              </a:buClr>
              <a:buSzPts val="9527"/>
              <a:buFont typeface="Arial"/>
              <a:buChar char="•"/>
              <a:defRPr b="0" i="0" sz="9527" u="none" cap="none" strike="noStrike">
                <a:solidFill>
                  <a:schemeClr val="dk1"/>
                </a:solidFill>
                <a:latin typeface="Calibri"/>
                <a:ea typeface="Calibri"/>
                <a:cs typeface="Calibri"/>
                <a:sym typeface="Calibri"/>
              </a:defRPr>
            </a:lvl3pPr>
            <a:lvl4pPr indent="-773112" lvl="3" marL="1828800" marR="0" rtl="0" algn="l">
              <a:lnSpc>
                <a:spcPct val="90000"/>
              </a:lnSpc>
              <a:spcBef>
                <a:spcPts val="2382"/>
              </a:spcBef>
              <a:spcAft>
                <a:spcPts val="0"/>
              </a:spcAft>
              <a:buClr>
                <a:schemeClr val="dk1"/>
              </a:buClr>
              <a:buSzPts val="8575"/>
              <a:buFont typeface="Arial"/>
              <a:buChar char="•"/>
              <a:defRPr b="0" i="0" sz="8575" u="none" cap="none" strike="noStrike">
                <a:solidFill>
                  <a:schemeClr val="dk1"/>
                </a:solidFill>
                <a:latin typeface="Calibri"/>
                <a:ea typeface="Calibri"/>
                <a:cs typeface="Calibri"/>
                <a:sym typeface="Calibri"/>
              </a:defRPr>
            </a:lvl4pPr>
            <a:lvl5pPr indent="-773112" lvl="4" marL="2286000" marR="0" rtl="0" algn="l">
              <a:lnSpc>
                <a:spcPct val="90000"/>
              </a:lnSpc>
              <a:spcBef>
                <a:spcPts val="2382"/>
              </a:spcBef>
              <a:spcAft>
                <a:spcPts val="0"/>
              </a:spcAft>
              <a:buClr>
                <a:schemeClr val="dk1"/>
              </a:buClr>
              <a:buSzPts val="8575"/>
              <a:buFont typeface="Arial"/>
              <a:buChar char="•"/>
              <a:defRPr b="0" i="0" sz="8575" u="none" cap="none" strike="noStrike">
                <a:solidFill>
                  <a:schemeClr val="dk1"/>
                </a:solidFill>
                <a:latin typeface="Calibri"/>
                <a:ea typeface="Calibri"/>
                <a:cs typeface="Calibri"/>
                <a:sym typeface="Calibri"/>
              </a:defRPr>
            </a:lvl5pPr>
            <a:lvl6pPr indent="-773112" lvl="5" marL="2743200" marR="0" rtl="0" algn="l">
              <a:lnSpc>
                <a:spcPct val="90000"/>
              </a:lnSpc>
              <a:spcBef>
                <a:spcPts val="2382"/>
              </a:spcBef>
              <a:spcAft>
                <a:spcPts val="0"/>
              </a:spcAft>
              <a:buClr>
                <a:schemeClr val="dk1"/>
              </a:buClr>
              <a:buSzPts val="8575"/>
              <a:buFont typeface="Arial"/>
              <a:buChar char="•"/>
              <a:defRPr b="0" i="0" sz="8575" u="none" cap="none" strike="noStrike">
                <a:solidFill>
                  <a:schemeClr val="dk1"/>
                </a:solidFill>
                <a:latin typeface="Calibri"/>
                <a:ea typeface="Calibri"/>
                <a:cs typeface="Calibri"/>
                <a:sym typeface="Calibri"/>
              </a:defRPr>
            </a:lvl6pPr>
            <a:lvl7pPr indent="-773112" lvl="6" marL="3200400" marR="0" rtl="0" algn="l">
              <a:lnSpc>
                <a:spcPct val="90000"/>
              </a:lnSpc>
              <a:spcBef>
                <a:spcPts val="2382"/>
              </a:spcBef>
              <a:spcAft>
                <a:spcPts val="0"/>
              </a:spcAft>
              <a:buClr>
                <a:schemeClr val="dk1"/>
              </a:buClr>
              <a:buSzPts val="8575"/>
              <a:buFont typeface="Arial"/>
              <a:buChar char="•"/>
              <a:defRPr b="0" i="0" sz="8575" u="none" cap="none" strike="noStrike">
                <a:solidFill>
                  <a:schemeClr val="dk1"/>
                </a:solidFill>
                <a:latin typeface="Calibri"/>
                <a:ea typeface="Calibri"/>
                <a:cs typeface="Calibri"/>
                <a:sym typeface="Calibri"/>
              </a:defRPr>
            </a:lvl7pPr>
            <a:lvl8pPr indent="-773112" lvl="7" marL="3657600" marR="0" rtl="0" algn="l">
              <a:lnSpc>
                <a:spcPct val="90000"/>
              </a:lnSpc>
              <a:spcBef>
                <a:spcPts val="2382"/>
              </a:spcBef>
              <a:spcAft>
                <a:spcPts val="0"/>
              </a:spcAft>
              <a:buClr>
                <a:schemeClr val="dk1"/>
              </a:buClr>
              <a:buSzPts val="8575"/>
              <a:buFont typeface="Arial"/>
              <a:buChar char="•"/>
              <a:defRPr b="0" i="0" sz="8575" u="none" cap="none" strike="noStrike">
                <a:solidFill>
                  <a:schemeClr val="dk1"/>
                </a:solidFill>
                <a:latin typeface="Calibri"/>
                <a:ea typeface="Calibri"/>
                <a:cs typeface="Calibri"/>
                <a:sym typeface="Calibri"/>
              </a:defRPr>
            </a:lvl8pPr>
            <a:lvl9pPr indent="-773112" lvl="8" marL="4114800" marR="0" rtl="0" algn="l">
              <a:lnSpc>
                <a:spcPct val="90000"/>
              </a:lnSpc>
              <a:spcBef>
                <a:spcPts val="2382"/>
              </a:spcBef>
              <a:spcAft>
                <a:spcPts val="0"/>
              </a:spcAft>
              <a:buClr>
                <a:schemeClr val="dk1"/>
              </a:buClr>
              <a:buSzPts val="8575"/>
              <a:buFont typeface="Arial"/>
              <a:buChar char="•"/>
              <a:defRPr b="0" i="0" sz="8575"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994710" y="30363349"/>
            <a:ext cx="9800868" cy="17441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1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429056" y="30363349"/>
            <a:ext cx="14701302" cy="174414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1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763835" y="30363349"/>
            <a:ext cx="9800868" cy="174414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16" u="none" cap="none" strike="noStrike">
                <a:solidFill>
                  <a:srgbClr val="888888"/>
                </a:solidFill>
                <a:latin typeface="Calibri"/>
                <a:ea typeface="Calibri"/>
                <a:cs typeface="Calibri"/>
                <a:sym typeface="Calibri"/>
              </a:defRPr>
            </a:lvl1pPr>
            <a:lvl2pPr indent="0" lvl="1" marL="0" marR="0" rtl="0" algn="r">
              <a:spcBef>
                <a:spcPts val="0"/>
              </a:spcBef>
              <a:buNone/>
              <a:defRPr b="0" i="0" sz="5716" u="none" cap="none" strike="noStrike">
                <a:solidFill>
                  <a:srgbClr val="888888"/>
                </a:solidFill>
                <a:latin typeface="Calibri"/>
                <a:ea typeface="Calibri"/>
                <a:cs typeface="Calibri"/>
                <a:sym typeface="Calibri"/>
              </a:defRPr>
            </a:lvl2pPr>
            <a:lvl3pPr indent="0" lvl="2" marL="0" marR="0" rtl="0" algn="r">
              <a:spcBef>
                <a:spcPts val="0"/>
              </a:spcBef>
              <a:buNone/>
              <a:defRPr b="0" i="0" sz="5716" u="none" cap="none" strike="noStrike">
                <a:solidFill>
                  <a:srgbClr val="888888"/>
                </a:solidFill>
                <a:latin typeface="Calibri"/>
                <a:ea typeface="Calibri"/>
                <a:cs typeface="Calibri"/>
                <a:sym typeface="Calibri"/>
              </a:defRPr>
            </a:lvl3pPr>
            <a:lvl4pPr indent="0" lvl="3" marL="0" marR="0" rtl="0" algn="r">
              <a:spcBef>
                <a:spcPts val="0"/>
              </a:spcBef>
              <a:buNone/>
              <a:defRPr b="0" i="0" sz="5716" u="none" cap="none" strike="noStrike">
                <a:solidFill>
                  <a:srgbClr val="888888"/>
                </a:solidFill>
                <a:latin typeface="Calibri"/>
                <a:ea typeface="Calibri"/>
                <a:cs typeface="Calibri"/>
                <a:sym typeface="Calibri"/>
              </a:defRPr>
            </a:lvl4pPr>
            <a:lvl5pPr indent="0" lvl="4" marL="0" marR="0" rtl="0" algn="r">
              <a:spcBef>
                <a:spcPts val="0"/>
              </a:spcBef>
              <a:buNone/>
              <a:defRPr b="0" i="0" sz="5716" u="none" cap="none" strike="noStrike">
                <a:solidFill>
                  <a:srgbClr val="888888"/>
                </a:solidFill>
                <a:latin typeface="Calibri"/>
                <a:ea typeface="Calibri"/>
                <a:cs typeface="Calibri"/>
                <a:sym typeface="Calibri"/>
              </a:defRPr>
            </a:lvl5pPr>
            <a:lvl6pPr indent="0" lvl="5" marL="0" marR="0" rtl="0" algn="r">
              <a:spcBef>
                <a:spcPts val="0"/>
              </a:spcBef>
              <a:buNone/>
              <a:defRPr b="0" i="0" sz="5716" u="none" cap="none" strike="noStrike">
                <a:solidFill>
                  <a:srgbClr val="888888"/>
                </a:solidFill>
                <a:latin typeface="Calibri"/>
                <a:ea typeface="Calibri"/>
                <a:cs typeface="Calibri"/>
                <a:sym typeface="Calibri"/>
              </a:defRPr>
            </a:lvl6pPr>
            <a:lvl7pPr indent="0" lvl="6" marL="0" marR="0" rtl="0" algn="r">
              <a:spcBef>
                <a:spcPts val="0"/>
              </a:spcBef>
              <a:buNone/>
              <a:defRPr b="0" i="0" sz="5716" u="none" cap="none" strike="noStrike">
                <a:solidFill>
                  <a:srgbClr val="888888"/>
                </a:solidFill>
                <a:latin typeface="Calibri"/>
                <a:ea typeface="Calibri"/>
                <a:cs typeface="Calibri"/>
                <a:sym typeface="Calibri"/>
              </a:defRPr>
            </a:lvl7pPr>
            <a:lvl8pPr indent="0" lvl="7" marL="0" marR="0" rtl="0" algn="r">
              <a:spcBef>
                <a:spcPts val="0"/>
              </a:spcBef>
              <a:buNone/>
              <a:defRPr b="0" i="0" sz="5716" u="none" cap="none" strike="noStrike">
                <a:solidFill>
                  <a:srgbClr val="888888"/>
                </a:solidFill>
                <a:latin typeface="Calibri"/>
                <a:ea typeface="Calibri"/>
                <a:cs typeface="Calibri"/>
                <a:sym typeface="Calibri"/>
              </a:defRPr>
            </a:lvl8pPr>
            <a:lvl9pPr indent="0" lvl="8" marL="0" marR="0" rtl="0" algn="r">
              <a:spcBef>
                <a:spcPts val="0"/>
              </a:spcBef>
              <a:buNone/>
              <a:defRPr b="0" i="0" sz="571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1699266" y="1233388"/>
            <a:ext cx="20969102" cy="43396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200" u="none" cap="none" strike="noStrike">
                <a:solidFill>
                  <a:srgbClr val="0D0D0D"/>
                </a:solidFill>
                <a:latin typeface="Helvetica Neue"/>
                <a:ea typeface="Helvetica Neue"/>
                <a:cs typeface="Helvetica Neue"/>
                <a:sym typeface="Helvetica Neue"/>
              </a:rPr>
              <a:t>Evaluating the Efficacy of a Mobile Treatment Team: A Collaborative Effort</a:t>
            </a:r>
            <a:endParaRPr/>
          </a:p>
          <a:p>
            <a:pPr indent="0" lvl="0" marL="0" marR="0" rtl="0" algn="ctr">
              <a:spcBef>
                <a:spcPts val="0"/>
              </a:spcBef>
              <a:spcAft>
                <a:spcPts val="0"/>
              </a:spcAft>
              <a:buNone/>
            </a:pPr>
            <a:r>
              <a:t/>
            </a:r>
            <a:endParaRPr b="0" i="0" sz="4400" u="none" cap="none" strike="noStrike">
              <a:solidFill>
                <a:srgbClr val="0D0D0D"/>
              </a:solidFill>
              <a:latin typeface="Helvetica Neue"/>
              <a:ea typeface="Helvetica Neue"/>
              <a:cs typeface="Helvetica Neue"/>
              <a:sym typeface="Helvetica Neue"/>
            </a:endParaRPr>
          </a:p>
          <a:p>
            <a:pPr indent="0" lvl="0" marL="0" marR="0" rtl="0" algn="ctr">
              <a:spcBef>
                <a:spcPts val="0"/>
              </a:spcBef>
              <a:spcAft>
                <a:spcPts val="0"/>
              </a:spcAft>
              <a:buNone/>
            </a:pPr>
            <a:r>
              <a:rPr b="0" i="0" lang="en-US" sz="4400" u="none" cap="none" strike="noStrike">
                <a:solidFill>
                  <a:srgbClr val="0D0D0D"/>
                </a:solidFill>
                <a:latin typeface="Helvetica Neue"/>
                <a:ea typeface="Helvetica Neue"/>
                <a:cs typeface="Helvetica Neue"/>
                <a:sym typeface="Helvetica Neue"/>
              </a:rPr>
              <a:t>Autumn Kozluk*, Shawna Gain, and Jacqueline Colosimo</a:t>
            </a:r>
            <a:endParaRPr/>
          </a:p>
          <a:p>
            <a:pPr indent="0" lvl="0" marL="0" marR="0" rtl="0" algn="ctr">
              <a:spcBef>
                <a:spcPts val="0"/>
              </a:spcBef>
              <a:spcAft>
                <a:spcPts val="0"/>
              </a:spcAft>
              <a:buNone/>
            </a:pPr>
            <a:r>
              <a:rPr b="0" i="0" lang="en-US" sz="4400" u="none" cap="none" strike="noStrike">
                <a:solidFill>
                  <a:srgbClr val="0D0D0D"/>
                </a:solidFill>
                <a:latin typeface="Helvetica Neue"/>
                <a:ea typeface="Helvetica Neue"/>
                <a:cs typeface="Helvetica Neue"/>
                <a:sym typeface="Helvetica Neue"/>
              </a:rPr>
              <a:t>Bethesda Services, Ontario, Canada</a:t>
            </a:r>
            <a:endParaRPr/>
          </a:p>
        </p:txBody>
      </p:sp>
      <p:sp>
        <p:nvSpPr>
          <p:cNvPr id="85" name="Google Shape;85;p1"/>
          <p:cNvSpPr/>
          <p:nvPr/>
        </p:nvSpPr>
        <p:spPr>
          <a:xfrm>
            <a:off x="652557" y="7970767"/>
            <a:ext cx="13296900" cy="11272055"/>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The residential treatment program (RTP) is designed for short term intensive behavioural and residential care for adults with developmental disabilities who engage in severe challenging behaviour. </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After completion of the program persons’ are discharged to their permanent residence, however a common concern amongst caregivers, persons’, and agencies is the lack of generalization of both skill acquisition and behaviour reduction upon formal discharge, as well as the lack of support and adequate training in the discharge environment.</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In order to combat this, the mobile treatment team was trialed with a person who engages in severe challenging behaviour and was experiencing residential breakdown. A collaborative effort between two agencies allowed the intensive behavioural supports from the RTP to be implemented in the person’s new residence, as opposed to transferring the p</a:t>
            </a:r>
            <a:r>
              <a:rPr b="0" i="0" lang="en-US" sz="3200" u="none" cap="none" strike="noStrike">
                <a:solidFill>
                  <a:schemeClr val="dk1"/>
                </a:solidFill>
                <a:latin typeface="Arial"/>
                <a:ea typeface="Arial"/>
                <a:cs typeface="Arial"/>
                <a:sym typeface="Arial"/>
              </a:rPr>
              <a:t>erson to the RTP and thereafter discharged to the agency. </a:t>
            </a:r>
            <a:endParaRPr b="0" i="0" sz="3200" u="none" cap="none" strike="noStrike">
              <a:solidFill>
                <a:schemeClr val="dk1"/>
              </a:solidFill>
              <a:latin typeface="Helvetica Neue"/>
              <a:ea typeface="Helvetica Neue"/>
              <a:cs typeface="Helvetica Neue"/>
              <a:sym typeface="Helvetica Neue"/>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The </a:t>
            </a:r>
            <a:r>
              <a:rPr b="1" i="0" lang="en-US" sz="3200" u="none" cap="none" strike="noStrike">
                <a:solidFill>
                  <a:schemeClr val="dk1"/>
                </a:solidFill>
                <a:latin typeface="Helvetica Neue"/>
                <a:ea typeface="Helvetica Neue"/>
                <a:cs typeface="Helvetica Neue"/>
                <a:sym typeface="Helvetica Neue"/>
              </a:rPr>
              <a:t>goals of this evaluation </a:t>
            </a:r>
            <a:r>
              <a:rPr b="0" i="0" lang="en-US" sz="3200" u="none" cap="none" strike="noStrike">
                <a:solidFill>
                  <a:schemeClr val="dk1"/>
                </a:solidFill>
                <a:latin typeface="Helvetica Neue"/>
                <a:ea typeface="Helvetica Neue"/>
                <a:cs typeface="Helvetica Neue"/>
                <a:sym typeface="Helvetica Neue"/>
              </a:rPr>
              <a:t>was to create a stable environment for the individual, provide intensive behavioural supports to reduce challenging behaviour and increase alternative appropriate behaviour, build capacity within the discharge agency to maintain results achieved, and generalize and maintain skills for the person as well as the discharge agency support staff.</a:t>
            </a:r>
            <a:endParaRPr b="0" i="0" sz="3200" u="none" cap="none" strike="noStrike">
              <a:solidFill>
                <a:schemeClr val="dk1"/>
              </a:solidFill>
              <a:latin typeface="Helvetica Neue"/>
              <a:ea typeface="Helvetica Neue"/>
              <a:cs typeface="Helvetica Neue"/>
              <a:sym typeface="Helvetica Neue"/>
            </a:endParaRPr>
          </a:p>
        </p:txBody>
      </p:sp>
      <p:sp>
        <p:nvSpPr>
          <p:cNvPr id="86" name="Google Shape;86;p1"/>
          <p:cNvSpPr/>
          <p:nvPr/>
        </p:nvSpPr>
        <p:spPr>
          <a:xfrm>
            <a:off x="652557" y="27544108"/>
            <a:ext cx="13577888" cy="5120374"/>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The persons’ gains were evaluated by the success of the intensive behavioural support </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The support staff’s knowledge and capacity was assessed throughout the implementation and 2 months post completion of the program</a:t>
            </a:r>
            <a:r>
              <a:rPr b="0" i="0" lang="en-US" sz="3200" u="none" cap="none" strike="noStrike">
                <a:solidFill>
                  <a:schemeClr val="dk1"/>
                </a:solidFill>
                <a:latin typeface="Calibri"/>
                <a:ea typeface="Calibri"/>
                <a:cs typeface="Calibri"/>
                <a:sym typeface="Calibri"/>
              </a:rPr>
              <a:t>.</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Managers of both agencies were given a social validity questionnaire regarding their experience and their staff’s growth and experience </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The person’s caregivers were administered a social validity questionnaire to assess their experience and the person’s growth throughout the process. Results are unavailable at this time. </a:t>
            </a:r>
            <a:endParaRPr b="0" i="0" sz="3200" u="none" cap="none" strike="noStrike">
              <a:solidFill>
                <a:schemeClr val="dk1"/>
              </a:solidFill>
              <a:latin typeface="Helvetica Neue"/>
              <a:ea typeface="Helvetica Neue"/>
              <a:cs typeface="Helvetica Neue"/>
              <a:sym typeface="Helvetica Neue"/>
            </a:endParaRPr>
          </a:p>
        </p:txBody>
      </p:sp>
      <p:sp>
        <p:nvSpPr>
          <p:cNvPr id="87" name="Google Shape;87;p1"/>
          <p:cNvSpPr/>
          <p:nvPr/>
        </p:nvSpPr>
        <p:spPr>
          <a:xfrm>
            <a:off x="15248949" y="7977853"/>
            <a:ext cx="13296900" cy="2995781"/>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After conducting the support staff interviews and administering managerial and caregiver questionnaires, key trends and themes were analyzed in order to create a fulsome analysis.</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To assess individual gains, the persons’ graphs were visually inspected to discern reliable patterns, level, and trends.</a:t>
            </a:r>
            <a:endParaRPr/>
          </a:p>
        </p:txBody>
      </p:sp>
      <p:sp>
        <p:nvSpPr>
          <p:cNvPr id="88" name="Google Shape;88;p1"/>
          <p:cNvSpPr/>
          <p:nvPr/>
        </p:nvSpPr>
        <p:spPr>
          <a:xfrm>
            <a:off x="15278055" y="11898038"/>
            <a:ext cx="13219394" cy="1985175"/>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Results indicated that the implementation of the intensive behavioural supports were effective in producing and maintaining low rates of challenging behaviour during the project and after a 2-month follow-up. </a:t>
            </a:r>
            <a:endParaRPr/>
          </a:p>
          <a:p>
            <a:pPr indent="-135078" lvl="0" marL="357329" marR="0" rtl="0" algn="l">
              <a:spcBef>
                <a:spcPts val="751"/>
              </a:spcBef>
              <a:spcAft>
                <a:spcPts val="0"/>
              </a:spcAft>
              <a:buClr>
                <a:schemeClr val="lt1"/>
              </a:buClr>
              <a:buSzPts val="3500"/>
              <a:buFont typeface="Arial"/>
              <a:buNone/>
            </a:pPr>
            <a:r>
              <a:t/>
            </a:r>
            <a:endParaRPr b="0" i="0" sz="3500" u="none" cap="none" strike="noStrike">
              <a:solidFill>
                <a:schemeClr val="dk1"/>
              </a:solidFill>
              <a:latin typeface="Times New Roman"/>
              <a:ea typeface="Times New Roman"/>
              <a:cs typeface="Times New Roman"/>
              <a:sym typeface="Times New Roman"/>
            </a:endParaRPr>
          </a:p>
        </p:txBody>
      </p:sp>
      <p:sp>
        <p:nvSpPr>
          <p:cNvPr id="89" name="Google Shape;89;p1"/>
          <p:cNvSpPr txBox="1"/>
          <p:nvPr/>
        </p:nvSpPr>
        <p:spPr>
          <a:xfrm>
            <a:off x="29935565" y="16639371"/>
            <a:ext cx="12774612" cy="747897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Helvetica Neue"/>
                <a:ea typeface="Helvetica Neue"/>
                <a:cs typeface="Helvetica Neue"/>
                <a:sym typeface="Helvetica Neue"/>
              </a:rPr>
              <a:t>The evaluation aimed </a:t>
            </a:r>
            <a:r>
              <a:rPr b="0" i="0" lang="en-US" sz="3200" u="none" cap="none" strike="noStrike">
                <a:solidFill>
                  <a:schemeClr val="dk1"/>
                </a:solidFill>
                <a:latin typeface="Helvetica Neue"/>
                <a:ea typeface="Helvetica Neue"/>
                <a:cs typeface="Helvetica Neue"/>
                <a:sym typeface="Helvetica Neue"/>
              </a:rPr>
              <a:t>to better understand the feasibility and effectiveness of a mobile treatment team collaborating with an outside agency and the impact of creating capacity within the discharge environment.</a:t>
            </a:r>
            <a:endParaRPr/>
          </a:p>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Results were </a:t>
            </a:r>
            <a:r>
              <a:rPr b="1" i="0" lang="en-US" sz="3200" u="none" cap="none" strike="noStrike">
                <a:solidFill>
                  <a:schemeClr val="dk1"/>
                </a:solidFill>
                <a:latin typeface="Helvetica Neue"/>
                <a:ea typeface="Helvetica Neue"/>
                <a:cs typeface="Helvetica Neue"/>
                <a:sym typeface="Helvetica Neue"/>
              </a:rPr>
              <a:t>supportive </a:t>
            </a:r>
            <a:r>
              <a:rPr b="0" i="0" lang="en-US" sz="3200" u="none" cap="none" strike="noStrike">
                <a:solidFill>
                  <a:schemeClr val="dk1"/>
                </a:solidFill>
                <a:latin typeface="Helvetica Neue"/>
                <a:ea typeface="Helvetica Neue"/>
                <a:cs typeface="Helvetica Neue"/>
                <a:sym typeface="Helvetica Neue"/>
              </a:rPr>
              <a:t>of the project and indicate that this type of model can be used to create capacity within community agencies.</a:t>
            </a:r>
            <a:endParaRPr/>
          </a:p>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The success of this type of program could reduce waitlist times, potentially reduce the likelihood of system involvement, promote cost efficiency in the long-term implementation of the program, and build interagency collaboration and person-centered care. </a:t>
            </a:r>
            <a:endParaRPr/>
          </a:p>
          <a:p>
            <a:pPr indent="-457200" lvl="0" marL="4572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A </a:t>
            </a:r>
            <a:r>
              <a:rPr b="1" i="0" lang="en-US" sz="3200" u="none" cap="none" strike="noStrike">
                <a:solidFill>
                  <a:schemeClr val="dk1"/>
                </a:solidFill>
                <a:latin typeface="Helvetica Neue"/>
                <a:ea typeface="Helvetica Neue"/>
                <a:cs typeface="Helvetica Neue"/>
                <a:sym typeface="Helvetica Neue"/>
              </a:rPr>
              <a:t>limitation </a:t>
            </a:r>
            <a:r>
              <a:rPr b="0" i="0" lang="en-US" sz="3200" u="none" cap="none" strike="noStrike">
                <a:solidFill>
                  <a:schemeClr val="dk1"/>
                </a:solidFill>
                <a:latin typeface="Helvetica Neue"/>
                <a:ea typeface="Helvetica Neue"/>
                <a:cs typeface="Helvetica Neue"/>
                <a:sym typeface="Helvetica Neue"/>
              </a:rPr>
              <a:t>of the project was inter-agency communication. Managers and staff reported that often communication and what was shared to each team was not clear. </a:t>
            </a:r>
            <a:r>
              <a:rPr b="1" i="0" lang="en-US" sz="3200" u="none" cap="none" strike="noStrike">
                <a:solidFill>
                  <a:schemeClr val="dk1"/>
                </a:solidFill>
                <a:latin typeface="Helvetica Neue"/>
                <a:ea typeface="Helvetica Neue"/>
                <a:cs typeface="Helvetica Neue"/>
                <a:sym typeface="Helvetica Neue"/>
              </a:rPr>
              <a:t>Going forward</a:t>
            </a:r>
            <a:r>
              <a:rPr b="0" i="0" lang="en-US" sz="3200" u="none" cap="none" strike="noStrike">
                <a:solidFill>
                  <a:schemeClr val="dk1"/>
                </a:solidFill>
                <a:latin typeface="Helvetica Neue"/>
                <a:ea typeface="Helvetica Neue"/>
                <a:cs typeface="Helvetica Neue"/>
                <a:sym typeface="Helvetica Neue"/>
              </a:rPr>
              <a:t>, it would be advantageous to set up collaborative team meetings to share pertinent information to both teams at the same time. </a:t>
            </a:r>
            <a:endParaRPr/>
          </a:p>
        </p:txBody>
      </p:sp>
      <p:pic>
        <p:nvPicPr>
          <p:cNvPr descr="Bethesda Services - Home | Facebook" id="90" name="Google Shape;90;p1"/>
          <p:cNvPicPr preferRelativeResize="0"/>
          <p:nvPr/>
        </p:nvPicPr>
        <p:blipFill rotWithShape="1">
          <a:blip r:embed="rId3">
            <a:alphaModFix/>
          </a:blip>
          <a:srcRect b="34554" l="0" r="0" t="30903"/>
          <a:stretch/>
        </p:blipFill>
        <p:spPr>
          <a:xfrm>
            <a:off x="451640" y="1233388"/>
            <a:ext cx="11699266" cy="4041149"/>
          </a:xfrm>
          <a:prstGeom prst="rect">
            <a:avLst/>
          </a:prstGeom>
          <a:noFill/>
          <a:ln>
            <a:noFill/>
          </a:ln>
        </p:spPr>
      </p:pic>
      <p:pic>
        <p:nvPicPr>
          <p:cNvPr descr="Coming Soon - NTEC" id="91" name="Google Shape;91;p1"/>
          <p:cNvPicPr preferRelativeResize="0"/>
          <p:nvPr/>
        </p:nvPicPr>
        <p:blipFill rotWithShape="1">
          <a:blip r:embed="rId4">
            <a:alphaModFix/>
          </a:blip>
          <a:srcRect b="0" l="0" r="54360" t="0"/>
          <a:stretch/>
        </p:blipFill>
        <p:spPr>
          <a:xfrm>
            <a:off x="33508395" y="1019687"/>
            <a:ext cx="8704817" cy="4999060"/>
          </a:xfrm>
          <a:prstGeom prst="rect">
            <a:avLst/>
          </a:prstGeom>
          <a:noFill/>
          <a:ln>
            <a:noFill/>
          </a:ln>
        </p:spPr>
      </p:pic>
      <p:sp>
        <p:nvSpPr>
          <p:cNvPr id="92" name="Google Shape;92;p1"/>
          <p:cNvSpPr txBox="1"/>
          <p:nvPr/>
        </p:nvSpPr>
        <p:spPr>
          <a:xfrm>
            <a:off x="611188" y="6981825"/>
            <a:ext cx="13296900" cy="707886"/>
          </a:xfrm>
          <a:prstGeom prst="rect">
            <a:avLst/>
          </a:prstGeom>
          <a:solidFill>
            <a:srgbClr val="2E75B5"/>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Introduction</a:t>
            </a:r>
            <a:endParaRPr/>
          </a:p>
        </p:txBody>
      </p:sp>
      <p:sp>
        <p:nvSpPr>
          <p:cNvPr id="93" name="Google Shape;93;p1"/>
          <p:cNvSpPr txBox="1"/>
          <p:nvPr/>
        </p:nvSpPr>
        <p:spPr>
          <a:xfrm>
            <a:off x="15329291" y="6981825"/>
            <a:ext cx="13216558" cy="707886"/>
          </a:xfrm>
          <a:prstGeom prst="rect">
            <a:avLst/>
          </a:prstGeom>
          <a:solidFill>
            <a:srgbClr val="2E75B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Data Extraction</a:t>
            </a:r>
            <a:endParaRPr/>
          </a:p>
        </p:txBody>
      </p:sp>
      <p:sp>
        <p:nvSpPr>
          <p:cNvPr id="94" name="Google Shape;94;p1"/>
          <p:cNvSpPr txBox="1"/>
          <p:nvPr/>
        </p:nvSpPr>
        <p:spPr>
          <a:xfrm>
            <a:off x="15329291" y="11008487"/>
            <a:ext cx="13216558" cy="715427"/>
          </a:xfrm>
          <a:prstGeom prst="rect">
            <a:avLst/>
          </a:prstGeom>
          <a:solidFill>
            <a:srgbClr val="2E75B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Individual Results</a:t>
            </a:r>
            <a:endParaRPr/>
          </a:p>
        </p:txBody>
      </p:sp>
      <p:pic>
        <p:nvPicPr>
          <p:cNvPr descr="Timeline&#10;&#10;Description automatically generated with low confidence" id="95" name="Google Shape;95;p1"/>
          <p:cNvPicPr preferRelativeResize="0"/>
          <p:nvPr/>
        </p:nvPicPr>
        <p:blipFill rotWithShape="1">
          <a:blip r:embed="rId5">
            <a:alphaModFix/>
          </a:blip>
          <a:srcRect b="0" l="0" r="0" t="0"/>
          <a:stretch/>
        </p:blipFill>
        <p:spPr>
          <a:xfrm>
            <a:off x="793840" y="20224986"/>
            <a:ext cx="12965905" cy="7115790"/>
          </a:xfrm>
          <a:prstGeom prst="rect">
            <a:avLst/>
          </a:prstGeom>
          <a:noFill/>
          <a:ln>
            <a:noFill/>
          </a:ln>
        </p:spPr>
      </p:pic>
      <p:sp>
        <p:nvSpPr>
          <p:cNvPr id="96" name="Google Shape;96;p1"/>
          <p:cNvSpPr txBox="1"/>
          <p:nvPr/>
        </p:nvSpPr>
        <p:spPr>
          <a:xfrm>
            <a:off x="849236" y="19242822"/>
            <a:ext cx="12965905" cy="707886"/>
          </a:xfrm>
          <a:prstGeom prst="rect">
            <a:avLst/>
          </a:prstGeom>
          <a:solidFill>
            <a:srgbClr val="2E75B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Logic Model</a:t>
            </a:r>
            <a:endParaRPr/>
          </a:p>
        </p:txBody>
      </p:sp>
      <p:sp>
        <p:nvSpPr>
          <p:cNvPr id="97" name="Google Shape;97;p1"/>
          <p:cNvSpPr/>
          <p:nvPr/>
        </p:nvSpPr>
        <p:spPr>
          <a:xfrm>
            <a:off x="37269716" y="7970767"/>
            <a:ext cx="5580272" cy="7367599"/>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Results indicated that the knowledge and competency of the direct care staff support the results of the managerial interviews in that five out of six staff scored 100% on their knowledge-based interviews, with all six staff scoring 80% or higher. </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Treatment fidelity scores reflect competency in implementation of the program, with all support staff scoring 80% or higher.</a:t>
            </a:r>
            <a:endParaRPr/>
          </a:p>
        </p:txBody>
      </p:sp>
      <p:pic>
        <p:nvPicPr>
          <p:cNvPr descr="Chart, line chart&#10;&#10;Description automatically generated" id="98" name="Google Shape;98;p1"/>
          <p:cNvPicPr preferRelativeResize="0"/>
          <p:nvPr/>
        </p:nvPicPr>
        <p:blipFill rotWithShape="1">
          <a:blip r:embed="rId6">
            <a:alphaModFix/>
          </a:blip>
          <a:srcRect b="0" l="0" r="0" t="0"/>
          <a:stretch/>
        </p:blipFill>
        <p:spPr>
          <a:xfrm>
            <a:off x="22390018" y="13820775"/>
            <a:ext cx="7620000" cy="5118100"/>
          </a:xfrm>
          <a:prstGeom prst="rect">
            <a:avLst/>
          </a:prstGeom>
          <a:noFill/>
          <a:ln>
            <a:noFill/>
          </a:ln>
        </p:spPr>
      </p:pic>
      <p:pic>
        <p:nvPicPr>
          <p:cNvPr descr="Chart, line chart&#10;&#10;Description automatically generated" id="99" name="Google Shape;99;p1"/>
          <p:cNvPicPr preferRelativeResize="0"/>
          <p:nvPr/>
        </p:nvPicPr>
        <p:blipFill rotWithShape="1">
          <a:blip r:embed="rId7">
            <a:alphaModFix/>
          </a:blip>
          <a:srcRect b="0" l="0" r="0" t="0"/>
          <a:stretch/>
        </p:blipFill>
        <p:spPr>
          <a:xfrm>
            <a:off x="15011318" y="13719175"/>
            <a:ext cx="7378700" cy="5219700"/>
          </a:xfrm>
          <a:prstGeom prst="rect">
            <a:avLst/>
          </a:prstGeom>
          <a:noFill/>
          <a:ln>
            <a:noFill/>
          </a:ln>
        </p:spPr>
      </p:pic>
      <p:sp>
        <p:nvSpPr>
          <p:cNvPr id="100" name="Google Shape;100;p1"/>
          <p:cNvSpPr/>
          <p:nvPr/>
        </p:nvSpPr>
        <p:spPr>
          <a:xfrm>
            <a:off x="22462549" y="20224986"/>
            <a:ext cx="6544211" cy="7029051"/>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Results from the managerial interviews from both agencies identified that staff knowledge, capacity, competency, and expertise was significantly increased throughout the implementation of the project.</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All three manager respondents indicated that they were extremely satisfied with the program meeting expectations and that the goals of the program were met and completed in a timely manner.</a:t>
            </a:r>
            <a:endParaRPr/>
          </a:p>
          <a:p>
            <a:pPr indent="-135078" lvl="0" marL="357329" marR="0" rtl="0" algn="l">
              <a:spcBef>
                <a:spcPts val="751"/>
              </a:spcBef>
              <a:spcAft>
                <a:spcPts val="0"/>
              </a:spcAft>
              <a:buClr>
                <a:schemeClr val="lt1"/>
              </a:buClr>
              <a:buSzPts val="3500"/>
              <a:buFont typeface="Arial"/>
              <a:buNone/>
            </a:pPr>
            <a:r>
              <a:t/>
            </a:r>
            <a:endParaRPr b="0" i="0" sz="3500" u="none" cap="none" strike="noStrike">
              <a:solidFill>
                <a:schemeClr val="dk1"/>
              </a:solidFill>
              <a:latin typeface="Times New Roman"/>
              <a:ea typeface="Times New Roman"/>
              <a:cs typeface="Times New Roman"/>
              <a:sym typeface="Times New Roman"/>
            </a:endParaRPr>
          </a:p>
        </p:txBody>
      </p:sp>
      <p:pic>
        <p:nvPicPr>
          <p:cNvPr descr="Chart&#10;&#10;Description automatically generated with medium confidence" id="101" name="Google Shape;101;p1"/>
          <p:cNvPicPr preferRelativeResize="0"/>
          <p:nvPr/>
        </p:nvPicPr>
        <p:blipFill rotWithShape="1">
          <a:blip r:embed="rId8">
            <a:alphaModFix/>
          </a:blip>
          <a:srcRect b="0" l="0" r="0" t="0"/>
          <a:stretch/>
        </p:blipFill>
        <p:spPr>
          <a:xfrm>
            <a:off x="29845341" y="8050434"/>
            <a:ext cx="7416817" cy="6933408"/>
          </a:xfrm>
          <a:prstGeom prst="rect">
            <a:avLst/>
          </a:prstGeom>
          <a:noFill/>
          <a:ln>
            <a:noFill/>
          </a:ln>
        </p:spPr>
      </p:pic>
      <p:sp>
        <p:nvSpPr>
          <p:cNvPr id="102" name="Google Shape;102;p1"/>
          <p:cNvSpPr txBox="1"/>
          <p:nvPr/>
        </p:nvSpPr>
        <p:spPr>
          <a:xfrm>
            <a:off x="29897717" y="6992195"/>
            <a:ext cx="13047114" cy="707886"/>
          </a:xfrm>
          <a:prstGeom prst="rect">
            <a:avLst/>
          </a:prstGeom>
          <a:solidFill>
            <a:srgbClr val="2E75B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Support Staff Results</a:t>
            </a:r>
            <a:endParaRPr/>
          </a:p>
        </p:txBody>
      </p:sp>
      <p:sp>
        <p:nvSpPr>
          <p:cNvPr id="103" name="Google Shape;103;p1"/>
          <p:cNvSpPr txBox="1"/>
          <p:nvPr/>
        </p:nvSpPr>
        <p:spPr>
          <a:xfrm>
            <a:off x="30011658" y="15645040"/>
            <a:ext cx="12704762" cy="707886"/>
          </a:xfrm>
          <a:prstGeom prst="rect">
            <a:avLst/>
          </a:prstGeom>
          <a:solidFill>
            <a:srgbClr val="2E75B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Discussion and Future Directions</a:t>
            </a:r>
            <a:endParaRPr/>
          </a:p>
        </p:txBody>
      </p:sp>
      <p:sp>
        <p:nvSpPr>
          <p:cNvPr id="104" name="Google Shape;104;p1"/>
          <p:cNvSpPr txBox="1"/>
          <p:nvPr/>
        </p:nvSpPr>
        <p:spPr>
          <a:xfrm>
            <a:off x="15329291" y="19256224"/>
            <a:ext cx="13216558" cy="715427"/>
          </a:xfrm>
          <a:prstGeom prst="rect">
            <a:avLst/>
          </a:prstGeom>
          <a:solidFill>
            <a:srgbClr val="2E75B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Helvetica Neue"/>
                <a:ea typeface="Helvetica Neue"/>
                <a:cs typeface="Helvetica Neue"/>
                <a:sym typeface="Helvetica Neue"/>
              </a:rPr>
              <a:t>Managerial Interview Results</a:t>
            </a:r>
            <a:endParaRPr/>
          </a:p>
        </p:txBody>
      </p:sp>
      <p:pic>
        <p:nvPicPr>
          <p:cNvPr descr="Text&#10;&#10;Description automatically generated" id="105" name="Google Shape;105;p1"/>
          <p:cNvPicPr preferRelativeResize="0"/>
          <p:nvPr/>
        </p:nvPicPr>
        <p:blipFill rotWithShape="1">
          <a:blip r:embed="rId9">
            <a:alphaModFix/>
          </a:blip>
          <a:srcRect b="0" l="0" r="0" t="0"/>
          <a:stretch/>
        </p:blipFill>
        <p:spPr>
          <a:xfrm>
            <a:off x="15248949" y="20224985"/>
            <a:ext cx="7213600" cy="6817233"/>
          </a:xfrm>
          <a:prstGeom prst="rect">
            <a:avLst/>
          </a:prstGeom>
          <a:noFill/>
          <a:ln>
            <a:noFill/>
          </a:ln>
        </p:spPr>
      </p:pic>
      <p:sp>
        <p:nvSpPr>
          <p:cNvPr id="106" name="Google Shape;106;p1"/>
          <p:cNvSpPr/>
          <p:nvPr/>
        </p:nvSpPr>
        <p:spPr>
          <a:xfrm>
            <a:off x="15108455" y="27288799"/>
            <a:ext cx="13577888" cy="4821918"/>
          </a:xfrm>
          <a:prstGeom prst="rect">
            <a:avLst/>
          </a:prstGeom>
          <a:solidFill>
            <a:schemeClr val="lt1"/>
          </a:solidFill>
          <a:ln>
            <a:noFill/>
          </a:ln>
        </p:spPr>
        <p:txBody>
          <a:bodyPr anchorCtr="0" anchor="t" bIns="28575" lIns="57175" spcFirstLastPara="1" rIns="57175" wrap="square" tIns="28575">
            <a:noAutofit/>
          </a:bodyPr>
          <a:lstStyle/>
          <a:p>
            <a:pPr indent="-357329" lvl="0" marL="357329" marR="0" rtl="0" algn="l">
              <a:spcBef>
                <a:spcPts val="0"/>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All three manager respondents indicated that they were extremely satisfied with the overall experience working alongside the mobile treatment team and indicating that all staff on their agency team gained valuable skills and experiences as a result of the program and staff continued to maintain those skills as the behaviour technicians faded out.</a:t>
            </a:r>
            <a:endParaRPr/>
          </a:p>
          <a:p>
            <a:pPr indent="-357329" lvl="0" marL="357329" marR="0" rtl="0" algn="l">
              <a:spcBef>
                <a:spcPts val="751"/>
              </a:spcBef>
              <a:spcAft>
                <a:spcPts val="0"/>
              </a:spcAft>
              <a:buClr>
                <a:schemeClr val="dk1"/>
              </a:buClr>
              <a:buSzPts val="3200"/>
              <a:buFont typeface="Arial"/>
              <a:buChar char="•"/>
            </a:pPr>
            <a:r>
              <a:rPr b="0" i="0" lang="en-US" sz="3200" u="none" cap="none" strike="noStrike">
                <a:solidFill>
                  <a:schemeClr val="dk1"/>
                </a:solidFill>
                <a:latin typeface="Helvetica Neue"/>
                <a:ea typeface="Helvetica Neue"/>
                <a:cs typeface="Helvetica Neue"/>
                <a:sym typeface="Helvetica Neue"/>
              </a:rPr>
              <a:t>In the open-ended questions, multiple managers indicated that the mentorship within the direct support staff but also across the entire team throughout the residential setting was a direct reflection of the program and the skills gained from the behaviour technicians.</a:t>
            </a:r>
            <a:endParaRPr b="0" i="0" sz="3500" u="none" cap="none" strike="noStrike">
              <a:solidFill>
                <a:schemeClr val="dk1"/>
              </a:solidFill>
              <a:latin typeface="Times New Roman"/>
              <a:ea typeface="Times New Roman"/>
              <a:cs typeface="Times New Roman"/>
              <a:sym typeface="Times New Roman"/>
            </a:endParaRPr>
          </a:p>
        </p:txBody>
      </p:sp>
      <p:pic>
        <p:nvPicPr>
          <p:cNvPr id="107" name="Google Shape;107;p1"/>
          <p:cNvPicPr preferRelativeResize="0"/>
          <p:nvPr/>
        </p:nvPicPr>
        <p:blipFill rotWithShape="1">
          <a:blip r:embed="rId10">
            <a:alphaModFix/>
          </a:blip>
          <a:srcRect b="0" l="0" r="0" t="0"/>
          <a:stretch/>
        </p:blipFill>
        <p:spPr>
          <a:xfrm>
            <a:off x="30949689" y="24118341"/>
            <a:ext cx="10541342" cy="7906007"/>
          </a:xfrm>
          <a:prstGeom prst="rect">
            <a:avLst/>
          </a:prstGeom>
          <a:noFill/>
          <a:ln>
            <a:noFill/>
          </a:ln>
        </p:spPr>
      </p:pic>
      <p:sp>
        <p:nvSpPr>
          <p:cNvPr id="108" name="Google Shape;108;p1"/>
          <p:cNvSpPr txBox="1"/>
          <p:nvPr/>
        </p:nvSpPr>
        <p:spPr>
          <a:xfrm>
            <a:off x="15329291" y="5717432"/>
            <a:ext cx="1236097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Helvetica Neue"/>
                <a:ea typeface="Helvetica Neue"/>
                <a:cs typeface="Helvetica Neue"/>
                <a:sym typeface="Helvetica Neue"/>
              </a:rPr>
              <a:t>Contact: akozluk@bethesdaservices.com</a:t>
            </a:r>
            <a:endParaRPr b="0" i="0" sz="3200" u="none" cap="none" strike="noStrike">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2020-04-01T17:28:31Z</dcterms:created>
  <dc:creator>Autumn Kozluk</dc:creator>
</cp:coreProperties>
</file>