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1" r:id="rId6"/>
    <p:sldId id="259" r:id="rId7"/>
    <p:sldId id="260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F64C-241B-6D26-31DB-319E5E38F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1F617-6CFC-CAFB-D8AA-2AC059A54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83DBC-0EE6-B83B-575A-E9F327F74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EB9F-79D5-4B8A-9FE9-A05980AE9C4F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55D16-B374-30C4-8B64-F3E82E13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248B3-0C69-A81B-00B9-C0749006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6075-6CCA-4717-BD51-E559EE6F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6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BE3E-DD77-4DDA-DC6F-3BD7925C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8ADAF-B132-670D-8C09-6F9867D5D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060DA-7E92-D53B-6773-FC6B381D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EB9F-79D5-4B8A-9FE9-A05980AE9C4F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D48E1-250E-4A9E-71F2-E1EFD85B5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380D5-88D4-FEC2-F683-9DBE3E7D4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6075-6CCA-4717-BD51-E559EE6F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8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BF1BB8-CC40-332A-8A0C-4616021FD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61A12-070F-6A5A-BF6A-155225735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C3BF3-C367-A620-9B80-62ABA9DBC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EB9F-79D5-4B8A-9FE9-A05980AE9C4F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D0CE3-D164-267A-DEB1-1DB52A2C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1E613-A064-ECBB-3023-4916A5CC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6075-6CCA-4717-BD51-E559EE6F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0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68E4-42FE-CAA9-23EB-94041D44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A6D57-3222-D7DE-00AB-9180063C4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C6079-EDAC-15F2-BE72-685359AD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EB9F-79D5-4B8A-9FE9-A05980AE9C4F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E67D3-9B37-1391-ED82-52295061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75EC2-4F25-5DF3-B41A-E003627F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6075-6CCA-4717-BD51-E559EE6F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3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F9B31-AD78-B126-B982-79B8A2B00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3F9AC-A615-47E7-3388-9922690D5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F64C7-FF68-3ADF-73FC-901E425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EB9F-79D5-4B8A-9FE9-A05980AE9C4F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19737-0C44-7C3A-0C88-FF6EB7025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B238C-7C7F-63EB-692E-1FD6C9940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6075-6CCA-4717-BD51-E559EE6F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87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1CE1B-BDD2-974B-8907-4736264F8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724BC-938E-006A-FCF5-BD49C586F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2D8C5-AB84-D230-45BB-47A54D9C7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9CC4E-AB63-27C5-82F9-18241A50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EB9F-79D5-4B8A-9FE9-A05980AE9C4F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7F4D5-9EA4-3808-699A-75216B96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77432-8429-959F-C791-2FC69D2D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6075-6CCA-4717-BD51-E559EE6F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4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F6AE4-E94E-41F2-D463-B35552DA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5D122-9BC2-69F5-7A9A-2F02D6187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EDBE8-2867-BAFD-9A73-8F64BD8E6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CCF68A-9EB3-02A3-8D73-81E7AE2115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151814-846D-ACBB-4C96-7CF51E049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CE53B-8100-65D5-A840-381AD107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EB9F-79D5-4B8A-9FE9-A05980AE9C4F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E36CA9-0AAC-E750-6ABE-DFB4CB8BE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E9617-4E63-4D3C-0992-F4B716D2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6075-6CCA-4717-BD51-E559EE6F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9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8850-4CE7-6C84-1A36-93D404C16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7DB02-26CB-59F7-DBB3-E9D82565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EB9F-79D5-4B8A-9FE9-A05980AE9C4F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CD653-D734-90A9-D5A3-9754821E1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21362-D9B9-B108-21E9-EC8A14D61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6075-6CCA-4717-BD51-E559EE6F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F73B6-F1AB-C6CC-591B-7605D44C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EB9F-79D5-4B8A-9FE9-A05980AE9C4F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32E56-1EF3-C79E-72E7-2382A39E1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04E42-C921-5B94-1C04-49D6A9F7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6075-6CCA-4717-BD51-E559EE6F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7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6ABE-3947-213A-F525-175B7EA06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55BE5-09F9-7C22-4146-8C9CE14FC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499B9-3C38-9788-6C5B-A3950B942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6359F-D8B6-E6A8-9F84-BA0DBC482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EB9F-79D5-4B8A-9FE9-A05980AE9C4F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25B19-B156-9385-EF5F-4470941B1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530EE-BA80-C540-647C-A13C5420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6075-6CCA-4717-BD51-E559EE6F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8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537F-EE01-26F2-8A2B-7B07EE1E2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0A8BB8-1D36-0527-B6A8-AA543A095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1CE1C-722B-2987-8A8F-48F6B39B5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22615-167E-A64D-1A6F-38EAB979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DEB9F-79D5-4B8A-9FE9-A05980AE9C4F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F395E-F761-07A1-A1AA-138754E4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EC3B8-F654-1821-B08D-1A969E71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06075-6CCA-4717-BD51-E559EE6F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5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176DE0-235B-3E3B-0226-876103BF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C67C8-205C-EECE-D60B-578B970FF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C6281-277E-CE95-6CA7-1E3D4FC2B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DEB9F-79D5-4B8A-9FE9-A05980AE9C4F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0FB41-5AF8-6F57-A798-A2BC65806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7FE48-0B3E-022E-610E-6D6D1F907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06075-6CCA-4717-BD51-E559EE6F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4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hyperlink" Target="https://vginsights.com/insights/article/indie-games-make-up-40-of-all-units-sold-on-steam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ofanimatedart.com/gaming-statistics/" TargetMode="External"/><Relationship Id="rId2" Type="http://schemas.openxmlformats.org/officeDocument/2006/relationships/hyperlink" Target="https://venturebeat.com/games/61-of-americans-or-190-6m-people-play-video-games-esa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9E8A-A245-3F88-8891-D655BC4DD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Video Game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A3C5D-9D22-462E-6295-D4C0FB231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Mars Area Public Library – January 15, 2025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Jordan Baugher</a:t>
            </a:r>
          </a:p>
        </p:txBody>
      </p:sp>
      <p:pic>
        <p:nvPicPr>
          <p:cNvPr id="3076" name="Picture 4" descr="SUPER MARIO BROS, el original. Juego gratis online en Minijuegos">
            <a:extLst>
              <a:ext uri="{FF2B5EF4-FFF2-40B4-BE49-F238E27FC236}">
                <a16:creationId xmlns:a16="http://schemas.microsoft.com/office/drawing/2014/main" id="{E45B9CEE-BF49-C339-10CE-DF8973A1D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720" y="5259053"/>
            <a:ext cx="1388109" cy="95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396584-5170-2BE6-0D82-37EAA0509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415" y="749619"/>
            <a:ext cx="1993656" cy="11849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55B861-64CA-B448-FC01-A6B2BD1CF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" y="795426"/>
            <a:ext cx="1562735" cy="227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11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FE01E9-6BF7-5C70-05EB-34731E36C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36BC-95EF-2E4E-A35E-ECE8820DB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560" y="299403"/>
            <a:ext cx="10922000" cy="14277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Who can make video games?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E88E8-5AB4-3000-9D57-C99BC3430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600" y="2266790"/>
            <a:ext cx="10205720" cy="183785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You can! ~40 percent of games on Steam are made by indie studios (including individual developers) [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hlinkClick r:id="rId2"/>
              </a:rPr>
              <a:t>source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2056" name="Picture 8" descr="a pixel art drawing of sonic the hedgehog">
            <a:extLst>
              <a:ext uri="{FF2B5EF4-FFF2-40B4-BE49-F238E27FC236}">
                <a16:creationId xmlns:a16="http://schemas.microsoft.com/office/drawing/2014/main" id="{F95474EC-4AAF-D2EC-B58A-F4C4558D4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420" y="398018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456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704192-ED34-0AD6-0DB2-5289540F7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DC81-2DC2-B9E9-2853-355FC6E30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560" y="299403"/>
            <a:ext cx="10922000" cy="142779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Examples of games made by one person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86A59-47DF-F4C0-6D04-B6B11DFA8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600" y="2266790"/>
            <a:ext cx="10205720" cy="331105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Minecraft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Stardew Valley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Flappy Bird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>
                <a:solidFill>
                  <a:schemeClr val="bg1"/>
                </a:solidFill>
                <a:latin typeface="Consolas" panose="020B0609020204030204" pitchFamily="49" charset="0"/>
              </a:rPr>
              <a:t>Tetris</a:t>
            </a:r>
            <a:endParaRPr 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074" name="Picture 2" descr="Stardew Valley">
            <a:extLst>
              <a:ext uri="{FF2B5EF4-FFF2-40B4-BE49-F238E27FC236}">
                <a16:creationId xmlns:a16="http://schemas.microsoft.com/office/drawing/2014/main" id="{62AEF8F6-52FC-D7C1-810F-A880F368B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140" y="1977391"/>
            <a:ext cx="3761740" cy="211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lappy-Bird-Python | Devpost">
            <a:extLst>
              <a:ext uri="{FF2B5EF4-FFF2-40B4-BE49-F238E27FC236}">
                <a16:creationId xmlns:a16="http://schemas.microsoft.com/office/drawing/2014/main" id="{1B2A3EEA-E129-7582-9640-5578483D6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00" y="3778845"/>
            <a:ext cx="3964940" cy="254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871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93FDDC-8A52-1578-6AE2-5D07AC0B5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B6AF-2CF5-19C3-02E0-6F85983F8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80" y="-279717"/>
            <a:ext cx="10922000" cy="142779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92D050"/>
                </a:solidFill>
                <a:latin typeface="Consolas" panose="020B0609020204030204" pitchFamily="49" charset="0"/>
              </a:rPr>
              <a:t>But most big games are made by companies…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33813-D00C-6989-8E14-AE29DBB32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80" y="2692400"/>
            <a:ext cx="5430520" cy="367792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Graphic Designers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Audio Engineers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Testers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Software Developers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Tech Support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EFD395-B43D-78FC-166F-179554814D9D}"/>
              </a:ext>
            </a:extLst>
          </p:cNvPr>
          <p:cNvSpPr txBox="1">
            <a:spLocks/>
          </p:cNvSpPr>
          <p:nvPr/>
        </p:nvSpPr>
        <p:spPr>
          <a:xfrm>
            <a:off x="487680" y="888683"/>
            <a:ext cx="10922000" cy="12245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92D050"/>
                </a:solidFill>
                <a:latin typeface="Consolas" panose="020B0609020204030204" pitchFamily="49" charset="0"/>
              </a:rPr>
              <a:t>Video game jobs include: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D5AD1E5-1C2B-E39B-9D75-1F4F770AA238}"/>
              </a:ext>
            </a:extLst>
          </p:cNvPr>
          <p:cNvSpPr txBox="1">
            <a:spLocks/>
          </p:cNvSpPr>
          <p:nvPr/>
        </p:nvSpPr>
        <p:spPr>
          <a:xfrm>
            <a:off x="5948680" y="2692400"/>
            <a:ext cx="5430520" cy="3677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Writers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Music Composers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Voice Actors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Animator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3D Modelers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E4ECA0-BAE0-146D-86B2-A4EAF2116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502" y="2272188"/>
            <a:ext cx="1332378" cy="840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29E46E-5125-C7A5-5B19-A6223635C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1" y="1273227"/>
            <a:ext cx="1187704" cy="104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67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F959B6-303A-F420-91C3-AC2A291FB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4579-A91A-B6D2-B49C-D4DBCEDDD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680" y="-279717"/>
            <a:ext cx="10922000" cy="142779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92D050"/>
                </a:solidFill>
                <a:latin typeface="Consolas" panose="020B0609020204030204" pitchFamily="49" charset="0"/>
              </a:rPr>
              <a:t>Video games are more than code…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F6702-EF68-D9F4-0570-2DC7189F4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80" y="2692400"/>
            <a:ext cx="5430520" cy="367792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Music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3D Models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Sounds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Textures/Images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Animations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7F4414-588F-D153-2E18-52D24E0E40E8}"/>
              </a:ext>
            </a:extLst>
          </p:cNvPr>
          <p:cNvSpPr txBox="1">
            <a:spLocks/>
          </p:cNvSpPr>
          <p:nvPr/>
        </p:nvSpPr>
        <p:spPr>
          <a:xfrm>
            <a:off x="487680" y="888683"/>
            <a:ext cx="10922000" cy="12245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92D050"/>
                </a:solidFill>
                <a:latin typeface="Consolas" panose="020B0609020204030204" pitchFamily="49" charset="0"/>
              </a:rPr>
              <a:t>Video game assets:</a:t>
            </a:r>
          </a:p>
        </p:txBody>
      </p:sp>
      <p:pic>
        <p:nvPicPr>
          <p:cNvPr id="4098" name="Picture 2" descr="How does 3D games work so fluent provided that each mesh's size is so big?  - Game Development Stack Exchange">
            <a:extLst>
              <a:ext uri="{FF2B5EF4-FFF2-40B4-BE49-F238E27FC236}">
                <a16:creationId xmlns:a16="http://schemas.microsoft.com/office/drawing/2014/main" id="{216A9E8D-BA86-792E-B839-25BF53E6D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890" y="2712719"/>
            <a:ext cx="4588510" cy="285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272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A36B5C-EF65-8A05-D649-274B7C291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75F4-EC19-6EF3-1AA3-3C7E325E8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560" y="299403"/>
            <a:ext cx="10922000" cy="142779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How can I get started?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1E00D-9DC6-F88E-C541-32EAE7F8A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400" y="2002629"/>
            <a:ext cx="6558280" cy="429180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Choose classes in school related to programming, robotics, math, art, music, or writing (or practice these on your own)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Start writing down or drawing out your ideas in a notebook or digitally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Start making very simple games with code or software</a:t>
            </a:r>
          </a:p>
        </p:txBody>
      </p:sp>
      <p:pic>
        <p:nvPicPr>
          <p:cNvPr id="6146" name="Picture 2" descr="Pin page">
            <a:extLst>
              <a:ext uri="{FF2B5EF4-FFF2-40B4-BE49-F238E27FC236}">
                <a16:creationId xmlns:a16="http://schemas.microsoft.com/office/drawing/2014/main" id="{67FF1B43-8F19-3AA8-83D9-74BEB7645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06263"/>
            <a:ext cx="3966210" cy="228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041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113084-93C6-B9EB-459C-9DBDBCEED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19C9-9D81-6657-6493-3B952B051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560" y="299403"/>
            <a:ext cx="10922000" cy="1163637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92D050"/>
                </a:solidFill>
                <a:latin typeface="Consolas" panose="020B0609020204030204" pitchFamily="49" charset="0"/>
              </a:rPr>
              <a:t>Example Game: Cookie Cruncher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2D797-7EA5-0E21-B18F-F356C5108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400" y="2002629"/>
            <a:ext cx="6558280" cy="429180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Click on cookies to increase score before time runs out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Talk about what assets this game needed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Talk about the development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51E7B-1CB3-9CB7-E39D-DEED7722E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137" y="2007709"/>
            <a:ext cx="31337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46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DB07B2-67E0-F605-94D2-A8DF3A503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09BB-9DAE-4711-7DE8-D90F25F8D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560" y="299403"/>
            <a:ext cx="10922000" cy="1163637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rgbClr val="92D050"/>
                </a:solidFill>
                <a:latin typeface="Consolas" panose="020B0609020204030204" pitchFamily="49" charset="0"/>
              </a:rPr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C5FAC-77B1-C236-BF06-F9B878BDD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0542" y="1685845"/>
            <a:ext cx="7576978" cy="2696925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Feel free to ask any questions you thought of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Or just share your thoughts about video games</a:t>
            </a:r>
          </a:p>
        </p:txBody>
      </p:sp>
      <p:pic>
        <p:nvPicPr>
          <p:cNvPr id="8194" name="Picture 2" descr="Mario Block GIFs | Tenor">
            <a:extLst>
              <a:ext uri="{FF2B5EF4-FFF2-40B4-BE49-F238E27FC236}">
                <a16:creationId xmlns:a16="http://schemas.microsoft.com/office/drawing/2014/main" id="{08CB12B5-1C28-78EF-52DD-C72180CCD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850" y="4463097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41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FCC463-F690-055F-CA33-C3CEDB0DC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636B-AB80-B8FD-99B7-EE28E5500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9040" y="279083"/>
            <a:ext cx="6949440" cy="1336357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D65B8-CAAA-97BD-C3E7-0BC7260AD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4880" y="1946274"/>
            <a:ext cx="8442960" cy="46326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Brief introduction of the speaker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What is a video game?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Video game examples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Console vs. Computer Games vs. Mobile Games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Who plays video games?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Who can make video games?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Types of jobs in the video game industry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Video Game Assets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How do I get started?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Example game: Cookie Cruncher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94855-7BA7-86D0-253F-FD6E5DB73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7120" y="1946274"/>
            <a:ext cx="1473200" cy="1294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7F0618-5BAB-AAE5-4DD6-4CE292B88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040" y="503712"/>
            <a:ext cx="1332378" cy="84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1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231812-C971-3069-9C41-C88BF218F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9B2A-C6C5-218E-D990-3A53CBFEC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9040" y="279083"/>
            <a:ext cx="6949440" cy="1336357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Jordan Baugher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79A5-DFFE-5269-0E68-3F475E2F9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360" y="2322194"/>
            <a:ext cx="8442960" cy="369252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Norah’s uncle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Software Architect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10 years of experience as a software developer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Experience with Blender and Unity 3D and Visual Studio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69C58-C3E1-EC88-7C69-7DCDAC6BE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172" y="1749742"/>
            <a:ext cx="31527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5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D5E55A-B8D0-CF3F-E391-D005B25CA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3D01-49B1-4293-B106-D9295B1C2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4520" y="299403"/>
            <a:ext cx="8442960" cy="13363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What is a video game?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120CE-BC4A-7985-D828-A74B84382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680" y="2047875"/>
            <a:ext cx="9692640" cy="3377566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“a game played by electronically manipulating images produced by a computer program on a television screen or other display screen”</a:t>
            </a:r>
          </a:p>
          <a:p>
            <a:pPr algn="l"/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tl;dr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A game played on a screen with some kind of user inputs</a:t>
            </a:r>
          </a:p>
        </p:txBody>
      </p:sp>
      <p:pic>
        <p:nvPicPr>
          <p:cNvPr id="1026" name="Picture 2" descr="Space Invaders: A Symbol of Retro Gaming Nostalgia – Nubeo Watches">
            <a:extLst>
              <a:ext uri="{FF2B5EF4-FFF2-40B4-BE49-F238E27FC236}">
                <a16:creationId xmlns:a16="http://schemas.microsoft.com/office/drawing/2014/main" id="{0750B960-86B0-315F-336A-8AA0209CD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455" y="4940935"/>
            <a:ext cx="2625090" cy="131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6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3554F0-3020-6A7B-5928-657B96502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1BDA-C34E-ABB5-922E-FD6DB353C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4520" y="299403"/>
            <a:ext cx="8442960" cy="13363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Question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FB61FB-69E7-97A4-CD76-844F532A3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600" y="2266790"/>
            <a:ext cx="9077959" cy="2112169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What are some examples of video games you’ve played?</a:t>
            </a:r>
          </a:p>
        </p:txBody>
      </p:sp>
      <p:pic>
        <p:nvPicPr>
          <p:cNvPr id="7172" name="Picture 4" descr="mega man running GIF by Xbox - Find &amp; Share on GIPHY">
            <a:extLst>
              <a:ext uri="{FF2B5EF4-FFF2-40B4-BE49-F238E27FC236}">
                <a16:creationId xmlns:a16="http://schemas.microsoft.com/office/drawing/2014/main" id="{55D7B126-94DD-1A8B-D66E-6E34647E2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304" y="3742690"/>
            <a:ext cx="2302510" cy="230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21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3803AF-201D-84C0-330B-246CB33B5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B594-2CE2-0117-7AAA-CD2F3A629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4520" y="299403"/>
            <a:ext cx="8442960" cy="13363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Early video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DBE70-8B44-6A20-397B-EAA42D37A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480" y="2135108"/>
            <a:ext cx="3530600" cy="758984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Pong, 1972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BAACC8F-801F-F75F-18DF-2F9B1B874950}"/>
              </a:ext>
            </a:extLst>
          </p:cNvPr>
          <p:cNvSpPr txBox="1">
            <a:spLocks/>
          </p:cNvSpPr>
          <p:nvPr/>
        </p:nvSpPr>
        <p:spPr>
          <a:xfrm>
            <a:off x="7432040" y="1951038"/>
            <a:ext cx="3713480" cy="89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Tetris, 1985</a:t>
            </a:r>
          </a:p>
        </p:txBody>
      </p:sp>
      <p:pic>
        <p:nvPicPr>
          <p:cNvPr id="1026" name="Picture 2" descr="Pong - the Birth of Gaming — Steemit">
            <a:extLst>
              <a:ext uri="{FF2B5EF4-FFF2-40B4-BE49-F238E27FC236}">
                <a16:creationId xmlns:a16="http://schemas.microsoft.com/office/drawing/2014/main" id="{97E3245E-C61D-2500-BC80-C9E952360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3103563"/>
            <a:ext cx="5013960" cy="304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tris: The Ultimate Gameboy Game? - RVG">
            <a:extLst>
              <a:ext uri="{FF2B5EF4-FFF2-40B4-BE49-F238E27FC236}">
                <a16:creationId xmlns:a16="http://schemas.microsoft.com/office/drawing/2014/main" id="{893D2395-A6D8-BC1C-A059-1BEEEFD4B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245" y="2849563"/>
            <a:ext cx="3486150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560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C6F971-772A-2824-C51D-DA17195EB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9076-9169-36D9-DBB9-2F867C734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4520" y="299403"/>
            <a:ext cx="8442960" cy="13363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Modern video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C2E22-5563-0B34-8A1D-7822BB2CF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721" y="1860391"/>
            <a:ext cx="3662680" cy="56134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Minecraft, 2011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CFD7CC0-F66C-7C5C-029B-127935C829BA}"/>
              </a:ext>
            </a:extLst>
          </p:cNvPr>
          <p:cNvSpPr txBox="1">
            <a:spLocks/>
          </p:cNvSpPr>
          <p:nvPr/>
        </p:nvSpPr>
        <p:spPr>
          <a:xfrm>
            <a:off x="6096000" y="2188368"/>
            <a:ext cx="4602480" cy="109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Animal Crossing New Horizons, 2020</a:t>
            </a:r>
          </a:p>
        </p:txBody>
      </p:sp>
      <p:pic>
        <p:nvPicPr>
          <p:cNvPr id="2052" name="Picture 4" descr="This Minecraft screenshot looks like a photo | Rock Paper Shotgun">
            <a:extLst>
              <a:ext uri="{FF2B5EF4-FFF2-40B4-BE49-F238E27FC236}">
                <a16:creationId xmlns:a16="http://schemas.microsoft.com/office/drawing/2014/main" id="{5A6DDBAE-5344-54BD-1C56-DF95FDF4C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40" y="2421731"/>
            <a:ext cx="4491002" cy="252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28 New Animal Crossing: New Horizons Screenshots From The Official NA  Website Compiled - Animal Crossing World">
            <a:extLst>
              <a:ext uri="{FF2B5EF4-FFF2-40B4-BE49-F238E27FC236}">
                <a16:creationId xmlns:a16="http://schemas.microsoft.com/office/drawing/2014/main" id="{261638B9-F900-1F7E-F23C-0F17F1275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76320"/>
            <a:ext cx="4876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830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C78767-16FA-4476-097B-E3BD37572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83B2-9A2F-DD1A-99E5-0F6E25714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4520" y="299403"/>
            <a:ext cx="8442960" cy="133635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Video Game Devices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481AB-4A8B-D4CC-63A8-104D4B90C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600" y="2266790"/>
            <a:ext cx="7259319" cy="331105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How can I play video games?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Tablets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Consoles (PS5, XBOX, Nintendo Switch)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Computers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Mobile Phones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C28C1-B8CC-3523-7850-B70BA0034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0832" y="1834832"/>
            <a:ext cx="2466975" cy="2619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C33FE2-FF2F-40D2-CF88-826C01EEE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636" y="4100195"/>
            <a:ext cx="2800392" cy="230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492FCE-69E2-CF35-DE9B-2DDA5B575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A6AA8-2C78-7AEB-C2AC-7C6386B40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4520" y="299403"/>
            <a:ext cx="8661400" cy="13363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Who plays video games?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CC880-349F-A590-4C89-DFDC8AF2F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600" y="2266790"/>
            <a:ext cx="8834120" cy="331105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61 percent of Americans ages 5-90 years old [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hlinkClick r:id="rId2"/>
              </a:rPr>
              <a:t>source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More than 40 percent of people around the world [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  <a:hlinkClick r:id="rId3"/>
              </a:rPr>
              <a:t>source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0039F-63B7-A273-1413-8D1B00413D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3540" y="4032863"/>
            <a:ext cx="3304540" cy="194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99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412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Video Game Development</vt:lpstr>
      <vt:lpstr>Agenda</vt:lpstr>
      <vt:lpstr>Jordan Baugher</vt:lpstr>
      <vt:lpstr>What is a video game?</vt:lpstr>
      <vt:lpstr>Question</vt:lpstr>
      <vt:lpstr>Early video games</vt:lpstr>
      <vt:lpstr>Modern video games</vt:lpstr>
      <vt:lpstr>Video Game Devices</vt:lpstr>
      <vt:lpstr>Who plays video games?</vt:lpstr>
      <vt:lpstr>Who can make video games?</vt:lpstr>
      <vt:lpstr>Examples of games made by one person</vt:lpstr>
      <vt:lpstr>But most big games are made by companies…</vt:lpstr>
      <vt:lpstr>Video games are more than code…</vt:lpstr>
      <vt:lpstr>How can I get started?</vt:lpstr>
      <vt:lpstr>Example Game: Cookie Cruncher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Knives</dc:creator>
  <cp:lastModifiedBy>Knives</cp:lastModifiedBy>
  <cp:revision>9</cp:revision>
  <dcterms:created xsi:type="dcterms:W3CDTF">2025-01-06T02:59:57Z</dcterms:created>
  <dcterms:modified xsi:type="dcterms:W3CDTF">2025-01-15T03:58:16Z</dcterms:modified>
</cp:coreProperties>
</file>