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7" autoAdjust="0"/>
  </p:normalViewPr>
  <p:slideViewPr>
    <p:cSldViewPr>
      <p:cViewPr varScale="1">
        <p:scale>
          <a:sx n="84" d="100"/>
          <a:sy n="84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7F3B-A221-4EE3-9C37-CD3B8A581B00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CC865-F6D6-4C60-9D58-80E4B9FD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8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Eggs – </a:t>
            </a:r>
            <a:r>
              <a:rPr lang="th-TH" sz="1200" dirty="0" smtClean="0"/>
              <a:t>ใช้รันเกม ควบคุมการสร้างหน้าเกม</a:t>
            </a:r>
            <a:endParaRPr lang="en-US" sz="1200" dirty="0" smtClean="0"/>
          </a:p>
          <a:p>
            <a:r>
              <a:rPr lang="en-US" sz="1200" dirty="0" err="1" smtClean="0"/>
              <a:t>EggMover</a:t>
            </a:r>
            <a:r>
              <a:rPr lang="en-US" sz="1200" dirty="0" smtClean="0"/>
              <a:t> – </a:t>
            </a:r>
            <a:r>
              <a:rPr lang="th-TH" sz="1200" dirty="0" smtClean="0"/>
              <a:t>ทำให้ไข่เคลื่อนที่</a:t>
            </a:r>
            <a:endParaRPr lang="en-US" sz="1200" dirty="0" smtClean="0"/>
          </a:p>
          <a:p>
            <a:r>
              <a:rPr lang="en-US" sz="1200" dirty="0" smtClean="0"/>
              <a:t>Egg –</a:t>
            </a:r>
            <a:r>
              <a:rPr lang="th-TH" sz="1200" dirty="0" smtClean="0"/>
              <a:t> ให้ไข่มีคะแนนเมื่อลงไปในถ้วย</a:t>
            </a:r>
            <a:endParaRPr lang="en-US" sz="1200" dirty="0" smtClean="0"/>
          </a:p>
          <a:p>
            <a:r>
              <a:rPr lang="en-US" sz="1200" dirty="0" smtClean="0"/>
              <a:t>Bowl </a:t>
            </a:r>
            <a:r>
              <a:rPr lang="th-TH" sz="1200" dirty="0" smtClean="0"/>
              <a:t>– ทำให้ถ้วยนับคะแนนเมื่อเก็บไข่ได้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C865-F6D6-4C60-9D58-80E4B9FDB9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C865-F6D6-4C60-9D58-80E4B9FDB9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C865-F6D6-4C60-9D58-80E4B9FDB9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17388C5-C7FF-4877-8DF0-1C641C6EAB0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3D6C70F-0FC3-46F6-B2EE-1B543995BE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Catch Eggs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6204062630050 ธัญญาทิพย์ สอนวงศา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263480"/>
          </a:xfrm>
        </p:spPr>
        <p:txBody>
          <a:bodyPr>
            <a:normAutofit/>
          </a:bodyPr>
          <a:lstStyle/>
          <a:p>
            <a:pPr lvl="0"/>
            <a:r>
              <a:rPr lang="th-TH" sz="2800" dirty="0"/>
              <a:t>ปัญหาที่พบระหว่างการพัฒนา 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1). </a:t>
            </a:r>
            <a:r>
              <a:rPr lang="th-TH" sz="2800" dirty="0"/>
              <a:t>ปรับความเร็วการ</a:t>
            </a:r>
            <a:r>
              <a:rPr lang="th-TH" sz="2800" dirty="0" smtClean="0"/>
              <a:t>เคลื่อนที่ของถ้วยไม่ได้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2). </a:t>
            </a:r>
            <a:r>
              <a:rPr lang="th-TH" sz="2800" dirty="0"/>
              <a:t>การจัดวาง </a:t>
            </a:r>
            <a:r>
              <a:rPr lang="en-US" sz="2800" dirty="0"/>
              <a:t>node </a:t>
            </a:r>
            <a:r>
              <a:rPr lang="th-TH" sz="2800" dirty="0"/>
              <a:t>ต่างๆ ไม่ได้ตามต้องการ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th-TH" sz="2800" dirty="0"/>
              <a:t>จุดเด่นของโปรแกรม 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1). </a:t>
            </a:r>
            <a:r>
              <a:rPr lang="th-TH" sz="2800" dirty="0"/>
              <a:t>รูปร่างรูปทรงต่างๆในเกมใช้ </a:t>
            </a:r>
            <a:r>
              <a:rPr lang="en-US" sz="2800" dirty="0"/>
              <a:t>Graphics </a:t>
            </a:r>
            <a:r>
              <a:rPr lang="th-TH" sz="2800" dirty="0"/>
              <a:t>ของ </a:t>
            </a:r>
            <a:r>
              <a:rPr lang="en-US" sz="2800" dirty="0"/>
              <a:t>java </a:t>
            </a:r>
            <a:r>
              <a:rPr lang="th-TH" sz="2800" dirty="0"/>
              <a:t>วาดทั้งหมด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2). </a:t>
            </a:r>
            <a:r>
              <a:rPr lang="th-TH" sz="2800" dirty="0"/>
              <a:t>เป็นเกมที่ฝึกความแม่นยำและความอดทนได้ดี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8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543800" cy="5191472"/>
          </a:xfrm>
        </p:spPr>
        <p:txBody>
          <a:bodyPr>
            <a:normAutofit/>
          </a:bodyPr>
          <a:lstStyle/>
          <a:p>
            <a:pPr lvl="0"/>
            <a:r>
              <a:rPr lang="th-TH" sz="3600" dirty="0"/>
              <a:t>ที่มาและความสำคัญ</a:t>
            </a:r>
            <a:r>
              <a:rPr lang="en-US" sz="3600" dirty="0"/>
              <a:t> 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Catch </a:t>
            </a:r>
            <a:r>
              <a:rPr lang="en-US" sz="3600" dirty="0"/>
              <a:t>Eggs </a:t>
            </a:r>
            <a:r>
              <a:rPr lang="th-TH" sz="3600" dirty="0"/>
              <a:t>เป็นเกมที่พัฒนาโดยใช้ความรู้ภาษา </a:t>
            </a:r>
            <a:r>
              <a:rPr lang="en-US" sz="3600" dirty="0"/>
              <a:t>Java </a:t>
            </a:r>
            <a:r>
              <a:rPr lang="th-TH" sz="3600" dirty="0"/>
              <a:t>ออกแบบและเขียนโปรแกรม</a:t>
            </a:r>
            <a:r>
              <a:rPr lang="th-TH" sz="3600" dirty="0" smtClean="0"/>
              <a:t>เกมตามแนวคิด </a:t>
            </a:r>
            <a:r>
              <a:rPr lang="en-US" sz="3600" dirty="0"/>
              <a:t>OOP</a:t>
            </a:r>
            <a:r>
              <a:rPr lang="th-TH" sz="3600" dirty="0"/>
              <a:t> สามารถเล่นได้เพื่อความสนุกสนาน</a:t>
            </a:r>
            <a:r>
              <a:rPr lang="th-TH" sz="3600" dirty="0" smtClean="0"/>
              <a:t>เพลิดเพลิน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lvl="0"/>
            <a:r>
              <a:rPr lang="th-TH" sz="3600" dirty="0"/>
              <a:t>ประเภทของโปรเจ็ค</a:t>
            </a:r>
            <a:r>
              <a:rPr lang="en-US" sz="3600" dirty="0"/>
              <a:t> 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th-TH" sz="3600" dirty="0" smtClean="0"/>
              <a:t>โปรแกรม</a:t>
            </a:r>
            <a:r>
              <a:rPr lang="th-TH" sz="3600" dirty="0"/>
              <a:t>เกม</a:t>
            </a:r>
            <a:endParaRPr lang="en-US" sz="3600" dirty="0"/>
          </a:p>
          <a:p>
            <a:endParaRPr lang="en-US" sz="3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7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7543800" cy="58326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h-TH" sz="3200" dirty="0"/>
              <a:t>ประโยชน์</a:t>
            </a:r>
            <a:r>
              <a:rPr lang="en-US" sz="3200" dirty="0"/>
              <a:t> :</a:t>
            </a:r>
          </a:p>
          <a:p>
            <a:pPr lvl="0"/>
            <a:r>
              <a:rPr lang="th-TH" sz="3200" dirty="0"/>
              <a:t>เพื่อความสนุกสนาน</a:t>
            </a:r>
            <a:endParaRPr lang="en-US" sz="3200" dirty="0"/>
          </a:p>
          <a:p>
            <a:pPr lvl="0"/>
            <a:r>
              <a:rPr lang="th-TH" sz="3200" dirty="0"/>
              <a:t>ฝึกสมาธิ</a:t>
            </a:r>
            <a:endParaRPr lang="en-US" sz="3200" dirty="0"/>
          </a:p>
          <a:p>
            <a:pPr lvl="0"/>
            <a:r>
              <a:rPr lang="th-TH" sz="3200" dirty="0"/>
              <a:t>ฝึกใช้ความอดทน</a:t>
            </a:r>
            <a:endParaRPr lang="en-US" sz="3200" dirty="0"/>
          </a:p>
          <a:p>
            <a:pPr lvl="0"/>
            <a:r>
              <a:rPr lang="th-TH" sz="3200" dirty="0"/>
              <a:t>ฝึกความ</a:t>
            </a:r>
            <a:r>
              <a:rPr lang="th-TH" sz="3200" dirty="0" smtClean="0"/>
              <a:t>แม่นยำ</a:t>
            </a:r>
            <a:endParaRPr lang="en-US" sz="3200" dirty="0"/>
          </a:p>
          <a:p>
            <a:pPr lvl="0"/>
            <a:endParaRPr lang="en-US" sz="3200" dirty="0" smtClean="0"/>
          </a:p>
          <a:p>
            <a:pPr marL="0" lvl="0" indent="0">
              <a:buNone/>
            </a:pPr>
            <a:r>
              <a:rPr lang="th-TH" sz="3200" dirty="0" smtClean="0"/>
              <a:t>ขอบเขต</a:t>
            </a:r>
            <a:r>
              <a:rPr lang="th-TH" sz="3200" dirty="0"/>
              <a:t>ของโปรเจ็ค 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th-TH" sz="3200" dirty="0" smtClean="0"/>
              <a:t>ใช้</a:t>
            </a:r>
            <a:r>
              <a:rPr lang="th-TH" sz="3200" dirty="0"/>
              <a:t>ความรู้ภาษา </a:t>
            </a:r>
            <a:r>
              <a:rPr lang="en-US" sz="3200" dirty="0"/>
              <a:t>Java </a:t>
            </a:r>
            <a:r>
              <a:rPr lang="th-TH" sz="3200" dirty="0"/>
              <a:t>ออกแบบและเขียนโปรแกรมเกม ทั้งแนวคิด </a:t>
            </a:r>
            <a:r>
              <a:rPr lang="en-US" sz="3200" dirty="0"/>
              <a:t>OOP </a:t>
            </a:r>
            <a:r>
              <a:rPr lang="th-TH" sz="3200" smtClean="0"/>
              <a:t>และการ</a:t>
            </a:r>
            <a:r>
              <a:rPr lang="th-TH" sz="3200" dirty="0"/>
              <a:t>ทำงานของ </a:t>
            </a:r>
            <a:r>
              <a:rPr lang="en-US" sz="3200" dirty="0"/>
              <a:t>GUI Graphics Timer</a:t>
            </a:r>
          </a:p>
          <a:p>
            <a:pPr lvl="0"/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86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64704"/>
            <a:ext cx="7543800" cy="5191472"/>
          </a:xfrm>
        </p:spPr>
        <p:txBody>
          <a:bodyPr>
            <a:noAutofit/>
          </a:bodyPr>
          <a:lstStyle/>
          <a:p>
            <a:pPr lvl="0"/>
            <a:r>
              <a:rPr lang="th-TH" sz="3200" dirty="0"/>
              <a:t>เนื่อเรื่อง 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th-TH" sz="3200" dirty="0" smtClean="0"/>
              <a:t>เป็น</a:t>
            </a:r>
            <a:r>
              <a:rPr lang="th-TH" sz="3200" dirty="0"/>
              <a:t>เกมที่ให้ผู้เล่นบังคับทิศทางของถ้วยเพื่อเก็บไข่ที่กำลังเลื่อนลง</a:t>
            </a:r>
            <a:r>
              <a:rPr lang="th-TH" sz="3200" dirty="0" smtClean="0"/>
              <a:t>มา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lvl="0"/>
            <a:r>
              <a:rPr lang="th-TH" sz="3200" dirty="0"/>
              <a:t>วิธีเล่น 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th-TH" sz="3200" dirty="0" smtClean="0"/>
              <a:t>กด</a:t>
            </a:r>
            <a:r>
              <a:rPr lang="th-TH" sz="3200" dirty="0"/>
              <a:t>ลูกศร ซ้าย-ขวา เพื่อบังคับทิศทางของถ้วย โดยการเก็บไข่ได้ 1 ฟอง จะได้คะแนน</a:t>
            </a:r>
            <a:r>
              <a:rPr lang="en-US" sz="3200" dirty="0"/>
              <a:t>(Score) </a:t>
            </a:r>
            <a:r>
              <a:rPr lang="th-TH" sz="3200" dirty="0"/>
              <a:t>ครั้งละ 10 </a:t>
            </a:r>
            <a:r>
              <a:rPr lang="th-TH" sz="3200" dirty="0" smtClean="0"/>
              <a:t>แต้ม ซึ่ง</a:t>
            </a:r>
            <a:r>
              <a:rPr lang="th-TH" sz="3200" dirty="0"/>
              <a:t>เริ่มเกมผู้เล่นจะได้รับจำนวนชีวิต</a:t>
            </a:r>
            <a:r>
              <a:rPr lang="en-US" sz="3200" dirty="0"/>
              <a:t>(Life) = </a:t>
            </a:r>
            <a:r>
              <a:rPr lang="th-TH" sz="3200" dirty="0"/>
              <a:t>30 หากผู้เล่นทำไข่ตกถึงพื้น จะถูกลดจำนวนชีวิตลงครั้งละ 1 เมื่อจำนวนชีวิตเป็น 0 เท่ากับจบเกม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04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DownLoad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6" y="692696"/>
            <a:ext cx="762952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543800" cy="52634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h-TH" sz="3200" u="sng" dirty="0"/>
              <a:t>อธิบาย </a:t>
            </a:r>
            <a:r>
              <a:rPr lang="en-US" sz="3200" u="sng" dirty="0" smtClean="0"/>
              <a:t> </a:t>
            </a:r>
            <a:r>
              <a:rPr lang="th-TH" sz="3200" u="sng" dirty="0" smtClean="0"/>
              <a:t>class </a:t>
            </a:r>
            <a:r>
              <a:rPr lang="th-TH" sz="3200" u="sng" dirty="0"/>
              <a:t>diagram</a:t>
            </a:r>
            <a:endParaRPr lang="en-US" sz="3200" dirty="0"/>
          </a:p>
          <a:p>
            <a:r>
              <a:rPr lang="en-US" sz="3200" dirty="0"/>
              <a:t>Eggs – </a:t>
            </a:r>
            <a:r>
              <a:rPr lang="th-TH" sz="3200" dirty="0"/>
              <a:t>ใช้รันเกม ควบคุมการสร้างหน้าเกม</a:t>
            </a:r>
            <a:endParaRPr lang="en-US" sz="3200" dirty="0"/>
          </a:p>
          <a:p>
            <a:r>
              <a:rPr lang="en-US" sz="3200" dirty="0" err="1"/>
              <a:t>EggMover</a:t>
            </a:r>
            <a:r>
              <a:rPr lang="en-US" sz="3200" dirty="0"/>
              <a:t> – </a:t>
            </a:r>
            <a:r>
              <a:rPr lang="th-TH" sz="3200" dirty="0"/>
              <a:t>ทำให้ไข่เคลื่อนที่</a:t>
            </a:r>
            <a:endParaRPr lang="en-US" sz="3200" dirty="0"/>
          </a:p>
          <a:p>
            <a:r>
              <a:rPr lang="en-US" sz="3200" dirty="0"/>
              <a:t>Egg –</a:t>
            </a:r>
            <a:r>
              <a:rPr lang="th-TH" sz="3200" dirty="0"/>
              <a:t> ให้ไข่มีคะแนนเมื่อลงไปในถ้วย</a:t>
            </a:r>
            <a:endParaRPr lang="en-US" sz="3200" dirty="0"/>
          </a:p>
          <a:p>
            <a:r>
              <a:rPr lang="en-US" sz="3200" dirty="0"/>
              <a:t>Bowl </a:t>
            </a:r>
            <a:r>
              <a:rPr lang="th-TH" sz="3200" dirty="0"/>
              <a:t>– ทำให้ถ้วยนับคะแนนเมื่อเก็บไข่ได้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lvl="0" indent="0">
              <a:buNone/>
            </a:pPr>
            <a:r>
              <a:rPr lang="th-TH" sz="3200" u="sng" dirty="0"/>
              <a:t>รูปแบบการพัฒนาโปรแกรม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th-TH" sz="3200" dirty="0" smtClean="0"/>
              <a:t>พัฒนา</a:t>
            </a:r>
            <a:r>
              <a:rPr lang="th-TH" sz="3200" dirty="0"/>
              <a:t>แบบ </a:t>
            </a:r>
            <a:r>
              <a:rPr lang="en-US" sz="3200" dirty="0"/>
              <a:t>Application </a:t>
            </a:r>
            <a:r>
              <a:rPr lang="th-TH" sz="3200" dirty="0"/>
              <a:t>โดยทำงานบน </a:t>
            </a:r>
            <a:r>
              <a:rPr lang="en-US" sz="3200" dirty="0" err="1"/>
              <a:t>JFrame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70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8640"/>
            <a:ext cx="7543800" cy="3447256"/>
          </a:xfrm>
        </p:spPr>
        <p:txBody>
          <a:bodyPr/>
          <a:lstStyle/>
          <a:p>
            <a:pPr marL="0" lvl="0" indent="0">
              <a:buNone/>
            </a:pPr>
            <a:r>
              <a:rPr lang="th-TH" u="sng" dirty="0"/>
              <a:t>โครงสร้างของโปรแกรมตาม</a:t>
            </a:r>
            <a:r>
              <a:rPr lang="th-TH" u="sng" dirty="0" smtClean="0"/>
              <a:t>แนวคิด  </a:t>
            </a:r>
            <a:r>
              <a:rPr lang="en-US" u="sng" dirty="0"/>
              <a:t>OOP</a:t>
            </a:r>
            <a:endParaRPr lang="en-US" dirty="0"/>
          </a:p>
          <a:p>
            <a:r>
              <a:rPr lang="en-US" u="sng" dirty="0" err="1"/>
              <a:t>Contructor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Mathod</a:t>
            </a:r>
            <a:r>
              <a:rPr lang="en-US" dirty="0" smtClean="0"/>
              <a:t> </a:t>
            </a:r>
            <a:r>
              <a:rPr lang="th-TH" dirty="0"/>
              <a:t>ที่มีชื่อเดียวกับชื่อคลาส ใช้งานครั้งเดียวตอนสร้างวัตถุ เพื่อกำหนดค่าเริ่มต้นและการทำงาน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ตัวอย่าง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165"/>
          <a:stretch/>
        </p:blipFill>
        <p:spPr bwMode="auto">
          <a:xfrm>
            <a:off x="2853701" y="2420888"/>
            <a:ext cx="4099560" cy="3533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81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3303240"/>
          </a:xfrm>
        </p:spPr>
        <p:txBody>
          <a:bodyPr/>
          <a:lstStyle/>
          <a:p>
            <a:r>
              <a:rPr lang="en-US" u="sng" dirty="0"/>
              <a:t>Inheritance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การ</a:t>
            </a:r>
            <a:r>
              <a:rPr lang="th-TH" dirty="0"/>
              <a:t>สืบทอดคลาส ให้คลาสที่รับการสืบทอด</a:t>
            </a:r>
            <a:r>
              <a:rPr lang="en-US" dirty="0"/>
              <a:t> (</a:t>
            </a:r>
            <a:r>
              <a:rPr lang="th-TH" dirty="0"/>
              <a:t>คลาสลูก</a:t>
            </a:r>
            <a:r>
              <a:rPr lang="en-US" dirty="0"/>
              <a:t>)</a:t>
            </a:r>
            <a:r>
              <a:rPr lang="th-TH" dirty="0"/>
              <a:t> ได้ตัวแปรและการทำงานจากคลาสที่สืบทอด</a:t>
            </a:r>
            <a:r>
              <a:rPr lang="en-US" dirty="0"/>
              <a:t>(</a:t>
            </a:r>
            <a:r>
              <a:rPr lang="th-TH" dirty="0"/>
              <a:t>คลาสแม่</a:t>
            </a:r>
            <a:r>
              <a:rPr lang="en-US" dirty="0"/>
              <a:t>)</a:t>
            </a:r>
            <a:r>
              <a:rPr lang="th-TH" dirty="0"/>
              <a:t> และยังเพิ่มการทำงานเฉพาะให้คลาสลูกได้ด้วย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ตัวอย่าง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2492896"/>
            <a:ext cx="41044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07496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Encapsulation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การ</a:t>
            </a:r>
            <a:r>
              <a:rPr lang="th-TH" dirty="0"/>
              <a:t>ห่อหุ้มตัวแปรด้วย </a:t>
            </a:r>
            <a:r>
              <a:rPr lang="en-US" dirty="0"/>
              <a:t>keyword private (</a:t>
            </a:r>
            <a:r>
              <a:rPr lang="th-TH" dirty="0"/>
              <a:t>หรือ </a:t>
            </a:r>
            <a:r>
              <a:rPr lang="en-US" dirty="0"/>
              <a:t>protected </a:t>
            </a:r>
            <a:r>
              <a:rPr lang="th-TH" dirty="0"/>
              <a:t>เพื่อให้ตัวแปรนั้นปรากฎในคลาสที่สืบทอดมา</a:t>
            </a:r>
            <a:r>
              <a:rPr lang="en-US" dirty="0"/>
              <a:t>) </a:t>
            </a:r>
            <a:r>
              <a:rPr lang="th-TH" dirty="0"/>
              <a:t>เพื่อป้อนกันการแก้และเรียกใช้งานตัวแปรในวัตถุนั้น จะใช้งานตัวแปรในวัตถุนั้นต้องทำผ่าน </a:t>
            </a:r>
            <a:r>
              <a:rPr lang="en-US" dirty="0"/>
              <a:t>Method </a:t>
            </a:r>
            <a:r>
              <a:rPr lang="th-TH" dirty="0"/>
              <a:t>เท่านั้น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h-TH" dirty="0" smtClean="0"/>
              <a:t>ตัวอย่าง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th-TH" dirty="0"/>
              <a:t>ไม่มีการใช้ </a:t>
            </a:r>
            <a:r>
              <a:rPr lang="en-US" dirty="0"/>
              <a:t>Encapsulation </a:t>
            </a:r>
          </a:p>
          <a:p>
            <a:endParaRPr lang="en-US" dirty="0" smtClean="0"/>
          </a:p>
          <a:p>
            <a:r>
              <a:rPr lang="en-US" u="sng" dirty="0"/>
              <a:t>Polymorphism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การ</a:t>
            </a:r>
            <a:r>
              <a:rPr lang="th-TH" dirty="0"/>
              <a:t>ที่ตัวแปรที่มี </a:t>
            </a:r>
            <a:r>
              <a:rPr lang="en-US" dirty="0"/>
              <a:t>type </a:t>
            </a:r>
            <a:r>
              <a:rPr lang="th-TH" dirty="0"/>
              <a:t>ของคลาสแม่สามารถเรียกตัวแปรของคลาสลูกได้ โดยดูจาก </a:t>
            </a:r>
            <a:r>
              <a:rPr lang="en-US" dirty="0"/>
              <a:t>type </a:t>
            </a:r>
            <a:r>
              <a:rPr lang="th-TH" dirty="0"/>
              <a:t>ของวัตถุที่รับมา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ตัวอย่าง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th-TH" dirty="0"/>
              <a:t>ไม่มีการใช้ </a:t>
            </a:r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Abstract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คลาส</a:t>
            </a:r>
            <a:r>
              <a:rPr lang="th-TH" dirty="0"/>
              <a:t>ที่มี </a:t>
            </a:r>
            <a:r>
              <a:rPr lang="en-US" dirty="0"/>
              <a:t>Method </a:t>
            </a:r>
            <a:r>
              <a:rPr lang="th-TH" dirty="0"/>
              <a:t>ที่ไม่มีการทำงาน คลาสที่สืบทอดมาต้องมี </a:t>
            </a:r>
            <a:r>
              <a:rPr lang="en-US" dirty="0"/>
              <a:t>Method </a:t>
            </a:r>
            <a:r>
              <a:rPr lang="th-TH" dirty="0"/>
              <a:t>ที่ไม่มีการทำงานมาจากคลาสแม่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 smtClean="0"/>
              <a:t>ตัวอย่าง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th-TH" dirty="0"/>
              <a:t>ไม่มีการใช้ </a:t>
            </a:r>
            <a:r>
              <a:rPr lang="en-US" dirty="0"/>
              <a:t>Abstract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117</TotalTime>
  <Words>181</Words>
  <Application>Microsoft Office PowerPoint</Application>
  <PresentationFormat>On-screen Show (4:3)</PresentationFormat>
  <Paragraphs>60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Catch Eggs!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2021-11-17T08:38:18Z</dcterms:created>
  <dcterms:modified xsi:type="dcterms:W3CDTF">2021-11-17T10:35:29Z</dcterms:modified>
</cp:coreProperties>
</file>