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3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0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17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15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34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92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2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9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0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3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7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8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3850A-FF37-4785-B244-F2D7E8894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 dirty="0"/>
              <a:t>Vehicle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DBA0E-7517-4219-AD53-B272EF93D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Artificial Intelligence design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3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3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73315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Vehicle Calculator</vt:lpstr>
      <vt:lpstr>Vehicle industry</vt:lpstr>
      <vt:lpstr>Vehicle industry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Calculator</dc:title>
  <dc:creator>Brian Kilburn</dc:creator>
  <cp:lastModifiedBy>Brian Kilburn</cp:lastModifiedBy>
  <cp:revision>2</cp:revision>
  <dcterms:created xsi:type="dcterms:W3CDTF">2018-10-08T00:33:20Z</dcterms:created>
  <dcterms:modified xsi:type="dcterms:W3CDTF">2018-10-08T00:37:43Z</dcterms:modified>
</cp:coreProperties>
</file>