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15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4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22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C50077-83D7-4E88-80BE-7169A8979443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2552D2-929F-4357-9EEE-D2F08F46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850A-FF37-4785-B244-F2D7E8894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US" dirty="0"/>
              <a:t>Vehicle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BA0E-7517-4219-AD53-B272EF93D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Artificial Intelligence design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3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31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7EF31-A0C8-4C80-B6D9-571045E2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56" y="2914843"/>
            <a:ext cx="9440449" cy="5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1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Europe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17458-B6B6-4E0A-BE98-12DBBD589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332" y="2082951"/>
            <a:ext cx="5916280" cy="26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D1226-C97F-4D7D-AAE3-6F44CF9B1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>
          <a:xfrm>
            <a:off x="3174" y="-18287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5C0EF-CF7B-49A4-8FFC-EB74881E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Vehicle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7D6C-D141-4BFA-B892-3EAC2159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do they come up with their pricing?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Origin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Type</a:t>
            </a: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993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Slice</vt:lpstr>
      <vt:lpstr>Vehicle Calculator</vt:lpstr>
      <vt:lpstr>Vehicle industry</vt:lpstr>
      <vt:lpstr>Vehicle industry</vt:lpstr>
      <vt:lpstr>Vehicle industry</vt:lpstr>
      <vt:lpstr>Vehicle industry</vt:lpstr>
      <vt:lpstr>Vehicle industry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Calculator</dc:title>
  <dc:creator>Brian Kilburn</dc:creator>
  <cp:lastModifiedBy>Brian Kilburn</cp:lastModifiedBy>
  <cp:revision>9</cp:revision>
  <dcterms:created xsi:type="dcterms:W3CDTF">2018-10-08T00:33:20Z</dcterms:created>
  <dcterms:modified xsi:type="dcterms:W3CDTF">2018-10-08T02:01:41Z</dcterms:modified>
</cp:coreProperties>
</file>