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Brian Kilburn, Dominic Holt,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and Jaime Wiess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5" y="38750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68D95-5B42-438D-9EB7-29FAE6E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3" y="2336645"/>
            <a:ext cx="6296756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53657-5A01-48AA-8B74-7CD9526778E0}"/>
              </a:ext>
            </a:extLst>
          </p:cNvPr>
          <p:cNvSpPr txBox="1"/>
          <p:nvPr/>
        </p:nvSpPr>
        <p:spPr>
          <a:xfrm rot="536217">
            <a:off x="1603717" y="324255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Vehicle Calculator</vt:lpstr>
      <vt:lpstr>Vehicle industry</vt:lpstr>
      <vt:lpstr>Vehicle industry</vt:lpstr>
      <vt:lpstr>Vehicle industry</vt:lpstr>
      <vt:lpstr>Vehicle industry</vt:lpstr>
      <vt:lpstr>Vehicle industry</vt:lpstr>
      <vt:lpstr>Vehicle industry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18</cp:revision>
  <dcterms:created xsi:type="dcterms:W3CDTF">2018-10-08T00:33:20Z</dcterms:created>
  <dcterms:modified xsi:type="dcterms:W3CDTF">2018-10-18T21:46:37Z</dcterms:modified>
</cp:coreProperties>
</file>