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15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2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850A-FF37-4785-B244-F2D7E889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Vehicle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BA0E-7517-4219-AD53-B272EF93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Artificial Intelligence design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7EF31-A0C8-4C80-B6D9-571045E2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6" y="2914843"/>
            <a:ext cx="9440449" cy="5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Europe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17458-B6B6-4E0A-BE98-12DBBD58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32" y="2082951"/>
            <a:ext cx="5916280" cy="26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99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5" y="387506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Make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68D95-5B42-438D-9EB7-29FAE6EB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33" y="2336645"/>
            <a:ext cx="6296756" cy="26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8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71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-3175" y="182890"/>
            <a:ext cx="1219200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53657-5A01-48AA-8B74-7CD9526778E0}"/>
              </a:ext>
            </a:extLst>
          </p:cNvPr>
          <p:cNvSpPr txBox="1"/>
          <p:nvPr/>
        </p:nvSpPr>
        <p:spPr>
          <a:xfrm rot="536217">
            <a:off x="1603717" y="324255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8047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Slice</vt:lpstr>
      <vt:lpstr>Vehicle Calculator</vt:lpstr>
      <vt:lpstr>Vehicle industry</vt:lpstr>
      <vt:lpstr>Vehicle industry</vt:lpstr>
      <vt:lpstr>Vehicle industry</vt:lpstr>
      <vt:lpstr>Vehicle industry</vt:lpstr>
      <vt:lpstr>Vehicle industry</vt:lpstr>
      <vt:lpstr>Vehicle industry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Calculator</dc:title>
  <dc:creator>Brian Kilburn</dc:creator>
  <cp:lastModifiedBy>Brian Kilburn</cp:lastModifiedBy>
  <cp:revision>17</cp:revision>
  <dcterms:created xsi:type="dcterms:W3CDTF">2018-10-08T00:33:20Z</dcterms:created>
  <dcterms:modified xsi:type="dcterms:W3CDTF">2018-10-08T02:29:37Z</dcterms:modified>
</cp:coreProperties>
</file>