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60" r:id="rId10"/>
    <p:sldId id="259" r:id="rId11"/>
    <p:sldId id="25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Brian Kilburn, Dominic Holt, and Jamie Wiess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5" y="38750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68D95-5B42-438D-9EB7-29FAE6E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3" y="2336645"/>
            <a:ext cx="6296756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53657-5A01-48AA-8B74-7CD9526778E0}"/>
              </a:ext>
            </a:extLst>
          </p:cNvPr>
          <p:cNvSpPr txBox="1"/>
          <p:nvPr/>
        </p:nvSpPr>
        <p:spPr>
          <a:xfrm rot="536217">
            <a:off x="1603717" y="324255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4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 an application that had something to do with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Curiosity, vehicle pricing, contributing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7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https://www.kaggle.com/abineshkumark/carsdata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https://github.com/dkeske/CarPrice</a:t>
            </a:r>
          </a:p>
          <a:p>
            <a:r>
              <a:rPr lang="en-US" dirty="0">
                <a:solidFill>
                  <a:schemeClr val="tx1"/>
                </a:solidFill>
              </a:rPr>
              <a:t>    -  Linear and ridge regression to predict price of a car based on car adds posted on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https://towardsdatascience.com/build-develop-and-deploy-a-machine-learning-model-to-predict-cars-price-using-gradient-boosting-2d4d78fddf09</a:t>
            </a:r>
          </a:p>
          <a:p>
            <a:r>
              <a:rPr lang="en-US" dirty="0">
                <a:solidFill>
                  <a:schemeClr val="tx1"/>
                </a:solidFill>
              </a:rPr>
              <a:t>    -   4 regression models based on features. Choosing the model with the best correlation and Root 	Mean  Squared Error</a:t>
            </a:r>
          </a:p>
        </p:txBody>
      </p:sp>
    </p:spTree>
    <p:extLst>
      <p:ext uri="{BB962C8B-B14F-4D97-AF65-F5344CB8AC3E}">
        <p14:creationId xmlns:p14="http://schemas.microsoft.com/office/powerpoint/2010/main" val="368228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1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Game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Utilize Recurrent Neural Network Model to predict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Study RNN, it is that last subject covered in this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results graphically using matplotlib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user interaction with GUI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0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RNN Model (tensorflow)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Matplotlib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96813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E5132-BF3B-4E1B-9586-6BFBC76B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E8756-8FBA-4A53-8F85-13231DA2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569F-6ABB-42AA-9EFE-D31270BED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917528" cy="1947333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8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224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Slice</vt:lpstr>
      <vt:lpstr>Vehicle Calculator</vt:lpstr>
      <vt:lpstr>motivation</vt:lpstr>
      <vt:lpstr>Related work</vt:lpstr>
      <vt:lpstr>Contribution</vt:lpstr>
      <vt:lpstr>Game plan</vt:lpstr>
      <vt:lpstr>responsibility</vt:lpstr>
      <vt:lpstr>Current progress</vt:lpstr>
      <vt:lpstr>Vehicle industry</vt:lpstr>
      <vt:lpstr>Vehicle industry</vt:lpstr>
      <vt:lpstr>Vehicle industry</vt:lpstr>
      <vt:lpstr>Vehicle industry</vt:lpstr>
      <vt:lpstr>Vehicle industry</vt:lpstr>
      <vt:lpstr>Vehicle industry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45</cp:revision>
  <dcterms:created xsi:type="dcterms:W3CDTF">2018-10-08T00:33:20Z</dcterms:created>
  <dcterms:modified xsi:type="dcterms:W3CDTF">2018-10-18T22:12:20Z</dcterms:modified>
</cp:coreProperties>
</file>