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2" r:id="rId6"/>
    <p:sldId id="263" r:id="rId7"/>
    <p:sldId id="264" r:id="rId8"/>
    <p:sldId id="265" r:id="rId9"/>
    <p:sldId id="266" r:id="rId10"/>
    <p:sldId id="261"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6973-16F2-45D8-86E3-25AAC9D79158}"/>
              </a:ext>
            </a:extLst>
          </p:cNvPr>
          <p:cNvSpPr>
            <a:spLocks noGrp="1"/>
          </p:cNvSpPr>
          <p:nvPr>
            <p:ph type="ctrTitle"/>
          </p:nvPr>
        </p:nvSpPr>
        <p:spPr/>
        <p:txBody>
          <a:bodyPr/>
          <a:lstStyle/>
          <a:p>
            <a:r>
              <a:rPr lang="en-US" dirty="0"/>
              <a:t>Vehicle price calculator</a:t>
            </a:r>
          </a:p>
        </p:txBody>
      </p:sp>
      <p:sp>
        <p:nvSpPr>
          <p:cNvPr id="3" name="Subtitle 2">
            <a:extLst>
              <a:ext uri="{FF2B5EF4-FFF2-40B4-BE49-F238E27FC236}">
                <a16:creationId xmlns:a16="http://schemas.microsoft.com/office/drawing/2014/main" id="{13475595-95EA-4B1F-8E30-16694A2D9D9F}"/>
              </a:ext>
            </a:extLst>
          </p:cNvPr>
          <p:cNvSpPr>
            <a:spLocks noGrp="1"/>
          </p:cNvSpPr>
          <p:nvPr>
            <p:ph type="subTitle" idx="1"/>
          </p:nvPr>
        </p:nvSpPr>
        <p:spPr/>
        <p:txBody>
          <a:bodyPr/>
          <a:lstStyle/>
          <a:p>
            <a:r>
              <a:rPr lang="en-US" dirty="0"/>
              <a:t>Recurrent neural network</a:t>
            </a:r>
          </a:p>
          <a:p>
            <a:r>
              <a:rPr lang="en-US" dirty="0"/>
              <a:t>By Brian Kilburn, Jamie Weiss, and </a:t>
            </a:r>
            <a:r>
              <a:rPr lang="en-US" dirty="0" err="1"/>
              <a:t>dominic</a:t>
            </a:r>
            <a:r>
              <a:rPr lang="en-US" dirty="0"/>
              <a:t> holt</a:t>
            </a:r>
          </a:p>
        </p:txBody>
      </p:sp>
    </p:spTree>
    <p:extLst>
      <p:ext uri="{BB962C8B-B14F-4D97-AF65-F5344CB8AC3E}">
        <p14:creationId xmlns:p14="http://schemas.microsoft.com/office/powerpoint/2010/main" val="1354861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pic>
        <p:nvPicPr>
          <p:cNvPr id="5" name="Picture 4" descr="A screenshot of a cell phone&#10;&#10;Description automatically generated">
            <a:extLst>
              <a:ext uri="{FF2B5EF4-FFF2-40B4-BE49-F238E27FC236}">
                <a16:creationId xmlns:a16="http://schemas.microsoft.com/office/drawing/2014/main" id="{A3DDA823-D2D6-4FD5-9407-1CDA87DDC435}"/>
              </a:ext>
            </a:extLst>
          </p:cNvPr>
          <p:cNvPicPr>
            <a:picLocks noChangeAspect="1"/>
          </p:cNvPicPr>
          <p:nvPr/>
        </p:nvPicPr>
        <p:blipFill>
          <a:blip r:embed="rId2"/>
          <a:stretch>
            <a:fillRect/>
          </a:stretch>
        </p:blipFill>
        <p:spPr>
          <a:xfrm>
            <a:off x="2075858" y="2766383"/>
            <a:ext cx="7792537" cy="876422"/>
          </a:xfrm>
          <a:prstGeom prst="rect">
            <a:avLst/>
          </a:prstGeom>
        </p:spPr>
      </p:pic>
      <p:sp>
        <p:nvSpPr>
          <p:cNvPr id="6" name="Arrow: Left 5">
            <a:extLst>
              <a:ext uri="{FF2B5EF4-FFF2-40B4-BE49-F238E27FC236}">
                <a16:creationId xmlns:a16="http://schemas.microsoft.com/office/drawing/2014/main" id="{1CFD49A7-8A1E-4F13-B757-D8947772406C}"/>
              </a:ext>
            </a:extLst>
          </p:cNvPr>
          <p:cNvSpPr/>
          <p:nvPr/>
        </p:nvSpPr>
        <p:spPr>
          <a:xfrm rot="16200000">
            <a:off x="8882279" y="2618797"/>
            <a:ext cx="555336" cy="29517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00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EC72-BE50-4F11-9F2E-AC6E7ED78026}"/>
              </a:ext>
            </a:extLst>
          </p:cNvPr>
          <p:cNvSpPr>
            <a:spLocks noGrp="1"/>
          </p:cNvSpPr>
          <p:nvPr>
            <p:ph type="title"/>
          </p:nvPr>
        </p:nvSpPr>
        <p:spPr/>
        <p:txBody>
          <a:bodyPr/>
          <a:lstStyle/>
          <a:p>
            <a:pPr algn="ctr"/>
            <a:r>
              <a:rPr lang="en-US" dirty="0"/>
              <a:t>References</a:t>
            </a:r>
          </a:p>
        </p:txBody>
      </p:sp>
      <p:sp>
        <p:nvSpPr>
          <p:cNvPr id="4" name="TextBox 3">
            <a:extLst>
              <a:ext uri="{FF2B5EF4-FFF2-40B4-BE49-F238E27FC236}">
                <a16:creationId xmlns:a16="http://schemas.microsoft.com/office/drawing/2014/main" id="{78A42E61-CCB1-4C2B-8302-7A7BD2F78F7F}"/>
              </a:ext>
            </a:extLst>
          </p:cNvPr>
          <p:cNvSpPr txBox="1"/>
          <p:nvPr/>
        </p:nvSpPr>
        <p:spPr>
          <a:xfrm>
            <a:off x="1322457" y="2407640"/>
            <a:ext cx="7988534" cy="1477328"/>
          </a:xfrm>
          <a:prstGeom prst="rect">
            <a:avLst/>
          </a:prstGeom>
          <a:noFill/>
        </p:spPr>
        <p:txBody>
          <a:bodyPr wrap="none" rtlCol="0">
            <a:spAutoFit/>
          </a:bodyPr>
          <a:lstStyle/>
          <a:p>
            <a:r>
              <a:rPr lang="en-US" dirty="0"/>
              <a:t>https://en.wikipedia.org/wiki/Recurrent_neural_network</a:t>
            </a:r>
          </a:p>
          <a:p>
            <a:endParaRPr lang="en-US" dirty="0"/>
          </a:p>
          <a:p>
            <a:r>
              <a:rPr lang="en-US" dirty="0"/>
              <a:t>https://towardsdatascience.com/activation-functions-neural-networks-1cbd9f8d91d6</a:t>
            </a:r>
          </a:p>
          <a:p>
            <a:endParaRPr lang="en-US" dirty="0"/>
          </a:p>
          <a:p>
            <a:r>
              <a:rPr lang="en-US" dirty="0"/>
              <a:t>https://towardsdatascience.com/selu-make-fnns-great-again-snn-8d61526802a9</a:t>
            </a:r>
          </a:p>
        </p:txBody>
      </p:sp>
    </p:spTree>
    <p:extLst>
      <p:ext uri="{BB962C8B-B14F-4D97-AF65-F5344CB8AC3E}">
        <p14:creationId xmlns:p14="http://schemas.microsoft.com/office/powerpoint/2010/main" val="379874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sp>
        <p:nvSpPr>
          <p:cNvPr id="3" name="TextBox 2">
            <a:extLst>
              <a:ext uri="{FF2B5EF4-FFF2-40B4-BE49-F238E27FC236}">
                <a16:creationId xmlns:a16="http://schemas.microsoft.com/office/drawing/2014/main" id="{1DD94BFF-E763-4E86-BE37-2A45493E42E5}"/>
              </a:ext>
            </a:extLst>
          </p:cNvPr>
          <p:cNvSpPr txBox="1"/>
          <p:nvPr/>
        </p:nvSpPr>
        <p:spPr>
          <a:xfrm>
            <a:off x="1560353" y="2281806"/>
            <a:ext cx="9614647" cy="1754326"/>
          </a:xfrm>
          <a:prstGeom prst="rect">
            <a:avLst/>
          </a:prstGeom>
          <a:noFill/>
        </p:spPr>
        <p:txBody>
          <a:bodyPr wrap="square" rtlCol="0">
            <a:spAutoFit/>
          </a:bodyPr>
          <a:lstStyle/>
          <a:p>
            <a:r>
              <a:rPr lang="en-US" dirty="0"/>
              <a:t>A </a:t>
            </a:r>
            <a:r>
              <a:rPr lang="en-US" b="1" dirty="0"/>
              <a:t>recurrent neural network</a:t>
            </a:r>
            <a:r>
              <a:rPr lang="en-US" dirty="0"/>
              <a:t> (</a:t>
            </a:r>
            <a:r>
              <a:rPr lang="en-US" b="1" dirty="0"/>
              <a:t>RNN</a:t>
            </a:r>
            <a:r>
              <a:rPr lang="en-US" dirty="0"/>
              <a:t>) is a class of artificial neural network where connections between nodes form a directed graph along a sequence. This allows it to exhibit temporal dynamic behavior for a time sequence. Unlike feedforward neural networks, RNNs can use their internal state (memory) to process sequences of inputs. This makes them applicable to tasks such as unsegmented, connected handwriting recognition or speech recognition.</a:t>
            </a:r>
          </a:p>
          <a:p>
            <a:endParaRPr lang="en-US" dirty="0"/>
          </a:p>
        </p:txBody>
      </p:sp>
    </p:spTree>
    <p:extLst>
      <p:ext uri="{BB962C8B-B14F-4D97-AF65-F5344CB8AC3E}">
        <p14:creationId xmlns:p14="http://schemas.microsoft.com/office/powerpoint/2010/main" val="330242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pic>
        <p:nvPicPr>
          <p:cNvPr id="6" name="Graphic 5">
            <a:extLst>
              <a:ext uri="{FF2B5EF4-FFF2-40B4-BE49-F238E27FC236}">
                <a16:creationId xmlns:a16="http://schemas.microsoft.com/office/drawing/2014/main" id="{C2468DC8-A5FE-4E84-AC1C-6A8BB9A841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013" y="2097088"/>
            <a:ext cx="11539485" cy="3706331"/>
          </a:xfrm>
          <a:prstGeom prst="rect">
            <a:avLst/>
          </a:prstGeom>
        </p:spPr>
      </p:pic>
    </p:spTree>
    <p:extLst>
      <p:ext uri="{BB962C8B-B14F-4D97-AF65-F5344CB8AC3E}">
        <p14:creationId xmlns:p14="http://schemas.microsoft.com/office/powerpoint/2010/main" val="288713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a:t>
            </a:r>
          </a:p>
          <a:p>
            <a:r>
              <a:rPr lang="en-US" dirty="0"/>
              <a:t>	         are used in  feed-forward networks.</a:t>
            </a:r>
          </a:p>
        </p:txBody>
      </p:sp>
    </p:spTree>
    <p:extLst>
      <p:ext uri="{BB962C8B-B14F-4D97-AF65-F5344CB8AC3E}">
        <p14:creationId xmlns:p14="http://schemas.microsoft.com/office/powerpoint/2010/main" val="374362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p:txBody>
      </p:sp>
    </p:spTree>
    <p:extLst>
      <p:ext uri="{BB962C8B-B14F-4D97-AF65-F5344CB8AC3E}">
        <p14:creationId xmlns:p14="http://schemas.microsoft.com/office/powerpoint/2010/main" val="34391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a:p>
            <a:pPr marL="285750" indent="-285750">
              <a:buFont typeface="Wingdings" panose="05000000000000000000" pitchFamily="2" charset="2"/>
              <a:buChar char="ü"/>
            </a:pPr>
            <a:r>
              <a:rPr lang="en-US" dirty="0"/>
              <a:t>SELU - (Scaled Exponential Linear Units)</a:t>
            </a:r>
          </a:p>
        </p:txBody>
      </p:sp>
    </p:spTree>
    <p:extLst>
      <p:ext uri="{BB962C8B-B14F-4D97-AF65-F5344CB8AC3E}">
        <p14:creationId xmlns:p14="http://schemas.microsoft.com/office/powerpoint/2010/main" val="334873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923330"/>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p:txBody>
      </p:sp>
    </p:spTree>
    <p:extLst>
      <p:ext uri="{BB962C8B-B14F-4D97-AF65-F5344CB8AC3E}">
        <p14:creationId xmlns:p14="http://schemas.microsoft.com/office/powerpoint/2010/main" val="421235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5891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308324"/>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dirty="0"/>
          </a:p>
          <a:p>
            <a:pPr marL="742950" lvl="1" indent="-285750">
              <a:buFont typeface="Wingdings" panose="05000000000000000000" pitchFamily="2" charset="2"/>
              <a:buChar char="Ø"/>
            </a:pPr>
            <a:r>
              <a:rPr lang="en-US" dirty="0"/>
              <a:t>A custom weight initialization technique is being used.</a:t>
            </a:r>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140896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TotalTime>
  <Words>151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Tw Cen MT</vt:lpstr>
      <vt:lpstr>Wingdings</vt:lpstr>
      <vt:lpstr>Circuit</vt:lpstr>
      <vt:lpstr>Vehicle price calculator</vt:lpstr>
      <vt:lpstr>Rnn recap</vt:lpstr>
      <vt:lpstr>Rnn recap</vt:lpstr>
      <vt:lpstr>Activation function</vt:lpstr>
      <vt:lpstr>Activation function</vt:lpstr>
      <vt:lpstr>Activation function</vt:lpstr>
      <vt:lpstr>Selu (scaled exponential linear units)</vt:lpstr>
      <vt:lpstr>Selu (scaled exponential linear units)</vt:lpstr>
      <vt:lpstr>Selu (scaled exponential linear units)</vt:lpstr>
      <vt:lpstr>Selu (scaled exponential linear units)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Brian Kilburn</dc:creator>
  <cp:lastModifiedBy>Brian Kilburn</cp:lastModifiedBy>
  <cp:revision>39</cp:revision>
  <dcterms:created xsi:type="dcterms:W3CDTF">2018-12-10T02:48:41Z</dcterms:created>
  <dcterms:modified xsi:type="dcterms:W3CDTF">2018-12-10T04:24:57Z</dcterms:modified>
</cp:coreProperties>
</file>