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2" r:id="rId11"/>
    <p:sldId id="267" r:id="rId12"/>
    <p:sldId id="268" r:id="rId13"/>
    <p:sldId id="263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23E7-6540-4C2C-A839-D8B7C873A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52EE8-9F58-4071-B24F-CAEAFF77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B1F8BDB-5481-485E-B4A3-558C1C0AA29F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12/1/2018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71ED22F-491E-4A81-8E39-9A629AA06651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A31717F-68FC-48FA-8626-F25C6A79DFFA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12/1/2018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316F68F-B836-4E37-AC9A-46A1E901C0E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vTYbnXyB4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3"/>
          <a:srcRect t="15824" r="90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Windows Server 2019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By Brian Kilburn and Aaron Voynar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984985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System Insights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 descr="System Insights extension in Windows Admin Center, showing CPU capacity forecasting capability with a graph plotting the forecast">
            <a:extLst>
              <a:ext uri="{FF2B5EF4-FFF2-40B4-BE49-F238E27FC236}">
                <a16:creationId xmlns:a16="http://schemas.microsoft.com/office/drawing/2014/main" id="{6090A5E2-0789-4EFD-B063-60E24F17FC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1757362"/>
            <a:ext cx="9509265" cy="4306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586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Storage Migration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2093843" y="2411896"/>
            <a:ext cx="841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Transfer of Data from legacy systems to WS2019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easy setup of a point-to-point VPN to the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1451327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720" y="3213720"/>
            <a:ext cx="1168380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u="sng" strike="noStrike" spc="-1">
                <a:solidFill>
                  <a:srgbClr val="266662"/>
                </a:solidFill>
                <a:uFillTx/>
                <a:latin typeface="Century Gothic"/>
                <a:hlinkClick r:id="rId2"/>
              </a:rPr>
              <a:t>https://www.youtube.com/watch?v=3wvTYbnXyB4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011680"/>
            <a:ext cx="7863840" cy="15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011680"/>
            <a:ext cx="7863840" cy="209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011680"/>
            <a:ext cx="7863840" cy="266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File Sync with Azure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97280" y="2011680"/>
            <a:ext cx="7863840" cy="295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File Sync with Azure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Storage Replica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PaaS (Platform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PaaS (Platform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IaaS (Infrastructure as a Service)</a:t>
            </a:r>
          </a:p>
        </p:txBody>
      </p:sp>
    </p:spTree>
    <p:extLst>
      <p:ext uri="{BB962C8B-B14F-4D97-AF65-F5344CB8AC3E}">
        <p14:creationId xmlns:p14="http://schemas.microsoft.com/office/powerpoint/2010/main" val="36687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Storage Migration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2093843" y="2411896"/>
            <a:ext cx="767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Transfer of Data from legacy systems to WS2019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179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SERVICES</vt:lpstr>
      <vt:lpstr>AZURE SERVICES</vt:lpstr>
      <vt:lpstr>AZURE SERVICES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</dc:title>
  <dc:subject/>
  <dc:creator>Brian Kilburn</dc:creator>
  <dc:description/>
  <cp:lastModifiedBy>Brian Kilburn</cp:lastModifiedBy>
  <cp:revision>20</cp:revision>
  <dcterms:created xsi:type="dcterms:W3CDTF">2018-11-13T04:47:34Z</dcterms:created>
  <dcterms:modified xsi:type="dcterms:W3CDTF">2018-12-01T23:15:09Z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