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2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6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5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D809A6-CBE3-4C6F-8CE9-74CB439F4F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D420-5D6A-4600-A4D8-1EEF10C8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46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wvTYbnXyB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floor, indoor, platform&#10;&#10;Description automatically generated">
            <a:extLst>
              <a:ext uri="{FF2B5EF4-FFF2-40B4-BE49-F238E27FC236}">
                <a16:creationId xmlns:a16="http://schemas.microsoft.com/office/drawing/2014/main" id="{C7A9AB89-9A3F-4AE8-B4A6-546DAA1356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5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841A1-4966-488A-9FC6-9FC509B2B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Windows Server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B2576-9C64-495B-89BD-C6E40FD1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/>
              <a:t>By Brian Kilburn and Aron Vyarn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43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EA53F8-6EA1-4ECF-880A-C0FE1F89D683}"/>
              </a:ext>
            </a:extLst>
          </p:cNvPr>
          <p:cNvSpPr/>
          <p:nvPr/>
        </p:nvSpPr>
        <p:spPr>
          <a:xfrm>
            <a:off x="396613" y="3213590"/>
            <a:ext cx="1168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https://www.youtube.com/watch?v=3wvTYbnXyB4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9659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Windows Server 2019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</dc:title>
  <dc:creator>Brian Kilburn</dc:creator>
  <cp:lastModifiedBy>Brian Kilburn</cp:lastModifiedBy>
  <cp:revision>4</cp:revision>
  <dcterms:created xsi:type="dcterms:W3CDTF">2018-11-13T04:47:34Z</dcterms:created>
  <dcterms:modified xsi:type="dcterms:W3CDTF">2018-11-13T05:29:40Z</dcterms:modified>
</cp:coreProperties>
</file>