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74" r:id="rId3"/>
    <p:sldId id="258" r:id="rId4"/>
    <p:sldId id="260" r:id="rId5"/>
    <p:sldId id="266" r:id="rId6"/>
    <p:sldId id="267" r:id="rId7"/>
    <p:sldId id="268" r:id="rId8"/>
    <p:sldId id="269" r:id="rId9"/>
    <p:sldId id="276" r:id="rId10"/>
    <p:sldId id="275" r:id="rId11"/>
    <p:sldId id="270" r:id="rId12"/>
    <p:sldId id="271" r:id="rId13"/>
    <p:sldId id="272" r:id="rId14"/>
    <p:sldId id="273" r:id="rId15"/>
    <p:sldId id="262" r:id="rId16"/>
    <p:sldId id="264" r:id="rId17"/>
    <p:sldId id="265" r:id="rId1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434" autoAdjust="0"/>
  </p:normalViewPr>
  <p:slideViewPr>
    <p:cSldViewPr>
      <p:cViewPr varScale="1">
        <p:scale>
          <a:sx n="69" d="100"/>
          <a:sy n="69" d="100"/>
        </p:scale>
        <p:origin x="1656" y="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endParaRPr lang="en-IN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48691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endParaRPr lang="en-IN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48692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endParaRPr lang="en-IN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048693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pPr>
            <a:fld id="{9D0E0157-A4F4-47BD-A815-37961BBB6AF4}" type="slidenum">
              <a:t>‹#›</a:t>
            </a:fld>
            <a:endParaRPr lang="en-IN" sz="1400" b="0" i="0" u="none" strike="noStrike" kern="1200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82983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1048685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1048686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048687" name="Date Placeholder 4"/>
          <p:cNvSpPr txBox="1">
            <a:spLocks noGrp="1"/>
          </p:cNvSpPr>
          <p:nvPr>
            <p:ph type="dt" idx="1"/>
          </p:nvPr>
        </p:nvSpPr>
        <p:spPr>
          <a:xfrm>
            <a:off x="4279320" y="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048688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1048689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defRPr lang="en-IN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A112461-1A32-4A33-8C2B-6B7D836E7F5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34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defRPr lang="en-IN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1048591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1048595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104860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1048611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1048621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104862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8"/>
          <p:cNvSpPr>
            <a:spLocks noGrp="1"/>
          </p:cNvSpPr>
          <p:nvPr>
            <p:ph type="ctrTitle"/>
          </p:nvPr>
        </p:nvSpPr>
        <p:spPr>
          <a:xfrm>
            <a:off x="588036" y="1511935"/>
            <a:ext cx="8655897" cy="2015913"/>
          </a:xfrm>
          <a:ln>
            <a:noFill/>
          </a:ln>
        </p:spPr>
        <p:txBody>
          <a:bodyPr vert="horz" tIns="0" rIns="2015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2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26" name="Subtitle 16"/>
          <p:cNvSpPr>
            <a:spLocks noGrp="1"/>
          </p:cNvSpPr>
          <p:nvPr>
            <p:ph type="subTitle" idx="1"/>
          </p:nvPr>
        </p:nvSpPr>
        <p:spPr>
          <a:xfrm>
            <a:off x="588036" y="3558863"/>
            <a:ext cx="8659257" cy="1931917"/>
          </a:xfrm>
        </p:spPr>
        <p:txBody>
          <a:bodyPr lIns="0" rIns="20159"/>
          <a:lstStyle>
            <a:lvl1pPr marL="0" marR="50397" indent="0" algn="r">
              <a:buNone/>
              <a:defRPr>
                <a:solidFill>
                  <a:schemeClr val="tx1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62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2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2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8642D1-68F5-4816-9F47-1A5E23648C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6293F1-52EC-4DD4-9D1D-BECE628BF6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007958"/>
            <a:ext cx="2268141" cy="574500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007958"/>
            <a:ext cx="6636411" cy="574500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9E1613-BB5C-41B3-95B3-DD5E51393D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E8467E-5787-4945-A073-464AD42086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584676" y="1451458"/>
            <a:ext cx="8568531" cy="150185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2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584676" y="2981391"/>
            <a:ext cx="8568531" cy="1664178"/>
          </a:xfrm>
        </p:spPr>
        <p:txBody>
          <a:bodyPr lIns="50397" rIns="50397" anchor="t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24005E-0B88-46E7-A961-4F8BC88F111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65" name="Content Placeholder 2"/>
          <p:cNvSpPr>
            <a:spLocks noGrp="1"/>
          </p:cNvSpPr>
          <p:nvPr>
            <p:ph sz="half" idx="1"/>
          </p:nvPr>
        </p:nvSpPr>
        <p:spPr>
          <a:xfrm>
            <a:off x="504031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6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2116538"/>
            <a:ext cx="4452276" cy="4888590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D47B90-CD8F-4EAC-B119-3B6678BAB6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</p:spPr>
        <p:txBody>
          <a:bodyPr tIns="50397" anchor="b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504031" y="2045068"/>
            <a:ext cx="4454027" cy="726813"/>
          </a:xfrm>
        </p:spPr>
        <p:txBody>
          <a:bodyPr lIns="50397" tIns="0" rIns="50397" bIns="0" anchor="ctr">
            <a:noAutofit/>
          </a:bodyPr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8" y="2050038"/>
            <a:ext cx="4455776" cy="721843"/>
          </a:xfrm>
        </p:spPr>
        <p:txBody>
          <a:bodyPr lIns="50397" tIns="0" rIns="50397" bIns="0" anchor="ctr"/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73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2771881"/>
            <a:ext cx="4454027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771881"/>
            <a:ext cx="4455776" cy="4239194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7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7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8E1C4A-89A7-4FCA-82F6-C0FC8BA7B5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504031" y="776127"/>
            <a:ext cx="9156568" cy="1259946"/>
          </a:xfrm>
        </p:spPr>
        <p:txBody>
          <a:bodyPr vert="horz" tIns="5039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307788-C0F7-4A21-8678-DCB97944C0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5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5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C5ADC7-BBA0-4285-B671-7F39F5161E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6047" y="566978"/>
            <a:ext cx="3024188" cy="128094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9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79" name="Text Placeholder 2"/>
          <p:cNvSpPr>
            <a:spLocks noGrp="1"/>
          </p:cNvSpPr>
          <p:nvPr>
            <p:ph type="body" idx="2"/>
          </p:nvPr>
        </p:nvSpPr>
        <p:spPr>
          <a:xfrm>
            <a:off x="756047" y="1847921"/>
            <a:ext cx="3024188" cy="5039783"/>
          </a:xfrm>
        </p:spPr>
        <p:txBody>
          <a:bodyPr lIns="20159" rIns="20159"/>
          <a:lstStyle>
            <a:lvl1pPr marL="0" indent="0" algn="l">
              <a:buNone/>
              <a:defRPr sz="15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80" name="Content Placeholder 3"/>
          <p:cNvSpPr>
            <a:spLocks noGrp="1"/>
          </p:cNvSpPr>
          <p:nvPr>
            <p:ph sz="half" idx="1"/>
          </p:nvPr>
        </p:nvSpPr>
        <p:spPr>
          <a:xfrm>
            <a:off x="3941245" y="1847921"/>
            <a:ext cx="5635349" cy="5039783"/>
          </a:xfrm>
        </p:spPr>
        <p:txBody>
          <a:bodyPr tIns="0"/>
          <a:lstStyle>
            <a:lvl1pPr>
              <a:defRPr sz="3100"/>
            </a:lvl1pPr>
            <a:lvl2pPr>
              <a:defRPr sz="2900"/>
            </a:lvl2pPr>
            <a:lvl3pPr>
              <a:defRPr sz="2600"/>
            </a:lvl3pPr>
            <a:lvl4pPr>
              <a:defRPr sz="22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8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8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8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9312E1-0D13-4E93-8B71-88E4341556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Snip and Round Single Corner Rectangle 8"/>
          <p:cNvSpPr/>
          <p:nvPr/>
        </p:nvSpPr>
        <p:spPr>
          <a:xfrm rot="420000" flipV="1">
            <a:off x="3490023" y="1221450"/>
            <a:ext cx="5796359" cy="453580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5" name="Right Triangle 11"/>
          <p:cNvSpPr/>
          <p:nvPr/>
        </p:nvSpPr>
        <p:spPr>
          <a:xfrm rot="420000" flipV="1">
            <a:off x="8824002" y="5908153"/>
            <a:ext cx="171371" cy="171353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72042" y="1297420"/>
            <a:ext cx="2439511" cy="1744547"/>
          </a:xfrm>
        </p:spPr>
        <p:txBody>
          <a:bodyPr vert="horz" lIns="50397" tIns="50397" rIns="50397" bIns="50397" anchor="b"/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4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2" y="3118211"/>
            <a:ext cx="2436151" cy="2402297"/>
          </a:xfrm>
        </p:spPr>
        <p:txBody>
          <a:bodyPr lIns="70556" rIns="50397" bIns="50397" anchor="t"/>
          <a:lstStyle>
            <a:lvl1pPr marL="0" indent="0" algn="l">
              <a:spcBef>
                <a:spcPts val="276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IN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04552" y="7006699"/>
            <a:ext cx="672042" cy="402483"/>
          </a:xfrm>
        </p:spPr>
        <p:txBody>
          <a:bodyPr/>
          <a:lstStyle/>
          <a:p>
            <a:pPr lvl="0"/>
            <a:fld id="{6455D3C4-414F-46AF-AE10-9E27012ABE40}" type="slidenum">
              <a:rPr lang="en-US" smtClean="0"/>
              <a:t>‹#›</a:t>
            </a:fld>
            <a:endParaRPr lang="en-US"/>
          </a:p>
        </p:txBody>
      </p:sp>
      <p:sp>
        <p:nvSpPr>
          <p:cNvPr id="1048651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842845" y="1322245"/>
            <a:ext cx="5090716" cy="433421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1048652" name="Freeform 9"/>
          <p:cNvSpPr/>
          <p:nvPr/>
        </p:nvSpPr>
        <p:spPr bwMode="auto">
          <a:xfrm flipV="1">
            <a:off x="-10501" y="6411724"/>
            <a:ext cx="10101626" cy="11479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3" name="Freeform 10"/>
          <p:cNvSpPr/>
          <p:nvPr/>
        </p:nvSpPr>
        <p:spPr bwMode="auto">
          <a:xfrm flipV="1">
            <a:off x="4830299" y="6856206"/>
            <a:ext cx="5250326" cy="70347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10501" y="-7875"/>
            <a:ext cx="10101626" cy="114795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830299" y="-7875"/>
            <a:ext cx="5250326" cy="70347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504031" y="776127"/>
            <a:ext cx="9072563" cy="1259946"/>
          </a:xfrm>
          <a:prstGeom prst="rect">
            <a:avLst/>
          </a:prstGeom>
        </p:spPr>
        <p:txBody>
          <a:bodyPr vert="horz" lIns="0" tIns="50397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504031" y="2133508"/>
            <a:ext cx="9072563" cy="4838192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940182" y="7006699"/>
            <a:ext cx="3696229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lvl="0"/>
            <a:endParaRPr lang="en-IN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736542" y="7006699"/>
            <a:ext cx="840052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lvl="0"/>
            <a:fld id="{8F4EDBF3-D0FD-418E-B3F8-7C95C21BFA03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20965" y="223117"/>
            <a:ext cx="10120917" cy="715649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latinLnBrk="0" hangingPunct="1">
        <a:spcBef>
          <a:spcPct val="0"/>
        </a:spcBef>
        <a:buNone/>
        <a:defRPr kumimoji="0" sz="55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27214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7214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10326" indent="-23182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709" indent="-23182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3182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19063" indent="-201589" algn="l" rtl="0" eaLnBrk="1" latinLnBrk="0" hangingPunct="1">
        <a:spcBef>
          <a:spcPct val="20000"/>
        </a:spcBef>
        <a:buClr>
          <a:schemeClr val="tx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721446" indent="-201589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 txBox="1">
            <a:spLocks noGrp="1"/>
          </p:cNvSpPr>
          <p:nvPr>
            <p:ph type="title" idx="4294967295"/>
          </p:nvPr>
        </p:nvSpPr>
        <p:spPr>
          <a:xfrm>
            <a:off x="157955" y="3055937"/>
            <a:ext cx="9764712" cy="14478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IN" sz="4000" b="1" spc="50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rPr>
              <a:t>Amrutvahini college of engineering, Sangamner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2E510-39D7-675F-F650-B1A057C3FEC1}"/>
              </a:ext>
            </a:extLst>
          </p:cNvPr>
          <p:cNvSpPr txBox="1"/>
          <p:nvPr/>
        </p:nvSpPr>
        <p:spPr>
          <a:xfrm>
            <a:off x="157955" y="5608637"/>
            <a:ext cx="38230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Dattatraya Jankiram Katkhade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Rituja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Yogesh Puranik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Owes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Noormahemud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Shaikh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Miss. Swapnali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Raosaheb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52605-2D1D-E44B-441E-9471D01F0979}"/>
              </a:ext>
            </a:extLst>
          </p:cNvPr>
          <p:cNvSpPr txBox="1"/>
          <p:nvPr/>
        </p:nvSpPr>
        <p:spPr>
          <a:xfrm>
            <a:off x="6564312" y="5608637"/>
            <a:ext cx="382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A. D.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Gawali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0D2EA1-1E35-D0EB-3E86-4B26E6731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312" y="655637"/>
            <a:ext cx="2207397" cy="17314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5BD263-2D91-8383-81B7-8047517E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12" y="676823"/>
            <a:ext cx="2207397" cy="17314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AE639F-E0E5-931A-0473-494630A3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2" y="1530952"/>
            <a:ext cx="5562600" cy="80988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Searching &amp; Sorting Visualizer</a:t>
            </a:r>
            <a:endParaRPr lang="en-IN" sz="5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DAABE-7131-493B-8A85-4F2F9654C3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1" y="2865437"/>
            <a:ext cx="975119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4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48819B-F942-9130-084A-F4DC1C5F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12" y="655637"/>
            <a:ext cx="2207397" cy="17314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B8C687-94AE-3074-8043-66829564E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84437"/>
            <a:ext cx="10080625" cy="507523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2B59E59-5F2A-68E3-2039-F7BCE24E0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2" y="1116403"/>
            <a:ext cx="5943600" cy="834633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/>
              <a:t>D</a:t>
            </a:r>
            <a:r>
              <a:rPr lang="en-US" sz="5400" b="1" dirty="0" err="1"/>
              <a:t>esign</a:t>
            </a:r>
            <a:r>
              <a:rPr lang="en-US" sz="5400" b="1" dirty="0"/>
              <a:t> </a:t>
            </a:r>
            <a:r>
              <a:rPr lang="en-IN" sz="5400" b="1" dirty="0"/>
              <a:t>Architecture </a:t>
            </a:r>
          </a:p>
        </p:txBody>
      </p:sp>
    </p:spTree>
    <p:extLst>
      <p:ext uri="{BB962C8B-B14F-4D97-AF65-F5344CB8AC3E}">
        <p14:creationId xmlns:p14="http://schemas.microsoft.com/office/powerpoint/2010/main" val="371202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2AC1E0-FB23-8D89-A240-29206DE89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12" y="655637"/>
            <a:ext cx="2207397" cy="17314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4F57CB-9CBA-D993-F95D-7F65F10D7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998"/>
          <a:stretch>
            <a:fillRect/>
          </a:stretch>
        </p:blipFill>
        <p:spPr bwMode="auto">
          <a:xfrm>
            <a:off x="0" y="2941637"/>
            <a:ext cx="10080625" cy="46180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CD7253C-1991-EB0A-09DB-984F8B7F9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2" y="1563143"/>
            <a:ext cx="5943600" cy="834633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/>
              <a:t>Level-0 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377864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00932D-1D2A-9B26-17B3-EB6F7C1D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12" y="655637"/>
            <a:ext cx="2207397" cy="17314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44D0915B-0E19-0107-5DA3-BD7103CC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2" y="1563143"/>
            <a:ext cx="5943600" cy="834633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/>
              <a:t>Level-1 Data Flow Diagram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4CCFFC-8675-4514-6B76-3A492AB67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76"/>
          <a:stretch>
            <a:fillRect/>
          </a:stretch>
        </p:blipFill>
        <p:spPr bwMode="auto">
          <a:xfrm>
            <a:off x="31555" y="2870419"/>
            <a:ext cx="10049069" cy="46892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830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A61B40-CC51-CC6C-2EFB-2F390805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12" y="655637"/>
            <a:ext cx="2207397" cy="17314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A56CB6A-C4BD-CAA3-224C-8CF2D3EE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2" y="1563143"/>
            <a:ext cx="5943600" cy="834633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/>
              <a:t>Level-2 Data Flow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C2F3F0-AED1-2B60-49D8-0821B582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31"/>
          <a:stretch>
            <a:fillRect/>
          </a:stretch>
        </p:blipFill>
        <p:spPr bwMode="auto">
          <a:xfrm>
            <a:off x="-1" y="2865436"/>
            <a:ext cx="10080625" cy="46809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113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73547D-197F-42EB-B39A-5FD98C63C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312" y="655637"/>
            <a:ext cx="2207397" cy="17314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36282A7-E3A8-F078-944A-D7C977B3944A}"/>
              </a:ext>
            </a:extLst>
          </p:cNvPr>
          <p:cNvSpPr txBox="1">
            <a:spLocks/>
          </p:cNvSpPr>
          <p:nvPr/>
        </p:nvSpPr>
        <p:spPr>
          <a:xfrm>
            <a:off x="165916" y="1109390"/>
            <a:ext cx="6934200" cy="82390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5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b="1" dirty="0"/>
              <a:t>Technical Specifications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B3EE2-0161-4CAF-DD78-F76C085BC72E}"/>
              </a:ext>
            </a:extLst>
          </p:cNvPr>
          <p:cNvSpPr txBox="1"/>
          <p:nvPr/>
        </p:nvSpPr>
        <p:spPr>
          <a:xfrm>
            <a:off x="849312" y="2560637"/>
            <a:ext cx="8382000" cy="446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Operating Systems: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Windows, RedHat Linux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Software Requirements: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Visual Studio Code, MongoDB Compass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Languages used for Front-end: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HTML, CSS, JavaScript, p5.js library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4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Back-end: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Node JS, Express Framework, MongoDB Server, Kubernetes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extBox 6"/>
          <p:cNvSpPr txBox="1"/>
          <p:nvPr/>
        </p:nvSpPr>
        <p:spPr>
          <a:xfrm>
            <a:off x="696912" y="2484437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1EAEA-30AA-05CC-7DAF-C8B0F1358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312" y="655637"/>
            <a:ext cx="2207397" cy="17314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769EA8B-E709-2F81-B040-72C37F0DFCA0}"/>
              </a:ext>
            </a:extLst>
          </p:cNvPr>
          <p:cNvSpPr txBox="1">
            <a:spLocks/>
          </p:cNvSpPr>
          <p:nvPr/>
        </p:nvSpPr>
        <p:spPr>
          <a:xfrm>
            <a:off x="165916" y="1109390"/>
            <a:ext cx="6934200" cy="82390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5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b="1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90D380-CB06-2CC1-21C2-594A78E55876}"/>
              </a:ext>
            </a:extLst>
          </p:cNvPr>
          <p:cNvSpPr txBox="1"/>
          <p:nvPr/>
        </p:nvSpPr>
        <p:spPr>
          <a:xfrm>
            <a:off x="165915" y="3094036"/>
            <a:ext cx="97487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Algorithm visualization can be seen as a valuable supporting tool, used in addition to standard ways of education in the field of computer science.</a:t>
            </a:r>
          </a:p>
          <a:p>
            <a:endParaRPr lang="en-IN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tool can be used as an effective supplement to the traditional classroom education and textbook for Data Structures and Algorithms course.</a:t>
            </a:r>
            <a:endParaRPr 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 txBox="1">
            <a:spLocks noGrp="1"/>
          </p:cNvSpPr>
          <p:nvPr>
            <p:ph type="title" idx="4294967295"/>
          </p:nvPr>
        </p:nvSpPr>
        <p:spPr>
          <a:xfrm>
            <a:off x="504030" y="3284536"/>
            <a:ext cx="9072563" cy="990601"/>
          </a:xfrm>
        </p:spPr>
        <p:txBody>
          <a:bodyPr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IN" b="1" i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Impact" pitchFamily="34" charset="0"/>
              </a:rPr>
              <a:t>THANK YOU..!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6C7C2-7DF8-4095-81FD-9072506D9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312" y="655637"/>
            <a:ext cx="2207397" cy="17314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957AB2-061E-9C0B-35A9-B15A4FE2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12" y="655637"/>
            <a:ext cx="2207397" cy="17314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7556042-C7FB-2B39-4ADE-75801F75B8CD}"/>
              </a:ext>
            </a:extLst>
          </p:cNvPr>
          <p:cNvSpPr txBox="1">
            <a:spLocks/>
          </p:cNvSpPr>
          <p:nvPr/>
        </p:nvSpPr>
        <p:spPr>
          <a:xfrm>
            <a:off x="157955" y="3055937"/>
            <a:ext cx="9764712" cy="1447800"/>
          </a:xfrm>
          <a:prstGeom prst="rect">
            <a:avLst/>
          </a:prstGeom>
        </p:spPr>
        <p:txBody>
          <a:bodyPr vert="horz" lIns="0" tIns="50397" rIns="0" bIns="0" anchor="b"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55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algn="ctr">
              <a:buFont typeface="StarSymbol"/>
              <a:buNone/>
            </a:pPr>
            <a:r>
              <a:rPr lang="en-IN" sz="4000" b="1" spc="50" dirty="0">
                <a:ln w="11430"/>
                <a:solidFill>
                  <a:schemeClr val="accent1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Impact" pitchFamily="34" charset="0"/>
              </a:rPr>
              <a:t>Simulation-Based Learning System for 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165342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6"/>
          <p:cNvSpPr txBox="1"/>
          <p:nvPr/>
        </p:nvSpPr>
        <p:spPr>
          <a:xfrm>
            <a:off x="849312" y="2560637"/>
            <a:ext cx="8382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Algorithms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using Animation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of Visualization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Concepts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thinking Capacity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Skill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Growth</a:t>
            </a:r>
          </a:p>
          <a:p>
            <a:pPr algn="ctr"/>
            <a:endParaRPr lang="en-US" sz="2400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7F6CC-8C7A-084F-E0C7-1D8A58CB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312" y="655637"/>
            <a:ext cx="2207397" cy="17314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E7DADFF-F3AA-E3F0-83A5-33CC8624E6B7}"/>
              </a:ext>
            </a:extLst>
          </p:cNvPr>
          <p:cNvSpPr txBox="1">
            <a:spLocks/>
          </p:cNvSpPr>
          <p:nvPr/>
        </p:nvSpPr>
        <p:spPr>
          <a:xfrm>
            <a:off x="468312" y="1116404"/>
            <a:ext cx="5562600" cy="80988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5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Abstract</a:t>
            </a:r>
            <a:endParaRPr lang="en-IN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5"/>
          <p:cNvSpPr txBox="1"/>
          <p:nvPr/>
        </p:nvSpPr>
        <p:spPr>
          <a:xfrm>
            <a:off x="315913" y="3094037"/>
            <a:ext cx="9529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Develop Online Browser-based Application which can be used by Students or Teachers for simulation-based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Data Structures and Algorithms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topic having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MCQ test for the perfect understanding of Data Structures and Algorithms.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4BFC1-F8CE-C0F7-CF0B-34EE7AEA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312" y="655637"/>
            <a:ext cx="2207397" cy="17314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491EDFE-D976-D99C-4700-7DA80ECE34C7}"/>
              </a:ext>
            </a:extLst>
          </p:cNvPr>
          <p:cNvSpPr txBox="1">
            <a:spLocks/>
          </p:cNvSpPr>
          <p:nvPr/>
        </p:nvSpPr>
        <p:spPr>
          <a:xfrm>
            <a:off x="773112" y="1116404"/>
            <a:ext cx="5562600" cy="80988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5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/>
              <a:t>Objectives</a:t>
            </a:r>
            <a:endParaRPr lang="en-IN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112" y="1116404"/>
            <a:ext cx="5562600" cy="80988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Registration Page</a:t>
            </a:r>
            <a:endParaRPr lang="en-IN" sz="5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33F7B-2F94-CDC7-5EA0-BEFAD169A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12" y="655637"/>
            <a:ext cx="2207397" cy="17314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A7C660-FD0C-DBFB-0DC5-8C660846D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2" y="2492069"/>
            <a:ext cx="9751197" cy="417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4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F203C8-4F13-180A-4B49-F28EFB8B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12" y="655637"/>
            <a:ext cx="2207397" cy="17314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B2C5C2-A386-9117-29FA-B9D16A82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2" y="2560637"/>
            <a:ext cx="9751197" cy="44958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6DCB644-FDFA-01F0-A419-E4E3F198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2" y="1116404"/>
            <a:ext cx="5562600" cy="80988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Login Page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393974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5BD263-2D91-8383-81B7-8047517E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12" y="676823"/>
            <a:ext cx="2207397" cy="17314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DB0386-DB20-3919-BC41-09A10B6B82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12" y="2789237"/>
            <a:ext cx="9601200" cy="461701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AE639F-E0E5-931A-0473-494630A3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2" y="1116404"/>
            <a:ext cx="5562600" cy="80988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Stack Visualizer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56418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047F03-7E2C-3830-65C8-320A38839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12" y="655637"/>
            <a:ext cx="2207397" cy="17314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5460AFE-B281-DE2D-E849-19C01D58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2" y="1116404"/>
            <a:ext cx="5562600" cy="80988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Queue Visualizer</a:t>
            </a:r>
            <a:endParaRPr lang="en-IN" sz="5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F9AAD-35AF-E7E3-4E68-06977D5499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35" y="3009586"/>
            <a:ext cx="9528153" cy="432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1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5BD263-2D91-8383-81B7-8047517E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12" y="676823"/>
            <a:ext cx="2207397" cy="17314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AE639F-E0E5-931A-0473-494630A3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112" y="1521660"/>
            <a:ext cx="5562600" cy="809880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Binary Search Tree Visualizer</a:t>
            </a:r>
            <a:endParaRPr lang="en-IN" sz="5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B2753-4D17-1DF9-DB57-D70F2B850C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2" y="3170237"/>
            <a:ext cx="975119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12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235</Words>
  <Application>Microsoft Office PowerPoint</Application>
  <PresentationFormat>Custom</PresentationFormat>
  <Paragraphs>45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Calibri</vt:lpstr>
      <vt:lpstr>Constantia</vt:lpstr>
      <vt:lpstr>Impact</vt:lpstr>
      <vt:lpstr>Liberation Sans</vt:lpstr>
      <vt:lpstr>Liberation Serif</vt:lpstr>
      <vt:lpstr>StarSymbol</vt:lpstr>
      <vt:lpstr>Times New Roman</vt:lpstr>
      <vt:lpstr>Wingdings</vt:lpstr>
      <vt:lpstr>Wingdings 2</vt:lpstr>
      <vt:lpstr>Flow</vt:lpstr>
      <vt:lpstr>Amrutvahini college of engineering, Sangamner</vt:lpstr>
      <vt:lpstr>PowerPoint Presentation</vt:lpstr>
      <vt:lpstr>PowerPoint Presentation</vt:lpstr>
      <vt:lpstr>PowerPoint Presentation</vt:lpstr>
      <vt:lpstr>Registration Page</vt:lpstr>
      <vt:lpstr>Login Page</vt:lpstr>
      <vt:lpstr>Stack Visualizer</vt:lpstr>
      <vt:lpstr>Queue Visualizer</vt:lpstr>
      <vt:lpstr>Binary Search Tree Visualizer</vt:lpstr>
      <vt:lpstr>Searching &amp; Sorting Visualizer</vt:lpstr>
      <vt:lpstr>Design Architecture </vt:lpstr>
      <vt:lpstr>Level-0 Data Flow Diagram</vt:lpstr>
      <vt:lpstr>Level-1 Data Flow Diagram</vt:lpstr>
      <vt:lpstr>Level-2 Data Flow Diagram</vt:lpstr>
      <vt:lpstr>PowerPoint Presentation</vt:lpstr>
      <vt:lpstr>PowerPoint Presentation</vt:lpstr>
      <vt:lpstr>THANK YOU..!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PIRENS INSTITUTE OF BUSINESS MANAGEMENT AND ADMINSTRATION (IBMA)</dc:title>
  <dc:creator>DHANANJAY</dc:creator>
  <cp:lastModifiedBy>Dattatraya Katkhade</cp:lastModifiedBy>
  <cp:revision>13</cp:revision>
  <dcterms:created xsi:type="dcterms:W3CDTF">2009-02-15T15:14:40Z</dcterms:created>
  <dcterms:modified xsi:type="dcterms:W3CDTF">2022-05-18T17:56:16Z</dcterms:modified>
</cp:coreProperties>
</file>