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8" r:id="rId2"/>
    <p:sldId id="306" r:id="rId3"/>
    <p:sldId id="316" r:id="rId4"/>
    <p:sldId id="318" r:id="rId5"/>
    <p:sldId id="351" r:id="rId6"/>
    <p:sldId id="331" r:id="rId7"/>
    <p:sldId id="360" r:id="rId8"/>
    <p:sldId id="361" r:id="rId9"/>
    <p:sldId id="353" r:id="rId10"/>
    <p:sldId id="362" r:id="rId11"/>
    <p:sldId id="363" r:id="rId12"/>
    <p:sldId id="359" r:id="rId13"/>
    <p:sldId id="364" r:id="rId14"/>
    <p:sldId id="365" r:id="rId15"/>
    <p:sldId id="356" r:id="rId1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0" autoAdjust="0"/>
    <p:restoredTop sz="95135" autoAdjust="0"/>
  </p:normalViewPr>
  <p:slideViewPr>
    <p:cSldViewPr snapToGrid="0" snapToObjects="1">
      <p:cViewPr varScale="1">
        <p:scale>
          <a:sx n="51" d="100"/>
          <a:sy n="51" d="100"/>
        </p:scale>
        <p:origin x="-228" y="-11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306" y="5814225"/>
            <a:ext cx="22494240" cy="2955760"/>
          </a:xfrm>
        </p:spPr>
        <p:txBody>
          <a:bodyPr>
            <a:noAutofit/>
          </a:bodyPr>
          <a:lstStyle/>
          <a:p>
            <a:r>
              <a:rPr lang="zh-CN" altLang="en-US" sz="12800" dirty="0" smtClean="0"/>
              <a:t>网页远</a:t>
            </a:r>
            <a:r>
              <a:rPr lang="zh-CN" altLang="en-US" sz="12800" smtClean="0"/>
              <a:t>控：网页控制电脑</a:t>
            </a:r>
            <a:endParaRPr lang="zh-CN" altLang="en-US" sz="12800" dirty="0"/>
          </a:p>
        </p:txBody>
      </p:sp>
    </p:spTree>
    <p:extLst>
      <p:ext uri="{BB962C8B-B14F-4D97-AF65-F5344CB8AC3E}">
        <p14:creationId xmlns:p14="http://schemas.microsoft.com/office/powerpoint/2010/main" val="42152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轮询与推送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轮询与推送的差异</a:t>
            </a:r>
            <a:endParaRPr lang="en-US" altLang="zh-CN" smtClean="0"/>
          </a:p>
          <a:p>
            <a:r>
              <a:rPr lang="en-US" altLang="zh-CN" smtClean="0"/>
              <a:t>MongoDB</a:t>
            </a:r>
            <a:r>
              <a:rPr lang="zh-CN" altLang="en-US" smtClean="0"/>
              <a:t>的外部访问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30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轮询与推送</a:t>
            </a:r>
            <a:r>
              <a:rPr lang="en-US" altLang="zh-CN" smtClean="0"/>
              <a:t> 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轮询与推送的差异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sz="540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轮询</a:t>
            </a:r>
            <a:endParaRPr lang="en-US" altLang="zh-CN" sz="540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程序主动去数据库中查询是否有新命令下达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算法简单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效率偏低，有无用功</a:t>
            </a:r>
            <a:endParaRPr lang="en-US" altLang="zh-CN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sz="540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推送</a:t>
            </a:r>
            <a:endParaRPr lang="en-US" altLang="zh-CN" sz="540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网页端收到命令后，主动下达给电脑的程序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算法复杂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/>
              <a:t>效率</a:t>
            </a:r>
            <a:r>
              <a:rPr lang="zh-CN" altLang="en-US" smtClean="0"/>
              <a:t>高，资源利用率高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253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轮询与推送</a:t>
            </a:r>
            <a:r>
              <a:rPr lang="en-US" altLang="zh-CN" smtClean="0"/>
              <a:t> 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MongoDB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的外部访问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connection1 </a:t>
            </a:r>
            <a:r>
              <a:rPr lang="en-US" altLang="zh-CN" sz="4000" b="1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4000" b="1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en-US" altLang="zh-CN" sz="4000" b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4000" b="1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4000" b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Connection2 = pymongo.MongoClient('192.168.1.3', </a:t>
            </a:r>
            <a:r>
              <a:rPr lang="en-US" altLang="zh-CN" sz="4000" b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27017)</a:t>
            </a:r>
            <a:endParaRPr lang="en-US" altLang="zh-CN" sz="4000" b="1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4000" b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Connection3 </a:t>
            </a:r>
            <a:r>
              <a:rPr lang="en-US" altLang="zh-CN" sz="4000" b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4000" b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pymongo.MongoClient('xxxx.com</a:t>
            </a:r>
            <a:r>
              <a:rPr lang="en-US" altLang="zh-CN" sz="4000" b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4000" b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27017)</a:t>
            </a:r>
            <a:endParaRPr lang="en-US" altLang="zh-CN" sz="4000" b="1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</a:t>
            </a:r>
            <a:r>
              <a:rPr lang="zh-CN" altLang="en-US" smtClean="0"/>
              <a:t>远</a:t>
            </a:r>
            <a:r>
              <a:rPr lang="zh-CN" altLang="en-US"/>
              <a:t>控</a:t>
            </a:r>
            <a:r>
              <a:rPr lang="zh-CN" altLang="en-US" smtClean="0"/>
              <a:t>：网页控制电脑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网页控制电脑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23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网页控制电脑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zh-CN" altLang="en-US" smtClean="0"/>
              <a:t>数据库中转命令</a:t>
            </a:r>
            <a:endParaRPr lang="en-US" altLang="zh-CN" smtClean="0"/>
          </a:p>
          <a:p>
            <a:r>
              <a:rPr lang="zh-CN" altLang="en-US" smtClean="0"/>
              <a:t>网页与程序的联合调试</a:t>
            </a:r>
            <a:endParaRPr lang="en-US" altLang="zh-CN" smtClean="0"/>
          </a:p>
          <a:p>
            <a:r>
              <a:rPr lang="zh-CN" altLang="en-US" smtClean="0"/>
              <a:t>没有</a:t>
            </a:r>
            <a:r>
              <a:rPr lang="en-US" altLang="zh-CN" smtClean="0"/>
              <a:t>VPS</a:t>
            </a:r>
            <a:r>
              <a:rPr lang="zh-CN" altLang="en-US" smtClean="0"/>
              <a:t>怎么办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44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网页</a:t>
            </a:r>
            <a:r>
              <a:rPr lang="zh-CN" altLang="en-US" smtClean="0"/>
              <a:t>远</a:t>
            </a:r>
            <a:r>
              <a:rPr lang="zh-CN" altLang="en-US"/>
              <a:t>控</a:t>
            </a:r>
            <a:r>
              <a:rPr lang="zh-CN" altLang="en-US" smtClean="0"/>
              <a:t>：网页控制电脑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87268"/>
            <a:ext cx="22201200" cy="10281600"/>
          </a:xfrm>
        </p:spPr>
        <p:txBody>
          <a:bodyPr/>
          <a:lstStyle/>
          <a:p>
            <a:r>
              <a:rPr lang="zh-CN" altLang="en-US" dirty="0"/>
              <a:t>本套课程中我们</a:t>
            </a:r>
            <a:r>
              <a:rPr lang="zh-CN" altLang="en-US" smtClean="0"/>
              <a:t>学习使用网页控制电脑的方法，</a:t>
            </a:r>
            <a:r>
              <a:rPr lang="zh-CN" altLang="en-US" dirty="0" smtClean="0"/>
              <a:t>你应当掌握以下知识：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使用</a:t>
            </a:r>
            <a:r>
              <a:rPr lang="en-US" altLang="zh-CN" smtClean="0"/>
              <a:t>VPS</a:t>
            </a:r>
            <a:r>
              <a:rPr lang="zh-CN" altLang="en-US" smtClean="0"/>
              <a:t>或者</a:t>
            </a:r>
            <a:r>
              <a:rPr lang="en-US" altLang="zh-CN" smtClean="0"/>
              <a:t>Github</a:t>
            </a:r>
            <a:r>
              <a:rPr lang="zh-CN" altLang="en-US"/>
              <a:t> </a:t>
            </a:r>
            <a:r>
              <a:rPr lang="en-US" altLang="zh-CN" smtClean="0"/>
              <a:t>Pages</a:t>
            </a:r>
            <a:r>
              <a:rPr lang="zh-CN" altLang="en-US" smtClean="0"/>
              <a:t>中转远程控制命令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MongoDB</a:t>
            </a:r>
            <a:r>
              <a:rPr lang="zh-CN" altLang="en-US" smtClean="0"/>
              <a:t>的远程连接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轮询和推送的基本知识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zh-CN" altLang="en-US" smtClean="0"/>
              <a:t>是</a:t>
            </a:r>
            <a:r>
              <a:rPr lang="en-US" altLang="zh-CN" smtClean="0"/>
              <a:t>《</a:t>
            </a:r>
            <a:r>
              <a:rPr lang="zh-CN" altLang="en-US"/>
              <a:t>网页</a:t>
            </a:r>
            <a:r>
              <a:rPr lang="zh-CN" altLang="en-US" smtClean="0"/>
              <a:t>远</a:t>
            </a:r>
            <a:r>
              <a:rPr lang="zh-CN" altLang="en-US" dirty="0" smtClean="0"/>
              <a:t>控</a:t>
            </a:r>
            <a:r>
              <a:rPr lang="en-US" altLang="zh-CN" dirty="0" smtClean="0"/>
              <a:t>》</a:t>
            </a:r>
            <a:r>
              <a:rPr lang="zh-CN" altLang="en-US" smtClean="0"/>
              <a:t>的第二次</a:t>
            </a:r>
            <a:r>
              <a:rPr lang="zh-CN" altLang="en-US" dirty="0" smtClean="0"/>
              <a:t>课程，我们下一节</a:t>
            </a:r>
            <a:r>
              <a:rPr lang="zh-CN" altLang="en-US" smtClean="0"/>
              <a:t>课讲解电脑端远程控制软件的编写，同时讲解使用</a:t>
            </a:r>
            <a:r>
              <a:rPr lang="en-US" altLang="zh-CN" smtClean="0"/>
              <a:t>Python</a:t>
            </a:r>
            <a:r>
              <a:rPr lang="zh-CN" altLang="en-US" smtClean="0"/>
              <a:t>制作图形界面程序，</a:t>
            </a:r>
            <a:r>
              <a:rPr lang="zh-CN" altLang="en-US" dirty="0" smtClean="0"/>
              <a:t>希望各位同学能继续关注。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7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网页</a:t>
            </a:r>
            <a:r>
              <a:rPr lang="zh-CN" altLang="en-US" smtClean="0"/>
              <a:t>远控：网页控制电脑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en-US" altLang="zh-CN" dirty="0" smtClean="0"/>
          </a:p>
          <a:p>
            <a:r>
              <a:rPr lang="zh-CN" altLang="en-US" smtClean="0"/>
              <a:t>建立通信</a:t>
            </a:r>
            <a:endParaRPr lang="en-US" altLang="zh-CN" dirty="0"/>
          </a:p>
          <a:p>
            <a:r>
              <a:rPr lang="zh-CN" altLang="en-US" smtClean="0"/>
              <a:t>轮询与推送</a:t>
            </a:r>
            <a:endParaRPr lang="en-US" altLang="zh-CN" smtClean="0"/>
          </a:p>
          <a:p>
            <a:r>
              <a:rPr lang="zh-CN" altLang="en-US" smtClean="0"/>
              <a:t>网页控制电脑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</a:t>
            </a:r>
            <a:r>
              <a:rPr lang="zh-CN" altLang="en-US" smtClean="0"/>
              <a:t>远</a:t>
            </a:r>
            <a:r>
              <a:rPr lang="zh-CN" altLang="en-US"/>
              <a:t>控</a:t>
            </a:r>
            <a:r>
              <a:rPr lang="zh-CN" altLang="en-US" smtClean="0"/>
              <a:t>：网页控制电脑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课程介绍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课程介绍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基于网页的远控程序优点</a:t>
            </a:r>
            <a:endParaRPr lang="en-US" altLang="zh-CN" dirty="0"/>
          </a:p>
          <a:p>
            <a:r>
              <a:rPr lang="zh-CN" altLang="en-US" smtClean="0"/>
              <a:t>网页与程序的通信原理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746450" y="9402393"/>
            <a:ext cx="3244850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网页</a:t>
            </a:r>
          </a:p>
        </p:txBody>
      </p:sp>
      <p:sp>
        <p:nvSpPr>
          <p:cNvPr id="5" name="矩形 4"/>
          <p:cNvSpPr/>
          <p:nvPr/>
        </p:nvSpPr>
        <p:spPr>
          <a:xfrm>
            <a:off x="6318450" y="9432021"/>
            <a:ext cx="3244850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数据库</a:t>
            </a:r>
          </a:p>
        </p:txBody>
      </p:sp>
      <p:sp>
        <p:nvSpPr>
          <p:cNvPr id="6" name="矩形 5"/>
          <p:cNvSpPr/>
          <p:nvPr/>
        </p:nvSpPr>
        <p:spPr>
          <a:xfrm>
            <a:off x="15510075" y="10243649"/>
            <a:ext cx="3530600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Win API</a:t>
            </a:r>
            <a:endParaRPr lang="zh-CN" altLang="en-US" sz="480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10075" y="8561137"/>
            <a:ext cx="3530600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CMD</a:t>
            </a:r>
            <a:endParaRPr lang="zh-CN" altLang="en-US" sz="480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41250" y="9402393"/>
            <a:ext cx="3530600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Python</a:t>
            </a:r>
            <a:endParaRPr lang="zh-CN" altLang="en-US" sz="480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9" name="直接箭头连接符 8"/>
          <p:cNvCxnSpPr>
            <a:stCxn id="7" idx="3"/>
            <a:endCxn id="11" idx="1"/>
          </p:cNvCxnSpPr>
          <p:nvPr/>
        </p:nvCxnSpPr>
        <p:spPr>
          <a:xfrm>
            <a:off x="19040675" y="8981765"/>
            <a:ext cx="1181100" cy="8412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" name="直接箭头连接符 9"/>
          <p:cNvCxnSpPr>
            <a:stCxn id="8" idx="3"/>
            <a:endCxn id="6" idx="1"/>
          </p:cNvCxnSpPr>
          <p:nvPr/>
        </p:nvCxnSpPr>
        <p:spPr>
          <a:xfrm>
            <a:off x="14471850" y="9823021"/>
            <a:ext cx="1038225" cy="8412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1" name="矩形 10"/>
          <p:cNvSpPr/>
          <p:nvPr/>
        </p:nvSpPr>
        <p:spPr>
          <a:xfrm>
            <a:off x="20221775" y="9402393"/>
            <a:ext cx="3070225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PC</a:t>
            </a:r>
            <a:endParaRPr lang="zh-CN" altLang="en-US" sz="480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2" name="直接箭头连接符 11"/>
          <p:cNvCxnSpPr>
            <a:stCxn id="6" idx="3"/>
            <a:endCxn id="11" idx="1"/>
          </p:cNvCxnSpPr>
          <p:nvPr/>
        </p:nvCxnSpPr>
        <p:spPr>
          <a:xfrm flipV="1">
            <a:off x="19040675" y="9823021"/>
            <a:ext cx="1181100" cy="8412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3" name="直接箭头连接符 12"/>
          <p:cNvCxnSpPr>
            <a:stCxn id="8" idx="3"/>
            <a:endCxn id="7" idx="1"/>
          </p:cNvCxnSpPr>
          <p:nvPr/>
        </p:nvCxnSpPr>
        <p:spPr>
          <a:xfrm flipV="1">
            <a:off x="14471850" y="8981765"/>
            <a:ext cx="1038225" cy="8412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563300" y="9875333"/>
            <a:ext cx="132715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991300" y="9875333"/>
            <a:ext cx="132715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</a:t>
            </a:r>
            <a:r>
              <a:rPr lang="zh-CN" altLang="en-US" smtClean="0"/>
              <a:t>远</a:t>
            </a:r>
            <a:r>
              <a:rPr lang="zh-CN" altLang="en-US"/>
              <a:t>控</a:t>
            </a:r>
            <a:r>
              <a:rPr lang="zh-CN" altLang="en-US" smtClean="0"/>
              <a:t>：网页控制电脑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建立通信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10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建立通信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内网与公网环境的通信</a:t>
            </a:r>
            <a:endParaRPr lang="en-US" altLang="zh-CN" smtClean="0"/>
          </a:p>
          <a:p>
            <a:r>
              <a:rPr lang="en-US" altLang="zh-CN" smtClean="0"/>
              <a:t>VPS</a:t>
            </a:r>
            <a:r>
              <a:rPr lang="zh-CN" altLang="en-US" smtClean="0"/>
              <a:t>的设置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81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建立通信</a:t>
            </a:r>
            <a:r>
              <a:rPr lang="en-US" altLang="zh-CN" smtClean="0"/>
              <a:t> 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内网与公网环境的通信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/>
              <a:t>内</a:t>
            </a:r>
            <a:r>
              <a:rPr lang="zh-CN" altLang="en-US" smtClean="0"/>
              <a:t>网直接使用</a:t>
            </a:r>
            <a:r>
              <a:rPr lang="en-US" altLang="zh-CN" smtClean="0"/>
              <a:t>IP</a:t>
            </a:r>
            <a:r>
              <a:rPr lang="zh-CN" altLang="en-US" smtClean="0"/>
              <a:t>通信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/>
              <a:t>公</a:t>
            </a:r>
            <a:r>
              <a:rPr lang="zh-CN" altLang="en-US" smtClean="0"/>
              <a:t>网需要使用</a:t>
            </a:r>
            <a:r>
              <a:rPr lang="en-US" altLang="zh-CN" smtClean="0"/>
              <a:t>VPS</a:t>
            </a:r>
            <a:r>
              <a:rPr lang="zh-CN" altLang="en-US" smtClean="0"/>
              <a:t>做中介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838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建立通信</a:t>
            </a:r>
            <a:r>
              <a:rPr lang="en-US" altLang="zh-CN" smtClean="0"/>
              <a:t> 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VPS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的设置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/>
              <a:t>DigitalOcean</a:t>
            </a:r>
            <a:r>
              <a:rPr lang="zh-CN" altLang="en-US" smtClean="0"/>
              <a:t>主机为例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/>
              <a:t>系统</a:t>
            </a:r>
            <a:r>
              <a:rPr lang="zh-CN" altLang="en-US" smtClean="0"/>
              <a:t>为</a:t>
            </a:r>
            <a:r>
              <a:rPr lang="en-US" altLang="zh-CN" smtClean="0"/>
              <a:t>Ubuntu 14.04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928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</a:t>
            </a:r>
            <a:r>
              <a:rPr lang="zh-CN" altLang="en-US" smtClean="0"/>
              <a:t>远</a:t>
            </a:r>
            <a:r>
              <a:rPr lang="zh-CN" altLang="en-US"/>
              <a:t>控</a:t>
            </a:r>
            <a:r>
              <a:rPr lang="zh-CN" altLang="en-US" smtClean="0"/>
              <a:t>：网页控制电脑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轮询与推送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2494</TotalTime>
  <Words>339</Words>
  <Application>Microsoft Office PowerPoint</Application>
  <PresentationFormat>自定义</PresentationFormat>
  <Paragraphs>58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Black</vt:lpstr>
      <vt:lpstr>网页远控：网页控制电脑</vt:lpstr>
      <vt:lpstr>网页远控：网页控制电脑 — 课程概要</vt:lpstr>
      <vt:lpstr>网页远控：网页控制电脑</vt:lpstr>
      <vt:lpstr>课程介绍</vt:lpstr>
      <vt:lpstr>网页远控：网页控制电脑</vt:lpstr>
      <vt:lpstr>建立通信</vt:lpstr>
      <vt:lpstr>建立通信 — 内网与公网环境的通信</vt:lpstr>
      <vt:lpstr>建立通信 — VPS的设置</vt:lpstr>
      <vt:lpstr>网页远控：网页控制电脑</vt:lpstr>
      <vt:lpstr>轮询与推送</vt:lpstr>
      <vt:lpstr>轮询与推送 — 轮询与推送的差异</vt:lpstr>
      <vt:lpstr>轮询与推送 — MongoDB的外部访问</vt:lpstr>
      <vt:lpstr>网页远控：网页控制电脑</vt:lpstr>
      <vt:lpstr>网页控制电脑</vt:lpstr>
      <vt:lpstr>网页远控：网页控制电脑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350</cp:revision>
  <dcterms:created xsi:type="dcterms:W3CDTF">2015-03-23T11:35:35Z</dcterms:created>
  <dcterms:modified xsi:type="dcterms:W3CDTF">2016-03-18T03:09:31Z</dcterms:modified>
</cp:coreProperties>
</file>