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52" r:id="rId3"/>
    <p:sldId id="333" r:id="rId4"/>
    <p:sldId id="375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3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MongoDB</a:t>
            </a:r>
            <a:br>
              <a:rPr lang="en-US" altLang="en-US" dirty="0"/>
            </a:br>
            <a:r>
              <a:rPr lang="en-US" altLang="en-US" dirty="0"/>
              <a:t>Query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09 / Chapter 4</a:t>
            </a:r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Conditionals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comparison operators can be combined to create range queries.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query look for users who are between the ages 20 and 30.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({"age" : {"$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: 18, "$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: 30}})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people who registered before January 1, 2007: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 start = new Date("01/01/2007")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({"registered" : {"$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: start}})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all users whose username is not “joe”: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({"username" : {"$ne" : "joe"}})</a:t>
            </a:r>
          </a:p>
        </p:txBody>
      </p:sp>
    </p:spTree>
    <p:extLst>
      <p:ext uri="{BB962C8B-B14F-4D97-AF65-F5344CB8AC3E}">
        <p14:creationId xmlns:p14="http://schemas.microsoft.com/office/powerpoint/2010/main" val="38713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ways to do an OR query in MongoDB.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query documents based on a single key.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“$in”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check different criteria or different keys. (To combine conditions)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“$or”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“$in”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“$in” operators is used to search a variety of values for a single key.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match more than one value for a single key, use an array of values with the “$in” operator.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db.raffle.find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" : {"$in" : [725, 542, 390]}})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value of the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key is compared to three 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"$in" is very flexible and allows you to specify criteria of different types as well as values.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" : {"$in" : [12345, "joe"]})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statements are equivalent: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”: {$in : [725]}}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: 725}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</a:t>
            </a:r>
            <a:r>
              <a:rPr lang="en-CA" dirty="0" err="1"/>
              <a:t>nin</a:t>
            </a:r>
            <a:r>
              <a:rPr lang="en-CA" dirty="0"/>
              <a:t>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operator returns documents that don’t match any of the criteria in the array.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db.raffle.find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" : {"$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" : [725, 542, 390]}})</a:t>
            </a:r>
            <a:b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above query returns people who do not have any tickets with the given numbers.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“$or”/”$and”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“$or” operator is used to check an array of possible criteria. The query returns the document if either condition is true.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1:</a:t>
            </a:r>
          </a:p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db.raffle.find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({"$or" : [{"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" : 725}, {"winner" : true}]})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2:</a:t>
            </a:r>
          </a:p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db.raffle.find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({"$or" : [{"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" : {"$in" : [725, 542, 390]}}, </a:t>
            </a:r>
          </a:p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{"winner" : true}]})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the following example of “$and”: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({"$and" : [{"x" : {"$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" : 1}}, {"x" : {“$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 : 4}}]})</a:t>
            </a:r>
          </a:p>
        </p:txBody>
      </p:sp>
    </p:spTree>
    <p:extLst>
      <p:ext uri="{BB962C8B-B14F-4D97-AF65-F5344CB8AC3E}">
        <p14:creationId xmlns:p14="http://schemas.microsoft.com/office/powerpoint/2010/main" val="128602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“$not”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“$not” operator can be applied on top of any condition.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1: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({"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id_num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: {"$mod" : [5, 1]}})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query returns documents if the key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id_num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is 1, 6, 11, or etc.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"$mod" operator checks if the value of key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id_num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divided by the first value have a remainder of the second value.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 2: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({"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id_num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: {“not” : {"$mod" : [5, 1]}}})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query returns documents if the key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id_num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is 2,3,4,5,7,8,9,10,12  etc. 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is the opposite of the Example 1</a:t>
            </a:r>
          </a:p>
        </p:txBody>
      </p:sp>
    </p:spTree>
    <p:extLst>
      <p:ext uri="{BB962C8B-B14F-4D97-AF65-F5344CB8AC3E}">
        <p14:creationId xmlns:p14="http://schemas.microsoft.com/office/powerpoint/2010/main" val="40203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1444"/>
          </a:xfrm>
        </p:spPr>
        <p:txBody>
          <a:bodyPr/>
          <a:lstStyle/>
          <a:p>
            <a:r>
              <a:rPr lang="en-US" dirty="0"/>
              <a:t>Null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72620"/>
            <a:ext cx="8595360" cy="521962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means the value of a key is unknown.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the following documents: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db.c.find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("4ba0f148d22aa494fd523623"), "y" : 2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find documents with the NULL value for the “y” key: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db.c.find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({"y" : null})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("4ba0f0dfd22aa494fd523621"), "y" : null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find all documents that a specific key does not exist among their keys, because Null value means “It does not Exist”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db.c.find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({"z" : null})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("4ba0f148d22aa494fd523623"), "y" : 2 }</a:t>
            </a:r>
          </a:p>
        </p:txBody>
      </p:sp>
    </p:spTree>
    <p:extLst>
      <p:ext uri="{BB962C8B-B14F-4D97-AF65-F5344CB8AC3E}">
        <p14:creationId xmlns:p14="http://schemas.microsoft.com/office/powerpoint/2010/main" val="357934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“$exists”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to find documents that have the “z” key whose value is null. We want to exclude any documents that does not contain the “z” key.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db.c.find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({"z" : {"$in" : [null], "$exists" : true}})    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db.c.find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({"z" : {"$eq" : [null], "$exists" : true}})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9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CA" dirty="0"/>
              <a:t>$all</a:t>
            </a:r>
            <a:r>
              <a:rPr lang="en-US" dirty="0"/>
              <a:t>” Operator to query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5110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the following documents in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collection are created like: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db.food.insertOne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({"_id" : 1, "fruit" : ["apple", "banana", "peach"]})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db.food.insertOne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({"_id" : 2, "fruit" : ["apple", "kumquat", "orange"]})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db.food.insertOne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({"_id" : 3, "fruit" : ["cherry", "banana", "apple"]})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want or find all documents with both apple and banana elements.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({fruit : {$all : ["apple", "banana"]}})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     {"_id" : 1, "fruit" : ["apple", "banana", "peach"]}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     {"_id" : 3, "fruit" : ["cherry", "banana", "apple"]}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key/values pairs with the exact match does not return the above result. It looks for documents with only values apple and banana.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({"fruit" : ["apple", "banana"]})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query does not return any documents:</a:t>
            </a:r>
          </a:p>
          <a:p>
            <a:pPr lvl="1"/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({"fruit" : ["banana", "apple", "peach"]})</a:t>
            </a:r>
          </a:p>
        </p:txBody>
      </p:sp>
    </p:spTree>
    <p:extLst>
      <p:ext uri="{BB962C8B-B14F-4D97-AF65-F5344CB8AC3E}">
        <p14:creationId xmlns:p14="http://schemas.microsoft.com/office/powerpoint/2010/main" val="373504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“$size” Operator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query arrays for a given size, the “$size” operator is used.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({"fruit" : {"$size" : 3}})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cannot combine the "$size" operator with other $ conditional operators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0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Ad-hoc queries using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Query for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Range selection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Set inclusion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Inequalities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queries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for Arrays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71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“$</a:t>
            </a:r>
            <a:r>
              <a:rPr lang="en-CA" dirty="0" err="1"/>
              <a:t>inc</a:t>
            </a:r>
            <a:r>
              <a:rPr lang="en-CA" dirty="0"/>
              <a:t>” Operator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the size of an array in a query, since we cannot use conditional operators along with “$size”, we can add a key “size” to documents to store the size of an array.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the size of that array, then this key can be checked.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: {"size" : 1}  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db.food.find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({"size" : {"$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: 3}})  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Embedded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ways of querying for an embedded document: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querying for the whole document or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querying for its individual key/value pairs.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13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Whole Document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query the whole document:</a:t>
            </a:r>
          </a:p>
          <a:p>
            <a:pPr lvl="1"/>
            <a:r>
              <a:rPr lang="en-US" sz="1800" dirty="0"/>
              <a:t>Consider the following document: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 : 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"first" : "Joe",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"last" 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"age" : 45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We can search for someone named Joe </a:t>
            </a:r>
            <a:r>
              <a:rPr lang="en-US" sz="1800" dirty="0" err="1"/>
              <a:t>Schmoe</a:t>
            </a:r>
            <a:r>
              <a:rPr lang="en-US" sz="1800" dirty="0"/>
              <a:t>: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({"name" : {"first" : "Joe", "last" 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"}})</a:t>
            </a:r>
          </a:p>
          <a:p>
            <a:r>
              <a:rPr lang="en-US" dirty="0"/>
              <a:t>To query an embedded documents for a specific key or keys: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name.first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"Joe",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name.last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Specific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49072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document: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"comments" : [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"author" : "joe",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"score" : 3,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"comment" : "nice post"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},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"author" : "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mary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"score" : 6,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    "comment" : "terrible post"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    ]</a:t>
            </a:r>
          </a:p>
          <a:p>
            <a:pPr marL="274320" lvl="1" indent="0">
              <a:buNone/>
            </a:pP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The below query is not correct.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Embedded document matches have to match the whole document.</a:t>
            </a:r>
            <a:endParaRPr lang="en-CA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db.blog.find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({"comments" : {"author" : "joe", "score" : {"$</a:t>
            </a:r>
            <a:r>
              <a:rPr lang="en-CA" sz="2900" dirty="0" err="1">
                <a:latin typeface="Arial" panose="020B0604020202020204" pitchFamily="34" charset="0"/>
                <a:cs typeface="Arial" panose="020B0604020202020204" pitchFamily="34" charset="0"/>
              </a:rPr>
              <a:t>gte</a:t>
            </a:r>
            <a:r>
              <a:rPr lang="en-CA" sz="2900" dirty="0">
                <a:latin typeface="Arial" panose="020B0604020202020204" pitchFamily="34" charset="0"/>
                <a:cs typeface="Arial" panose="020B0604020202020204" pitchFamily="34" charset="0"/>
              </a:rPr>
              <a:t>" : 5}}})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83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"$</a:t>
            </a:r>
            <a:r>
              <a:rPr lang="en-CA" dirty="0" err="1"/>
              <a:t>elemMatch</a:t>
            </a:r>
            <a:r>
              <a:rPr lang="en-CA" dirty="0"/>
              <a:t>“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have more than one key to match in an embedded document, use the "$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elemMatch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operator to “group” the criteria.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db.blog.find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({"comments" : {"$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elemMatch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" : {"author" : "joe",                                            "score" : {"$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gte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" : 5}}}})</a:t>
            </a:r>
          </a:p>
        </p:txBody>
      </p:sp>
    </p:spTree>
    <p:extLst>
      <p:ext uri="{BB962C8B-B14F-4D97-AF65-F5344CB8AC3E}">
        <p14:creationId xmlns:p14="http://schemas.microsoft.com/office/powerpoint/2010/main" val="412462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Update Documents -Next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 is used to update the value of a key in a document.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update()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takes two parameters: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query document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Locates document to update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Modifier document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Describes changes to make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update operation is atomic: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there is two update requests coming to the server, the one reaches the server first will be executed and when it is done the second one will be applied.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9085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function is called to query and see documents in a collection. It returns a subset of documents.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see documents in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collection:</a:t>
            </a:r>
          </a:p>
          <a:p>
            <a:pPr marL="27432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db.blog.find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274320" lvl="1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Db.blog.find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({})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following is the result of calling find function since we have only one document in the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collection:</a:t>
            </a: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"_id"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"date"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ISODate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pc="1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 to read and see one document from a collection.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/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db.blog.findOne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"_id"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"date" 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ISODate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Key/Value Pairs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We can add key/value pairs to restrict a the search.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Members match members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Booleans match Booleans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Strings match strings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Find all documents where the value of age is 20: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({"age" : 20})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search for documents where the username is “joe”</a:t>
            </a:r>
          </a:p>
          <a:p>
            <a:pPr marL="274320" lvl="1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({"username" : "joe"})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find documents with multiple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conditons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more key/value pairs can be added. We want to find users where their age is 20 and the username is “joe”:</a:t>
            </a:r>
          </a:p>
          <a:p>
            <a:pPr marL="274320" lvl="1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({"username" : "joe", "age" : 27}) 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find items which are out of stock:</a:t>
            </a:r>
          </a:p>
          <a:p>
            <a:pPr marL="274320" lvl="1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db.stock.find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({"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in_stock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" : 0})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0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the Keys/Values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do not want to see all the key/value pairs in a document, you can pass the second argument to the function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assume that you want to see the username and email of the documents returned by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function: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({}, {"username" : 1, "email" : 1})</a:t>
            </a:r>
          </a:p>
          <a:p>
            <a:pPr marL="274320" lvl="1" indent="0">
              <a:buNone/>
            </a:pP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query returns the username and email for all documents in the collection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Plus by default , it returns “_id” as well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   "_id" :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ObjectId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("4ba0f0dfd22aa494fd523620"),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   "email" : "joe@example.com"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7432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Exclude Key/Values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find function by default returns the “_id” key for the returning documents.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exclude the “_id” key or any key/value pairs in the returning result, we use the second parameter: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({}, {"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fatal_weakness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" : 0})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above command does not return the 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fatal_weakness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” key for all documents in the </a:t>
            </a:r>
            <a:r>
              <a:rPr lang="en-CA" sz="1800" i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collection.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command prevents “_id” from being returned and just returns the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key.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CA" sz="1800" dirty="0" err="1">
                <a:latin typeface="Arial" panose="020B0604020202020204" pitchFamily="34" charset="0"/>
                <a:cs typeface="Arial" panose="020B0604020202020204" pitchFamily="34" charset="0"/>
              </a:rPr>
              <a:t>db.users.find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({}, {"username" : 1, "_id" : 0})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Query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Queries can contain more complex criteria such as</a:t>
            </a:r>
          </a:p>
          <a:p>
            <a:pPr lvl="1"/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ranges, </a:t>
            </a:r>
          </a:p>
          <a:p>
            <a:pPr lvl="1"/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OR-clauses, </a:t>
            </a:r>
          </a:p>
          <a:p>
            <a:pPr lvl="1"/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and negation.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60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Comparison Operators </a:t>
            </a:r>
            <a:endParaRPr lang="en-CA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operators: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"$ne" operator can be used with any type.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can also use “eq” operator for an exact match</a:t>
            </a:r>
          </a:p>
          <a:p>
            <a:pPr marL="274320" lvl="1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6768"/>
              </p:ext>
            </p:extLst>
          </p:nvPr>
        </p:nvGraphicFramePr>
        <p:xfrm>
          <a:off x="2247391" y="2585412"/>
          <a:ext cx="53818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22">
                  <a:extLst>
                    <a:ext uri="{9D8B030D-6E8A-4147-A177-3AD203B41FA5}">
                      <a16:colId xmlns:a16="http://schemas.microsoft.com/office/drawing/2014/main" val="3713183872"/>
                    </a:ext>
                  </a:extLst>
                </a:gridCol>
                <a:gridCol w="2690922">
                  <a:extLst>
                    <a:ext uri="{9D8B030D-6E8A-4147-A177-3AD203B41FA5}">
                      <a16:colId xmlns:a16="http://schemas.microsoft.com/office/drawing/2014/main" val="168088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lt</a:t>
                      </a:r>
                      <a:r>
                        <a:rPr lang="en-CA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lte</a:t>
                      </a:r>
                      <a:r>
                        <a:rPr lang="en-CA" dirty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gt</a:t>
                      </a:r>
                      <a:r>
                        <a:rPr lang="en-CA" dirty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9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/>
                        <a:t>“$</a:t>
                      </a:r>
                      <a:r>
                        <a:rPr lang="en-CA" dirty="0" err="1"/>
                        <a:t>gte</a:t>
                      </a:r>
                      <a:r>
                        <a:rPr lang="en-CA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“$ne”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3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112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20668</TotalTime>
  <Words>2390</Words>
  <Application>Microsoft Office PowerPoint</Application>
  <PresentationFormat>Widescreen</PresentationFormat>
  <Paragraphs>239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Schoolbook</vt:lpstr>
      <vt:lpstr>Courier New</vt:lpstr>
      <vt:lpstr>Wingdings</vt:lpstr>
      <vt:lpstr>Wingdings 2</vt:lpstr>
      <vt:lpstr>View</vt:lpstr>
      <vt:lpstr>MongoDB Query</vt:lpstr>
      <vt:lpstr>Agenda</vt:lpstr>
      <vt:lpstr>Find </vt:lpstr>
      <vt:lpstr>FindOne </vt:lpstr>
      <vt:lpstr>Query with Key/Value Pairs</vt:lpstr>
      <vt:lpstr>Limit the Keys/Values</vt:lpstr>
      <vt:lpstr>Exclude Key/Values</vt:lpstr>
      <vt:lpstr>Query Criteria</vt:lpstr>
      <vt:lpstr>Comparison Operators </vt:lpstr>
      <vt:lpstr>Query Conditionals</vt:lpstr>
      <vt:lpstr>OR Queries</vt:lpstr>
      <vt:lpstr>“$in” Operators</vt:lpstr>
      <vt:lpstr>“$nin” Operator</vt:lpstr>
      <vt:lpstr>“$or”/”$and” Operator</vt:lpstr>
      <vt:lpstr>“$not” Operator</vt:lpstr>
      <vt:lpstr>Null</vt:lpstr>
      <vt:lpstr>“$exists” Operator</vt:lpstr>
      <vt:lpstr>“$all” Operator to query Arrays</vt:lpstr>
      <vt:lpstr>“$size” Operator (optional)</vt:lpstr>
      <vt:lpstr>“$inc” Operator (optional)</vt:lpstr>
      <vt:lpstr>Querying Embedded Documents</vt:lpstr>
      <vt:lpstr>Query the Whole Document</vt:lpstr>
      <vt:lpstr>Query Specific Keys</vt:lpstr>
      <vt:lpstr>"$elemMatch“ (optional)</vt:lpstr>
      <vt:lpstr>Update Documents -Next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Nebojsa Conkic</cp:lastModifiedBy>
  <cp:revision>488</cp:revision>
  <dcterms:created xsi:type="dcterms:W3CDTF">2019-07-08T16:55:16Z</dcterms:created>
  <dcterms:modified xsi:type="dcterms:W3CDTF">2021-03-29T19:12:00Z</dcterms:modified>
</cp:coreProperties>
</file>