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6"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8" r:id="rId22"/>
    <p:sldId id="297" r:id="rId23"/>
    <p:sldId id="299" r:id="rId24"/>
    <p:sldId id="301" r:id="rId25"/>
    <p:sldId id="300" r:id="rId26"/>
    <p:sldId id="302" r:id="rId27"/>
    <p:sldId id="303" r:id="rId28"/>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0FB277-67B0-4FCE-8D71-A7B81881DF35}" v="11" dt="2020-09-13T18:00:52.861"/>
    <p1510:client id="{C2388921-A0B0-4978-ACB3-EF4659FDDC5E}" v="193" dt="2020-09-13T21:20:22.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7804" autoAdjust="0"/>
  </p:normalViewPr>
  <p:slideViewPr>
    <p:cSldViewPr snapToGrid="0">
      <p:cViewPr>
        <p:scale>
          <a:sx n="90" d="100"/>
          <a:sy n="90" d="100"/>
        </p:scale>
        <p:origin x="30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as Romanidis" userId="f29e2cf6a91c20a6" providerId="LiveId" clId="{B50FB277-67B0-4FCE-8D71-A7B81881DF35}"/>
    <pc:docChg chg="undo custSel addSld delSld modSld sldOrd">
      <pc:chgData name="Nicholas Romanidis" userId="f29e2cf6a91c20a6" providerId="LiveId" clId="{B50FB277-67B0-4FCE-8D71-A7B81881DF35}" dt="2020-09-13T18:00:52.868" v="847" actId="22"/>
      <pc:docMkLst>
        <pc:docMk/>
      </pc:docMkLst>
      <pc:sldChg chg="modSp mod">
        <pc:chgData name="Nicholas Romanidis" userId="f29e2cf6a91c20a6" providerId="LiveId" clId="{B50FB277-67B0-4FCE-8D71-A7B81881DF35}" dt="2020-09-13T17:39:57.020" v="22" actId="20577"/>
        <pc:sldMkLst>
          <pc:docMk/>
          <pc:sldMk cId="542067436" sldId="264"/>
        </pc:sldMkLst>
        <pc:spChg chg="mod">
          <ac:chgData name="Nicholas Romanidis" userId="f29e2cf6a91c20a6" providerId="LiveId" clId="{B50FB277-67B0-4FCE-8D71-A7B81881DF35}" dt="2020-09-13T17:39:57.020" v="22" actId="20577"/>
          <ac:spMkLst>
            <pc:docMk/>
            <pc:sldMk cId="542067436" sldId="264"/>
            <ac:spMk id="3" creationId="{BD78925B-2CC7-4FC2-844B-B6CE39A1FC9F}"/>
          </ac:spMkLst>
        </pc:spChg>
      </pc:sldChg>
      <pc:sldChg chg="modSp mod ord">
        <pc:chgData name="Nicholas Romanidis" userId="f29e2cf6a91c20a6" providerId="LiveId" clId="{B50FB277-67B0-4FCE-8D71-A7B81881DF35}" dt="2020-09-13T17:57:10.319" v="626" actId="20577"/>
        <pc:sldMkLst>
          <pc:docMk/>
          <pc:sldMk cId="1778639378" sldId="268"/>
        </pc:sldMkLst>
        <pc:spChg chg="mod">
          <ac:chgData name="Nicholas Romanidis" userId="f29e2cf6a91c20a6" providerId="LiveId" clId="{B50FB277-67B0-4FCE-8D71-A7B81881DF35}" dt="2020-09-13T17:57:10.319" v="626" actId="20577"/>
          <ac:spMkLst>
            <pc:docMk/>
            <pc:sldMk cId="1778639378" sldId="268"/>
            <ac:spMk id="3" creationId="{0EDC97F7-3BAE-442C-9189-54CC5B747A40}"/>
          </ac:spMkLst>
        </pc:spChg>
      </pc:sldChg>
      <pc:sldChg chg="modSp new mod ord">
        <pc:chgData name="Nicholas Romanidis" userId="f29e2cf6a91c20a6" providerId="LiveId" clId="{B50FB277-67B0-4FCE-8D71-A7B81881DF35}" dt="2020-09-13T17:46:49.029" v="351"/>
        <pc:sldMkLst>
          <pc:docMk/>
          <pc:sldMk cId="1212831329" sldId="274"/>
        </pc:sldMkLst>
        <pc:spChg chg="mod">
          <ac:chgData name="Nicholas Romanidis" userId="f29e2cf6a91c20a6" providerId="LiveId" clId="{B50FB277-67B0-4FCE-8D71-A7B81881DF35}" dt="2020-09-13T17:43:47.278" v="70" actId="20577"/>
          <ac:spMkLst>
            <pc:docMk/>
            <pc:sldMk cId="1212831329" sldId="274"/>
            <ac:spMk id="2" creationId="{4683E21E-A00B-4C8D-AD40-2BE30E354C3F}"/>
          </ac:spMkLst>
        </pc:spChg>
        <pc:spChg chg="mod">
          <ac:chgData name="Nicholas Romanidis" userId="f29e2cf6a91c20a6" providerId="LiveId" clId="{B50FB277-67B0-4FCE-8D71-A7B81881DF35}" dt="2020-09-13T17:46:25.294" v="345" actId="20577"/>
          <ac:spMkLst>
            <pc:docMk/>
            <pc:sldMk cId="1212831329" sldId="274"/>
            <ac:spMk id="3" creationId="{56D7F0B0-6F96-4A83-A999-3C3E220BA4ED}"/>
          </ac:spMkLst>
        </pc:spChg>
      </pc:sldChg>
      <pc:sldChg chg="modSp new mod ord">
        <pc:chgData name="Nicholas Romanidis" userId="f29e2cf6a91c20a6" providerId="LiveId" clId="{B50FB277-67B0-4FCE-8D71-A7B81881DF35}" dt="2020-09-13T17:58:07.218" v="745" actId="20577"/>
        <pc:sldMkLst>
          <pc:docMk/>
          <pc:sldMk cId="2514629540" sldId="275"/>
        </pc:sldMkLst>
        <pc:spChg chg="mod">
          <ac:chgData name="Nicholas Romanidis" userId="f29e2cf6a91c20a6" providerId="LiveId" clId="{B50FB277-67B0-4FCE-8D71-A7B81881DF35}" dt="2020-09-13T17:58:07.218" v="745" actId="20577"/>
          <ac:spMkLst>
            <pc:docMk/>
            <pc:sldMk cId="2514629540" sldId="275"/>
            <ac:spMk id="2" creationId="{52F7A2C2-490E-4FFB-A62A-912FB7E78D77}"/>
          </ac:spMkLst>
        </pc:spChg>
        <pc:spChg chg="mod">
          <ac:chgData name="Nicholas Romanidis" userId="f29e2cf6a91c20a6" providerId="LiveId" clId="{B50FB277-67B0-4FCE-8D71-A7B81881DF35}" dt="2020-09-13T17:57:48.505" v="732" actId="20577"/>
          <ac:spMkLst>
            <pc:docMk/>
            <pc:sldMk cId="2514629540" sldId="275"/>
            <ac:spMk id="3" creationId="{D5F9D0DC-9EA5-4D89-A954-AF715F2996B7}"/>
          </ac:spMkLst>
        </pc:spChg>
      </pc:sldChg>
      <pc:sldChg chg="modSp new add del mod">
        <pc:chgData name="Nicholas Romanidis" userId="f29e2cf6a91c20a6" providerId="LiveId" clId="{B50FB277-67B0-4FCE-8D71-A7B81881DF35}" dt="2020-09-13T18:00:18.612" v="814" actId="1076"/>
        <pc:sldMkLst>
          <pc:docMk/>
          <pc:sldMk cId="1562508310" sldId="276"/>
        </pc:sldMkLst>
        <pc:spChg chg="mod">
          <ac:chgData name="Nicholas Romanidis" userId="f29e2cf6a91c20a6" providerId="LiveId" clId="{B50FB277-67B0-4FCE-8D71-A7B81881DF35}" dt="2020-09-13T17:58:49.495" v="765" actId="20577"/>
          <ac:spMkLst>
            <pc:docMk/>
            <pc:sldMk cId="1562508310" sldId="276"/>
            <ac:spMk id="2" creationId="{9D38B6D7-6B8D-4D34-A07D-C99E726832D2}"/>
          </ac:spMkLst>
        </pc:spChg>
        <pc:spChg chg="mod">
          <ac:chgData name="Nicholas Romanidis" userId="f29e2cf6a91c20a6" providerId="LiveId" clId="{B50FB277-67B0-4FCE-8D71-A7B81881DF35}" dt="2020-09-13T17:59:50.159" v="806" actId="20577"/>
          <ac:spMkLst>
            <pc:docMk/>
            <pc:sldMk cId="1562508310" sldId="276"/>
            <ac:spMk id="3" creationId="{A9B303DC-5E26-42C0-81DE-97A39677D4B0}"/>
          </ac:spMkLst>
        </pc:spChg>
        <pc:picChg chg="mod">
          <ac:chgData name="Nicholas Romanidis" userId="f29e2cf6a91c20a6" providerId="LiveId" clId="{B50FB277-67B0-4FCE-8D71-A7B81881DF35}" dt="2020-09-13T18:00:18.612" v="814" actId="1076"/>
          <ac:picMkLst>
            <pc:docMk/>
            <pc:sldMk cId="1562508310" sldId="276"/>
            <ac:picMk id="1026" creationId="{5CF9CB3E-E325-4281-8D8D-C36B10305CCF}"/>
          </ac:picMkLst>
        </pc:picChg>
      </pc:sldChg>
      <pc:sldChg chg="addSp">
        <pc:chgData name="Nicholas Romanidis" userId="f29e2cf6a91c20a6" providerId="LiveId" clId="{B50FB277-67B0-4FCE-8D71-A7B81881DF35}" dt="2020-09-13T18:00:01.334" v="807"/>
        <pc:sldMkLst>
          <pc:docMk/>
          <pc:sldMk cId="2288764661" sldId="276"/>
        </pc:sldMkLst>
        <pc:picChg chg="add">
          <ac:chgData name="Nicholas Romanidis" userId="f29e2cf6a91c20a6" providerId="LiveId" clId="{B50FB277-67B0-4FCE-8D71-A7B81881DF35}" dt="2020-09-13T18:00:01.334" v="807"/>
          <ac:picMkLst>
            <pc:docMk/>
            <pc:sldMk cId="2288764661" sldId="276"/>
            <ac:picMk id="1026" creationId="{5CF9CB3E-E325-4281-8D8D-C36B10305CCF}"/>
          </ac:picMkLst>
        </pc:picChg>
      </pc:sldChg>
      <pc:sldChg chg="modSp new add del mod">
        <pc:chgData name="Nicholas Romanidis" userId="f29e2cf6a91c20a6" providerId="LiveId" clId="{B50FB277-67B0-4FCE-8D71-A7B81881DF35}" dt="2020-09-13T18:00:52.868" v="847" actId="22"/>
        <pc:sldMkLst>
          <pc:docMk/>
          <pc:sldMk cId="994887175" sldId="277"/>
        </pc:sldMkLst>
        <pc:spChg chg="mod">
          <ac:chgData name="Nicholas Romanidis" userId="f29e2cf6a91c20a6" providerId="LiveId" clId="{B50FB277-67B0-4FCE-8D71-A7B81881DF35}" dt="2020-09-13T18:00:39.639" v="842" actId="20577"/>
          <ac:spMkLst>
            <pc:docMk/>
            <pc:sldMk cId="994887175" sldId="277"/>
            <ac:spMk id="2" creationId="{6C3AFF55-E48F-4E44-B9F4-AABC894F20BF}"/>
          </ac:spMkLst>
        </pc:spChg>
      </pc:sldChg>
      <pc:sldChg chg="addSp">
        <pc:chgData name="Nicholas Romanidis" userId="f29e2cf6a91c20a6" providerId="LiveId" clId="{B50FB277-67B0-4FCE-8D71-A7B81881DF35}" dt="2020-09-13T18:00:47.720" v="843"/>
        <pc:sldMkLst>
          <pc:docMk/>
          <pc:sldMk cId="1608948474" sldId="277"/>
        </pc:sldMkLst>
        <pc:picChg chg="add">
          <ac:chgData name="Nicholas Romanidis" userId="f29e2cf6a91c20a6" providerId="LiveId" clId="{B50FB277-67B0-4FCE-8D71-A7B81881DF35}" dt="2020-09-13T18:00:47.720" v="843"/>
          <ac:picMkLst>
            <pc:docMk/>
            <pc:sldMk cId="1608948474" sldId="277"/>
            <ac:picMk id="2050" creationId="{3046412A-BEC9-4FF1-BDED-A089263BC35C}"/>
          </ac:picMkLst>
        </pc:picChg>
      </pc:sldChg>
      <pc:sldChg chg="addSp delSp modSp">
        <pc:chgData name="Nicholas Romanidis" userId="f29e2cf6a91c20a6" providerId="LiveId" clId="{B50FB277-67B0-4FCE-8D71-A7B81881DF35}" dt="2020-09-13T18:00:52.861" v="846"/>
        <pc:sldMkLst>
          <pc:docMk/>
          <pc:sldMk cId="1984372500" sldId="277"/>
        </pc:sldMkLst>
        <pc:spChg chg="del">
          <ac:chgData name="Nicholas Romanidis" userId="f29e2cf6a91c20a6" providerId="LiveId" clId="{B50FB277-67B0-4FCE-8D71-A7B81881DF35}" dt="2020-09-13T18:00:52.861" v="846"/>
          <ac:spMkLst>
            <pc:docMk/>
            <pc:sldMk cId="1984372500" sldId="277"/>
            <ac:spMk id="3" creationId="{BE678422-58E9-4F17-A96D-A29F860869F6}"/>
          </ac:spMkLst>
        </pc:spChg>
        <pc:picChg chg="add mod">
          <ac:chgData name="Nicholas Romanidis" userId="f29e2cf6a91c20a6" providerId="LiveId" clId="{B50FB277-67B0-4FCE-8D71-A7B81881DF35}" dt="2020-09-13T18:00:52.861" v="846"/>
          <ac:picMkLst>
            <pc:docMk/>
            <pc:sldMk cId="1984372500" sldId="277"/>
            <ac:picMk id="3074" creationId="{0B17EE57-2662-421F-AD43-48066126E941}"/>
          </ac:picMkLst>
        </pc:picChg>
      </pc:sldChg>
    </pc:docChg>
  </pc:docChgLst>
  <pc:docChgLst>
    <pc:chgData name="Nicholas Romanidis" userId="f29e2cf6a91c20a6" providerId="LiveId" clId="{C2388921-A0B0-4978-ACB3-EF4659FDDC5E}"/>
    <pc:docChg chg="undo custSel addSld delSld modSld sldOrd">
      <pc:chgData name="Nicholas Romanidis" userId="f29e2cf6a91c20a6" providerId="LiveId" clId="{C2388921-A0B0-4978-ACB3-EF4659FDDC5E}" dt="2020-09-13T21:20:22.257" v="5203" actId="14100"/>
      <pc:docMkLst>
        <pc:docMk/>
      </pc:docMkLst>
      <pc:sldChg chg="modSp mod">
        <pc:chgData name="Nicholas Romanidis" userId="f29e2cf6a91c20a6" providerId="LiveId" clId="{C2388921-A0B0-4978-ACB3-EF4659FDDC5E}" dt="2020-09-13T19:39:37.093" v="558" actId="20577"/>
        <pc:sldMkLst>
          <pc:docMk/>
          <pc:sldMk cId="1804591582" sldId="256"/>
        </pc:sldMkLst>
        <pc:spChg chg="mod">
          <ac:chgData name="Nicholas Romanidis" userId="f29e2cf6a91c20a6" providerId="LiveId" clId="{C2388921-A0B0-4978-ACB3-EF4659FDDC5E}" dt="2020-09-13T18:48:01.694" v="38" actId="20577"/>
          <ac:spMkLst>
            <pc:docMk/>
            <pc:sldMk cId="1804591582" sldId="256"/>
            <ac:spMk id="2" creationId="{422CC2E1-0660-4D1C-9018-EDB887BFB953}"/>
          </ac:spMkLst>
        </pc:spChg>
        <pc:spChg chg="mod">
          <ac:chgData name="Nicholas Romanidis" userId="f29e2cf6a91c20a6" providerId="LiveId" clId="{C2388921-A0B0-4978-ACB3-EF4659FDDC5E}" dt="2020-09-13T19:39:37.093" v="558" actId="20577"/>
          <ac:spMkLst>
            <pc:docMk/>
            <pc:sldMk cId="1804591582" sldId="256"/>
            <ac:spMk id="5" creationId="{A8216532-3412-420A-9D27-324777D1E49E}"/>
          </ac:spMkLst>
        </pc:spChg>
      </pc:sldChg>
      <pc:sldChg chg="modSp del mod">
        <pc:chgData name="Nicholas Romanidis" userId="f29e2cf6a91c20a6" providerId="LiveId" clId="{C2388921-A0B0-4978-ACB3-EF4659FDDC5E}" dt="2020-09-13T19:40:39.845" v="564" actId="47"/>
        <pc:sldMkLst>
          <pc:docMk/>
          <pc:sldMk cId="2540217787" sldId="257"/>
        </pc:sldMkLst>
        <pc:spChg chg="mod">
          <ac:chgData name="Nicholas Romanidis" userId="f29e2cf6a91c20a6" providerId="LiveId" clId="{C2388921-A0B0-4978-ACB3-EF4659FDDC5E}" dt="2020-09-13T18:50:06.035" v="48" actId="20577"/>
          <ac:spMkLst>
            <pc:docMk/>
            <pc:sldMk cId="2540217787" sldId="257"/>
            <ac:spMk id="3" creationId="{6BCA289D-EA40-45F9-A6FD-E2E86C91315B}"/>
          </ac:spMkLst>
        </pc:spChg>
      </pc:sldChg>
      <pc:sldChg chg="modSp del mod">
        <pc:chgData name="Nicholas Romanidis" userId="f29e2cf6a91c20a6" providerId="LiveId" clId="{C2388921-A0B0-4978-ACB3-EF4659FDDC5E}" dt="2020-09-13T19:40:39.845" v="564" actId="47"/>
        <pc:sldMkLst>
          <pc:docMk/>
          <pc:sldMk cId="481925345" sldId="258"/>
        </pc:sldMkLst>
        <pc:spChg chg="mod">
          <ac:chgData name="Nicholas Romanidis" userId="f29e2cf6a91c20a6" providerId="LiveId" clId="{C2388921-A0B0-4978-ACB3-EF4659FDDC5E}" dt="2020-09-13T18:51:15.829" v="56" actId="20577"/>
          <ac:spMkLst>
            <pc:docMk/>
            <pc:sldMk cId="481925345" sldId="258"/>
            <ac:spMk id="3" creationId="{EE085AE0-23F4-4461-A210-2D08B4EB28D8}"/>
          </ac:spMkLst>
        </pc:spChg>
      </pc:sldChg>
      <pc:sldChg chg="del">
        <pc:chgData name="Nicholas Romanidis" userId="f29e2cf6a91c20a6" providerId="LiveId" clId="{C2388921-A0B0-4978-ACB3-EF4659FDDC5E}" dt="2020-09-13T18:52:48.618" v="57" actId="2696"/>
        <pc:sldMkLst>
          <pc:docMk/>
          <pc:sldMk cId="4078980961" sldId="259"/>
        </pc:sldMkLst>
      </pc:sldChg>
      <pc:sldChg chg="modSp del mod">
        <pc:chgData name="Nicholas Romanidis" userId="f29e2cf6a91c20a6" providerId="LiveId" clId="{C2388921-A0B0-4978-ACB3-EF4659FDDC5E}" dt="2020-09-13T19:40:39.845" v="564" actId="47"/>
        <pc:sldMkLst>
          <pc:docMk/>
          <pc:sldMk cId="1061133240" sldId="260"/>
        </pc:sldMkLst>
        <pc:spChg chg="mod">
          <ac:chgData name="Nicholas Romanidis" userId="f29e2cf6a91c20a6" providerId="LiveId" clId="{C2388921-A0B0-4978-ACB3-EF4659FDDC5E}" dt="2020-09-13T18:53:13.120" v="58" actId="20577"/>
          <ac:spMkLst>
            <pc:docMk/>
            <pc:sldMk cId="1061133240" sldId="260"/>
            <ac:spMk id="3" creationId="{ADED2E06-7BEC-4A9C-8F37-96253D973241}"/>
          </ac:spMkLst>
        </pc:spChg>
      </pc:sldChg>
      <pc:sldChg chg="del">
        <pc:chgData name="Nicholas Romanidis" userId="f29e2cf6a91c20a6" providerId="LiveId" clId="{C2388921-A0B0-4978-ACB3-EF4659FDDC5E}" dt="2020-09-13T19:40:39.845" v="564" actId="47"/>
        <pc:sldMkLst>
          <pc:docMk/>
          <pc:sldMk cId="4239534415" sldId="261"/>
        </pc:sldMkLst>
      </pc:sldChg>
      <pc:sldChg chg="modSp del mod">
        <pc:chgData name="Nicholas Romanidis" userId="f29e2cf6a91c20a6" providerId="LiveId" clId="{C2388921-A0B0-4978-ACB3-EF4659FDDC5E}" dt="2020-09-13T19:40:39.845" v="564" actId="47"/>
        <pc:sldMkLst>
          <pc:docMk/>
          <pc:sldMk cId="3435859688" sldId="262"/>
        </pc:sldMkLst>
        <pc:spChg chg="mod">
          <ac:chgData name="Nicholas Romanidis" userId="f29e2cf6a91c20a6" providerId="LiveId" clId="{C2388921-A0B0-4978-ACB3-EF4659FDDC5E}" dt="2020-09-13T18:54:28.439" v="82" actId="20577"/>
          <ac:spMkLst>
            <pc:docMk/>
            <pc:sldMk cId="3435859688" sldId="262"/>
            <ac:spMk id="3" creationId="{5A20245F-F14E-4D5E-859F-B6DD26ECA0D9}"/>
          </ac:spMkLst>
        </pc:spChg>
      </pc:sldChg>
      <pc:sldChg chg="del">
        <pc:chgData name="Nicholas Romanidis" userId="f29e2cf6a91c20a6" providerId="LiveId" clId="{C2388921-A0B0-4978-ACB3-EF4659FDDC5E}" dt="2020-09-13T18:54:47.457" v="83" actId="2696"/>
        <pc:sldMkLst>
          <pc:docMk/>
          <pc:sldMk cId="1342105631" sldId="263"/>
        </pc:sldMkLst>
      </pc:sldChg>
      <pc:sldChg chg="modSp del mod">
        <pc:chgData name="Nicholas Romanidis" userId="f29e2cf6a91c20a6" providerId="LiveId" clId="{C2388921-A0B0-4978-ACB3-EF4659FDDC5E}" dt="2020-09-13T19:40:39.845" v="564" actId="47"/>
        <pc:sldMkLst>
          <pc:docMk/>
          <pc:sldMk cId="542067436" sldId="264"/>
        </pc:sldMkLst>
        <pc:spChg chg="mod">
          <ac:chgData name="Nicholas Romanidis" userId="f29e2cf6a91c20a6" providerId="LiveId" clId="{C2388921-A0B0-4978-ACB3-EF4659FDDC5E}" dt="2020-09-13T18:55:23.131" v="88" actId="20577"/>
          <ac:spMkLst>
            <pc:docMk/>
            <pc:sldMk cId="542067436" sldId="264"/>
            <ac:spMk id="2" creationId="{0DCBA2D7-AAE9-472B-9F10-FA4CDF277F52}"/>
          </ac:spMkLst>
        </pc:spChg>
        <pc:spChg chg="mod">
          <ac:chgData name="Nicholas Romanidis" userId="f29e2cf6a91c20a6" providerId="LiveId" clId="{C2388921-A0B0-4978-ACB3-EF4659FDDC5E}" dt="2020-09-13T18:58:44.891" v="167" actId="6549"/>
          <ac:spMkLst>
            <pc:docMk/>
            <pc:sldMk cId="542067436" sldId="264"/>
            <ac:spMk id="3" creationId="{BD78925B-2CC7-4FC2-844B-B6CE39A1FC9F}"/>
          </ac:spMkLst>
        </pc:spChg>
      </pc:sldChg>
      <pc:sldChg chg="modSp del mod">
        <pc:chgData name="Nicholas Romanidis" userId="f29e2cf6a91c20a6" providerId="LiveId" clId="{C2388921-A0B0-4978-ACB3-EF4659FDDC5E}" dt="2020-09-13T19:40:39.845" v="564" actId="47"/>
        <pc:sldMkLst>
          <pc:docMk/>
          <pc:sldMk cId="3364694005" sldId="265"/>
        </pc:sldMkLst>
        <pc:spChg chg="mod">
          <ac:chgData name="Nicholas Romanidis" userId="f29e2cf6a91c20a6" providerId="LiveId" clId="{C2388921-A0B0-4978-ACB3-EF4659FDDC5E}" dt="2020-09-13T19:03:04.420" v="433" actId="27636"/>
          <ac:spMkLst>
            <pc:docMk/>
            <pc:sldMk cId="3364694005" sldId="265"/>
            <ac:spMk id="3" creationId="{DDD0EC81-FACB-4E75-B3BD-BDAFF49D171A}"/>
          </ac:spMkLst>
        </pc:spChg>
      </pc:sldChg>
      <pc:sldChg chg="modSp del mod">
        <pc:chgData name="Nicholas Romanidis" userId="f29e2cf6a91c20a6" providerId="LiveId" clId="{C2388921-A0B0-4978-ACB3-EF4659FDDC5E}" dt="2020-09-13T19:40:39.845" v="564" actId="47"/>
        <pc:sldMkLst>
          <pc:docMk/>
          <pc:sldMk cId="20607787" sldId="266"/>
        </pc:sldMkLst>
        <pc:spChg chg="mod">
          <ac:chgData name="Nicholas Romanidis" userId="f29e2cf6a91c20a6" providerId="LiveId" clId="{C2388921-A0B0-4978-ACB3-EF4659FDDC5E}" dt="2020-09-13T19:04:17.111" v="498" actId="20577"/>
          <ac:spMkLst>
            <pc:docMk/>
            <pc:sldMk cId="20607787" sldId="266"/>
            <ac:spMk id="3" creationId="{231442D8-CCBA-472F-A801-8EE411FC82A7}"/>
          </ac:spMkLst>
        </pc:spChg>
      </pc:sldChg>
      <pc:sldChg chg="del">
        <pc:chgData name="Nicholas Romanidis" userId="f29e2cf6a91c20a6" providerId="LiveId" clId="{C2388921-A0B0-4978-ACB3-EF4659FDDC5E}" dt="2020-09-13T19:40:39.845" v="564" actId="47"/>
        <pc:sldMkLst>
          <pc:docMk/>
          <pc:sldMk cId="1778639378" sldId="268"/>
        </pc:sldMkLst>
      </pc:sldChg>
      <pc:sldChg chg="modSp del mod">
        <pc:chgData name="Nicholas Romanidis" userId="f29e2cf6a91c20a6" providerId="LiveId" clId="{C2388921-A0B0-4978-ACB3-EF4659FDDC5E}" dt="2020-09-13T19:40:39.845" v="564" actId="47"/>
        <pc:sldMkLst>
          <pc:docMk/>
          <pc:sldMk cId="530623812" sldId="269"/>
        </pc:sldMkLst>
        <pc:spChg chg="mod">
          <ac:chgData name="Nicholas Romanidis" userId="f29e2cf6a91c20a6" providerId="LiveId" clId="{C2388921-A0B0-4978-ACB3-EF4659FDDC5E}" dt="2020-09-13T18:59:06.209" v="174" actId="20577"/>
          <ac:spMkLst>
            <pc:docMk/>
            <pc:sldMk cId="530623812" sldId="269"/>
            <ac:spMk id="2" creationId="{0DCBA2D7-AAE9-472B-9F10-FA4CDF277F52}"/>
          </ac:spMkLst>
        </pc:spChg>
        <pc:spChg chg="mod">
          <ac:chgData name="Nicholas Romanidis" userId="f29e2cf6a91c20a6" providerId="LiveId" clId="{C2388921-A0B0-4978-ACB3-EF4659FDDC5E}" dt="2020-09-13T19:01:07.585" v="368" actId="20577"/>
          <ac:spMkLst>
            <pc:docMk/>
            <pc:sldMk cId="530623812" sldId="269"/>
            <ac:spMk id="3" creationId="{BD78925B-2CC7-4FC2-844B-B6CE39A1FC9F}"/>
          </ac:spMkLst>
        </pc:spChg>
      </pc:sldChg>
      <pc:sldChg chg="del">
        <pc:chgData name="Nicholas Romanidis" userId="f29e2cf6a91c20a6" providerId="LiveId" clId="{C2388921-A0B0-4978-ACB3-EF4659FDDC5E}" dt="2020-09-13T18:51:07.074" v="52" actId="2696"/>
        <pc:sldMkLst>
          <pc:docMk/>
          <pc:sldMk cId="3606519397" sldId="270"/>
        </pc:sldMkLst>
      </pc:sldChg>
      <pc:sldChg chg="del">
        <pc:chgData name="Nicholas Romanidis" userId="f29e2cf6a91c20a6" providerId="LiveId" clId="{C2388921-A0B0-4978-ACB3-EF4659FDDC5E}" dt="2020-09-13T19:40:39.845" v="564" actId="47"/>
        <pc:sldMkLst>
          <pc:docMk/>
          <pc:sldMk cId="3816370643" sldId="271"/>
        </pc:sldMkLst>
      </pc:sldChg>
      <pc:sldChg chg="modSp del mod">
        <pc:chgData name="Nicholas Romanidis" userId="f29e2cf6a91c20a6" providerId="LiveId" clId="{C2388921-A0B0-4978-ACB3-EF4659FDDC5E}" dt="2020-09-13T19:40:39.845" v="564" actId="47"/>
        <pc:sldMkLst>
          <pc:docMk/>
          <pc:sldMk cId="1283923513" sldId="272"/>
        </pc:sldMkLst>
        <pc:spChg chg="mod">
          <ac:chgData name="Nicholas Romanidis" userId="f29e2cf6a91c20a6" providerId="LiveId" clId="{C2388921-A0B0-4978-ACB3-EF4659FDDC5E}" dt="2020-09-13T19:02:16.837" v="416" actId="20577"/>
          <ac:spMkLst>
            <pc:docMk/>
            <pc:sldMk cId="1283923513" sldId="272"/>
            <ac:spMk id="3" creationId="{AF4B9719-3E8B-4026-AAF7-683241D83E5C}"/>
          </ac:spMkLst>
        </pc:spChg>
      </pc:sldChg>
      <pc:sldChg chg="del">
        <pc:chgData name="Nicholas Romanidis" userId="f29e2cf6a91c20a6" providerId="LiveId" clId="{C2388921-A0B0-4978-ACB3-EF4659FDDC5E}" dt="2020-09-13T19:40:39.845" v="564" actId="47"/>
        <pc:sldMkLst>
          <pc:docMk/>
          <pc:sldMk cId="3895776052" sldId="273"/>
        </pc:sldMkLst>
      </pc:sldChg>
      <pc:sldChg chg="del">
        <pc:chgData name="Nicholas Romanidis" userId="f29e2cf6a91c20a6" providerId="LiveId" clId="{C2388921-A0B0-4978-ACB3-EF4659FDDC5E}" dt="2020-09-13T19:40:39.845" v="564" actId="47"/>
        <pc:sldMkLst>
          <pc:docMk/>
          <pc:sldMk cId="1212831329" sldId="274"/>
        </pc:sldMkLst>
      </pc:sldChg>
      <pc:sldChg chg="del">
        <pc:chgData name="Nicholas Romanidis" userId="f29e2cf6a91c20a6" providerId="LiveId" clId="{C2388921-A0B0-4978-ACB3-EF4659FDDC5E}" dt="2020-09-13T19:40:39.845" v="564" actId="47"/>
        <pc:sldMkLst>
          <pc:docMk/>
          <pc:sldMk cId="2514629540" sldId="275"/>
        </pc:sldMkLst>
      </pc:sldChg>
      <pc:sldChg chg="del">
        <pc:chgData name="Nicholas Romanidis" userId="f29e2cf6a91c20a6" providerId="LiveId" clId="{C2388921-A0B0-4978-ACB3-EF4659FDDC5E}" dt="2020-09-13T19:40:39.845" v="564" actId="47"/>
        <pc:sldMkLst>
          <pc:docMk/>
          <pc:sldMk cId="1562508310" sldId="276"/>
        </pc:sldMkLst>
      </pc:sldChg>
      <pc:sldChg chg="del">
        <pc:chgData name="Nicholas Romanidis" userId="f29e2cf6a91c20a6" providerId="LiveId" clId="{C2388921-A0B0-4978-ACB3-EF4659FDDC5E}" dt="2020-09-13T19:40:39.845" v="564" actId="47"/>
        <pc:sldMkLst>
          <pc:docMk/>
          <pc:sldMk cId="994887175" sldId="277"/>
        </pc:sldMkLst>
      </pc:sldChg>
      <pc:sldChg chg="addSp">
        <pc:chgData name="Nicholas Romanidis" userId="f29e2cf6a91c20a6" providerId="LiveId" clId="{C2388921-A0B0-4978-ACB3-EF4659FDDC5E}" dt="2020-09-13T19:47:15.610" v="802"/>
        <pc:sldMkLst>
          <pc:docMk/>
          <pc:sldMk cId="204306123" sldId="278"/>
        </pc:sldMkLst>
        <pc:picChg chg="add">
          <ac:chgData name="Nicholas Romanidis" userId="f29e2cf6a91c20a6" providerId="LiveId" clId="{C2388921-A0B0-4978-ACB3-EF4659FDDC5E}" dt="2020-09-13T19:47:15.610" v="802"/>
          <ac:picMkLst>
            <pc:docMk/>
            <pc:sldMk cId="204306123" sldId="278"/>
            <ac:picMk id="1026" creationId="{18A0CE7A-E228-4584-AF5D-0A60490B5647}"/>
          </ac:picMkLst>
        </pc:picChg>
      </pc:sldChg>
      <pc:sldChg chg="modSp new add del mod ord">
        <pc:chgData name="Nicholas Romanidis" userId="f29e2cf6a91c20a6" providerId="LiveId" clId="{C2388921-A0B0-4978-ACB3-EF4659FDDC5E}" dt="2020-09-13T19:52:55.502" v="970" actId="20577"/>
        <pc:sldMkLst>
          <pc:docMk/>
          <pc:sldMk cId="2372548588" sldId="278"/>
        </pc:sldMkLst>
        <pc:spChg chg="mod">
          <ac:chgData name="Nicholas Romanidis" userId="f29e2cf6a91c20a6" providerId="LiveId" clId="{C2388921-A0B0-4978-ACB3-EF4659FDDC5E}" dt="2020-09-13T19:44:39.252" v="587" actId="20577"/>
          <ac:spMkLst>
            <pc:docMk/>
            <pc:sldMk cId="2372548588" sldId="278"/>
            <ac:spMk id="2" creationId="{616914A0-4737-4A79-8CDA-499E52193962}"/>
          </ac:spMkLst>
        </pc:spChg>
        <pc:spChg chg="mod">
          <ac:chgData name="Nicholas Romanidis" userId="f29e2cf6a91c20a6" providerId="LiveId" clId="{C2388921-A0B0-4978-ACB3-EF4659FDDC5E}" dt="2020-09-13T19:52:55.502" v="970" actId="20577"/>
          <ac:spMkLst>
            <pc:docMk/>
            <pc:sldMk cId="2372548588" sldId="278"/>
            <ac:spMk id="3" creationId="{74709E42-F1E8-46C4-94B4-0283DD65A86B}"/>
          </ac:spMkLst>
        </pc:spChg>
        <pc:picChg chg="mod">
          <ac:chgData name="Nicholas Romanidis" userId="f29e2cf6a91c20a6" providerId="LiveId" clId="{C2388921-A0B0-4978-ACB3-EF4659FDDC5E}" dt="2020-09-13T19:47:30.911" v="807" actId="14100"/>
          <ac:picMkLst>
            <pc:docMk/>
            <pc:sldMk cId="2372548588" sldId="278"/>
            <ac:picMk id="1026" creationId="{18A0CE7A-E228-4584-AF5D-0A60490B5647}"/>
          </ac:picMkLst>
        </pc:picChg>
      </pc:sldChg>
      <pc:sldChg chg="addSp">
        <pc:chgData name="Nicholas Romanidis" userId="f29e2cf6a91c20a6" providerId="LiveId" clId="{C2388921-A0B0-4978-ACB3-EF4659FDDC5E}" dt="2020-09-13T19:54:07.113" v="1054"/>
        <pc:sldMkLst>
          <pc:docMk/>
          <pc:sldMk cId="789138668" sldId="279"/>
        </pc:sldMkLst>
        <pc:picChg chg="add">
          <ac:chgData name="Nicholas Romanidis" userId="f29e2cf6a91c20a6" providerId="LiveId" clId="{C2388921-A0B0-4978-ACB3-EF4659FDDC5E}" dt="2020-09-13T19:54:07.113" v="1054"/>
          <ac:picMkLst>
            <pc:docMk/>
            <pc:sldMk cId="789138668" sldId="279"/>
            <ac:picMk id="3074" creationId="{4D5091CB-9E61-49AA-9396-FCD697CC7874}"/>
          </ac:picMkLst>
        </pc:picChg>
      </pc:sldChg>
      <pc:sldChg chg="addSp modSp new add del mod">
        <pc:chgData name="Nicholas Romanidis" userId="f29e2cf6a91c20a6" providerId="LiveId" clId="{C2388921-A0B0-4978-ACB3-EF4659FDDC5E}" dt="2020-09-13T20:02:07.720" v="1629" actId="27636"/>
        <pc:sldMkLst>
          <pc:docMk/>
          <pc:sldMk cId="907111199" sldId="279"/>
        </pc:sldMkLst>
        <pc:spChg chg="mod">
          <ac:chgData name="Nicholas Romanidis" userId="f29e2cf6a91c20a6" providerId="LiveId" clId="{C2388921-A0B0-4978-ACB3-EF4659FDDC5E}" dt="2020-09-13T19:53:09.591" v="987" actId="20577"/>
          <ac:spMkLst>
            <pc:docMk/>
            <pc:sldMk cId="907111199" sldId="279"/>
            <ac:spMk id="2" creationId="{0220544B-7D0E-4CAA-8338-5F34E2A6B013}"/>
          </ac:spMkLst>
        </pc:spChg>
        <pc:spChg chg="mod">
          <ac:chgData name="Nicholas Romanidis" userId="f29e2cf6a91c20a6" providerId="LiveId" clId="{C2388921-A0B0-4978-ACB3-EF4659FDDC5E}" dt="2020-09-13T20:02:07.720" v="1629" actId="27636"/>
          <ac:spMkLst>
            <pc:docMk/>
            <pc:sldMk cId="907111199" sldId="279"/>
            <ac:spMk id="3" creationId="{8222847B-C2E9-4DF0-BD58-3478CA5B2599}"/>
          </ac:spMkLst>
        </pc:spChg>
        <pc:spChg chg="add mod">
          <ac:chgData name="Nicholas Romanidis" userId="f29e2cf6a91c20a6" providerId="LiveId" clId="{C2388921-A0B0-4978-ACB3-EF4659FDDC5E}" dt="2020-09-13T19:55:05.490" v="1078" actId="1076"/>
          <ac:spMkLst>
            <pc:docMk/>
            <pc:sldMk cId="907111199" sldId="279"/>
            <ac:spMk id="6" creationId="{654C1A05-1E66-41A5-A471-85600F841B5D}"/>
          </ac:spMkLst>
        </pc:spChg>
        <pc:spChg chg="add mod">
          <ac:chgData name="Nicholas Romanidis" userId="f29e2cf6a91c20a6" providerId="LiveId" clId="{C2388921-A0B0-4978-ACB3-EF4659FDDC5E}" dt="2020-09-13T19:55:11.387" v="1079" actId="1076"/>
          <ac:spMkLst>
            <pc:docMk/>
            <pc:sldMk cId="907111199" sldId="279"/>
            <ac:spMk id="7" creationId="{93A64EFF-2036-4E0E-92C5-93A3C6875C8A}"/>
          </ac:spMkLst>
        </pc:spChg>
        <pc:picChg chg="mod">
          <ac:chgData name="Nicholas Romanidis" userId="f29e2cf6a91c20a6" providerId="LiveId" clId="{C2388921-A0B0-4978-ACB3-EF4659FDDC5E}" dt="2020-09-13T19:54:00.780" v="1053" actId="1076"/>
          <ac:picMkLst>
            <pc:docMk/>
            <pc:sldMk cId="907111199" sldId="279"/>
            <ac:picMk id="2050" creationId="{7BD3737F-2A04-4A6B-8B1F-65AFE24D6E71}"/>
          </ac:picMkLst>
        </pc:picChg>
        <pc:picChg chg="mod">
          <ac:chgData name="Nicholas Romanidis" userId="f29e2cf6a91c20a6" providerId="LiveId" clId="{C2388921-A0B0-4978-ACB3-EF4659FDDC5E}" dt="2020-09-13T19:54:12.771" v="1056" actId="1076"/>
          <ac:picMkLst>
            <pc:docMk/>
            <pc:sldMk cId="907111199" sldId="279"/>
            <ac:picMk id="3074" creationId="{4D5091CB-9E61-49AA-9396-FCD697CC7874}"/>
          </ac:picMkLst>
        </pc:picChg>
      </pc:sldChg>
      <pc:sldChg chg="addSp">
        <pc:chgData name="Nicholas Romanidis" userId="f29e2cf6a91c20a6" providerId="LiveId" clId="{C2388921-A0B0-4978-ACB3-EF4659FDDC5E}" dt="2020-09-13T19:53:54.941" v="1051"/>
        <pc:sldMkLst>
          <pc:docMk/>
          <pc:sldMk cId="1755134955" sldId="279"/>
        </pc:sldMkLst>
        <pc:picChg chg="add">
          <ac:chgData name="Nicholas Romanidis" userId="f29e2cf6a91c20a6" providerId="LiveId" clId="{C2388921-A0B0-4978-ACB3-EF4659FDDC5E}" dt="2020-09-13T19:53:54.941" v="1051"/>
          <ac:picMkLst>
            <pc:docMk/>
            <pc:sldMk cId="1755134955" sldId="279"/>
            <ac:picMk id="2050" creationId="{7BD3737F-2A04-4A6B-8B1F-65AFE24D6E71}"/>
          </ac:picMkLst>
        </pc:picChg>
      </pc:sldChg>
      <pc:sldChg chg="addSp">
        <pc:chgData name="Nicholas Romanidis" userId="f29e2cf6a91c20a6" providerId="LiveId" clId="{C2388921-A0B0-4978-ACB3-EF4659FDDC5E}" dt="2020-09-13T20:01:24.182" v="1621"/>
        <pc:sldMkLst>
          <pc:docMk/>
          <pc:sldMk cId="211390125" sldId="280"/>
        </pc:sldMkLst>
        <pc:picChg chg="add">
          <ac:chgData name="Nicholas Romanidis" userId="f29e2cf6a91c20a6" providerId="LiveId" clId="{C2388921-A0B0-4978-ACB3-EF4659FDDC5E}" dt="2020-09-13T20:01:24.182" v="1621"/>
          <ac:picMkLst>
            <pc:docMk/>
            <pc:sldMk cId="211390125" sldId="280"/>
            <ac:picMk id="4098" creationId="{D1F92B79-619F-492B-8FC9-ACEA6FAE3767}"/>
          </ac:picMkLst>
        </pc:picChg>
      </pc:sldChg>
      <pc:sldChg chg="modSp new add del mod">
        <pc:chgData name="Nicholas Romanidis" userId="f29e2cf6a91c20a6" providerId="LiveId" clId="{C2388921-A0B0-4978-ACB3-EF4659FDDC5E}" dt="2020-09-13T20:18:43.883" v="2259" actId="20577"/>
        <pc:sldMkLst>
          <pc:docMk/>
          <pc:sldMk cId="1519686889" sldId="280"/>
        </pc:sldMkLst>
        <pc:spChg chg="mod">
          <ac:chgData name="Nicholas Romanidis" userId="f29e2cf6a91c20a6" providerId="LiveId" clId="{C2388921-A0B0-4978-ACB3-EF4659FDDC5E}" dt="2020-09-13T20:18:43.883" v="2259" actId="20577"/>
          <ac:spMkLst>
            <pc:docMk/>
            <pc:sldMk cId="1519686889" sldId="280"/>
            <ac:spMk id="2" creationId="{249034A1-7B80-423A-A537-664E60DBC6BD}"/>
          </ac:spMkLst>
        </pc:spChg>
        <pc:spChg chg="mod">
          <ac:chgData name="Nicholas Romanidis" userId="f29e2cf6a91c20a6" providerId="LiveId" clId="{C2388921-A0B0-4978-ACB3-EF4659FDDC5E}" dt="2020-09-13T20:01:40.039" v="1626" actId="14100"/>
          <ac:spMkLst>
            <pc:docMk/>
            <pc:sldMk cId="1519686889" sldId="280"/>
            <ac:spMk id="3" creationId="{CB48F4F7-8114-4925-9333-2205DEF4CDE9}"/>
          </ac:spMkLst>
        </pc:spChg>
        <pc:picChg chg="mod">
          <ac:chgData name="Nicholas Romanidis" userId="f29e2cf6a91c20a6" providerId="LiveId" clId="{C2388921-A0B0-4978-ACB3-EF4659FDDC5E}" dt="2020-09-13T20:01:35.981" v="1625" actId="14100"/>
          <ac:picMkLst>
            <pc:docMk/>
            <pc:sldMk cId="1519686889" sldId="280"/>
            <ac:picMk id="4098" creationId="{D1F92B79-619F-492B-8FC9-ACEA6FAE3767}"/>
          </ac:picMkLst>
        </pc:picChg>
      </pc:sldChg>
      <pc:sldChg chg="addSp">
        <pc:chgData name="Nicholas Romanidis" userId="f29e2cf6a91c20a6" providerId="LiveId" clId="{C2388921-A0B0-4978-ACB3-EF4659FDDC5E}" dt="2020-09-13T20:08:40.489" v="2017"/>
        <pc:sldMkLst>
          <pc:docMk/>
          <pc:sldMk cId="358859870" sldId="281"/>
        </pc:sldMkLst>
        <pc:picChg chg="add">
          <ac:chgData name="Nicholas Romanidis" userId="f29e2cf6a91c20a6" providerId="LiveId" clId="{C2388921-A0B0-4978-ACB3-EF4659FDDC5E}" dt="2020-09-13T20:08:40.489" v="2017"/>
          <ac:picMkLst>
            <pc:docMk/>
            <pc:sldMk cId="358859870" sldId="281"/>
            <ac:picMk id="5122" creationId="{07FE380B-F1DF-42D4-AB82-3ACF7C71EE46}"/>
          </ac:picMkLst>
        </pc:picChg>
      </pc:sldChg>
      <pc:sldChg chg="addSp delSp modSp new add del mod">
        <pc:chgData name="Nicholas Romanidis" userId="f29e2cf6a91c20a6" providerId="LiveId" clId="{C2388921-A0B0-4978-ACB3-EF4659FDDC5E}" dt="2020-09-13T20:44:28.377" v="3925" actId="27636"/>
        <pc:sldMkLst>
          <pc:docMk/>
          <pc:sldMk cId="2435656567" sldId="281"/>
        </pc:sldMkLst>
        <pc:spChg chg="mod">
          <ac:chgData name="Nicholas Romanidis" userId="f29e2cf6a91c20a6" providerId="LiveId" clId="{C2388921-A0B0-4978-ACB3-EF4659FDDC5E}" dt="2020-09-13T20:03:15.593" v="1663" actId="20577"/>
          <ac:spMkLst>
            <pc:docMk/>
            <pc:sldMk cId="2435656567" sldId="281"/>
            <ac:spMk id="2" creationId="{29148FCE-6FAC-4C42-938A-43EDFD354C57}"/>
          </ac:spMkLst>
        </pc:spChg>
        <pc:spChg chg="mod">
          <ac:chgData name="Nicholas Romanidis" userId="f29e2cf6a91c20a6" providerId="LiveId" clId="{C2388921-A0B0-4978-ACB3-EF4659FDDC5E}" dt="2020-09-13T20:44:28.377" v="3925" actId="27636"/>
          <ac:spMkLst>
            <pc:docMk/>
            <pc:sldMk cId="2435656567" sldId="281"/>
            <ac:spMk id="3" creationId="{FE9DD9D9-7605-43B2-B280-D54D3E88F55E}"/>
          </ac:spMkLst>
        </pc:spChg>
        <pc:picChg chg="add mod">
          <ac:chgData name="Nicholas Romanidis" userId="f29e2cf6a91c20a6" providerId="LiveId" clId="{C2388921-A0B0-4978-ACB3-EF4659FDDC5E}" dt="2020-09-13T20:44:23.834" v="3923" actId="14100"/>
          <ac:picMkLst>
            <pc:docMk/>
            <pc:sldMk cId="2435656567" sldId="281"/>
            <ac:picMk id="7" creationId="{E3AE1834-F2BE-45BC-9C31-B110F03DC9AF}"/>
          </ac:picMkLst>
        </pc:picChg>
        <pc:picChg chg="del mod">
          <ac:chgData name="Nicholas Romanidis" userId="f29e2cf6a91c20a6" providerId="LiveId" clId="{C2388921-A0B0-4978-ACB3-EF4659FDDC5E}" dt="2020-09-13T20:43:32.721" v="3912" actId="478"/>
          <ac:picMkLst>
            <pc:docMk/>
            <pc:sldMk cId="2435656567" sldId="281"/>
            <ac:picMk id="5122" creationId="{07FE380B-F1DF-42D4-AB82-3ACF7C71EE46}"/>
          </ac:picMkLst>
        </pc:picChg>
      </pc:sldChg>
      <pc:sldChg chg="addSp">
        <pc:chgData name="Nicholas Romanidis" userId="f29e2cf6a91c20a6" providerId="LiveId" clId="{C2388921-A0B0-4978-ACB3-EF4659FDDC5E}" dt="2020-09-13T20:17:19.157" v="2203"/>
        <pc:sldMkLst>
          <pc:docMk/>
          <pc:sldMk cId="3181649844" sldId="282"/>
        </pc:sldMkLst>
        <pc:picChg chg="add">
          <ac:chgData name="Nicholas Romanidis" userId="f29e2cf6a91c20a6" providerId="LiveId" clId="{C2388921-A0B0-4978-ACB3-EF4659FDDC5E}" dt="2020-09-13T20:17:19.157" v="2203"/>
          <ac:picMkLst>
            <pc:docMk/>
            <pc:sldMk cId="3181649844" sldId="282"/>
            <ac:picMk id="6146" creationId="{3E9A2EBA-F25D-45E9-BA2E-5678E6A8793C}"/>
          </ac:picMkLst>
        </pc:picChg>
      </pc:sldChg>
      <pc:sldChg chg="modSp new add del mod">
        <pc:chgData name="Nicholas Romanidis" userId="f29e2cf6a91c20a6" providerId="LiveId" clId="{C2388921-A0B0-4978-ACB3-EF4659FDDC5E}" dt="2020-09-13T20:26:13.351" v="2750" actId="20577"/>
        <pc:sldMkLst>
          <pc:docMk/>
          <pc:sldMk cId="3393284714" sldId="282"/>
        </pc:sldMkLst>
        <pc:spChg chg="mod">
          <ac:chgData name="Nicholas Romanidis" userId="f29e2cf6a91c20a6" providerId="LiveId" clId="{C2388921-A0B0-4978-ACB3-EF4659FDDC5E}" dt="2020-09-13T20:12:06.436" v="2068" actId="20577"/>
          <ac:spMkLst>
            <pc:docMk/>
            <pc:sldMk cId="3393284714" sldId="282"/>
            <ac:spMk id="2" creationId="{7D32C683-333D-449F-BFB8-6DABDB196D8E}"/>
          </ac:spMkLst>
        </pc:spChg>
        <pc:spChg chg="mod">
          <ac:chgData name="Nicholas Romanidis" userId="f29e2cf6a91c20a6" providerId="LiveId" clId="{C2388921-A0B0-4978-ACB3-EF4659FDDC5E}" dt="2020-09-13T20:26:13.351" v="2750" actId="20577"/>
          <ac:spMkLst>
            <pc:docMk/>
            <pc:sldMk cId="3393284714" sldId="282"/>
            <ac:spMk id="3" creationId="{6E4B8254-6A1B-4F7E-A2C3-44FDB15A63D6}"/>
          </ac:spMkLst>
        </pc:spChg>
        <pc:picChg chg="mod">
          <ac:chgData name="Nicholas Romanidis" userId="f29e2cf6a91c20a6" providerId="LiveId" clId="{C2388921-A0B0-4978-ACB3-EF4659FDDC5E}" dt="2020-09-13T20:17:28.006" v="2207" actId="1076"/>
          <ac:picMkLst>
            <pc:docMk/>
            <pc:sldMk cId="3393284714" sldId="282"/>
            <ac:picMk id="6146" creationId="{3E9A2EBA-F25D-45E9-BA2E-5678E6A8793C}"/>
          </ac:picMkLst>
        </pc:picChg>
      </pc:sldChg>
      <pc:sldChg chg="modSp new mod">
        <pc:chgData name="Nicholas Romanidis" userId="f29e2cf6a91c20a6" providerId="LiveId" clId="{C2388921-A0B0-4978-ACB3-EF4659FDDC5E}" dt="2020-09-13T20:27:18.654" v="2792" actId="20577"/>
        <pc:sldMkLst>
          <pc:docMk/>
          <pc:sldMk cId="2200271753" sldId="283"/>
        </pc:sldMkLst>
        <pc:spChg chg="mod">
          <ac:chgData name="Nicholas Romanidis" userId="f29e2cf6a91c20a6" providerId="LiveId" clId="{C2388921-A0B0-4978-ACB3-EF4659FDDC5E}" dt="2020-09-13T20:19:42.348" v="2384"/>
          <ac:spMkLst>
            <pc:docMk/>
            <pc:sldMk cId="2200271753" sldId="283"/>
            <ac:spMk id="2" creationId="{5819B332-12D8-48C6-84ED-A45F270E3C17}"/>
          </ac:spMkLst>
        </pc:spChg>
        <pc:spChg chg="mod">
          <ac:chgData name="Nicholas Romanidis" userId="f29e2cf6a91c20a6" providerId="LiveId" clId="{C2388921-A0B0-4978-ACB3-EF4659FDDC5E}" dt="2020-09-13T20:27:18.654" v="2792" actId="20577"/>
          <ac:spMkLst>
            <pc:docMk/>
            <pc:sldMk cId="2200271753" sldId="283"/>
            <ac:spMk id="3" creationId="{2D2586E8-458F-48FF-A073-958DC216CE79}"/>
          </ac:spMkLst>
        </pc:spChg>
      </pc:sldChg>
      <pc:sldChg chg="addSp">
        <pc:chgData name="Nicholas Romanidis" userId="f29e2cf6a91c20a6" providerId="LiveId" clId="{C2388921-A0B0-4978-ACB3-EF4659FDDC5E}" dt="2020-09-13T20:25:13.804" v="2725"/>
        <pc:sldMkLst>
          <pc:docMk/>
          <pc:sldMk cId="132073296" sldId="284"/>
        </pc:sldMkLst>
        <pc:picChg chg="add">
          <ac:chgData name="Nicholas Romanidis" userId="f29e2cf6a91c20a6" providerId="LiveId" clId="{C2388921-A0B0-4978-ACB3-EF4659FDDC5E}" dt="2020-09-13T20:25:13.804" v="2725"/>
          <ac:picMkLst>
            <pc:docMk/>
            <pc:sldMk cId="132073296" sldId="284"/>
            <ac:picMk id="7170" creationId="{79EAAA4A-1E76-48BC-BC4A-A2C8C062ED20}"/>
          </ac:picMkLst>
        </pc:picChg>
      </pc:sldChg>
      <pc:sldChg chg="modSp new add del mod">
        <pc:chgData name="Nicholas Romanidis" userId="f29e2cf6a91c20a6" providerId="LiveId" clId="{C2388921-A0B0-4978-ACB3-EF4659FDDC5E}" dt="2020-09-13T20:25:20.044" v="2727" actId="1076"/>
        <pc:sldMkLst>
          <pc:docMk/>
          <pc:sldMk cId="789724434" sldId="284"/>
        </pc:sldMkLst>
        <pc:spChg chg="mod">
          <ac:chgData name="Nicholas Romanidis" userId="f29e2cf6a91c20a6" providerId="LiveId" clId="{C2388921-A0B0-4978-ACB3-EF4659FDDC5E}" dt="2020-09-13T20:22:26.750" v="2614" actId="20577"/>
          <ac:spMkLst>
            <pc:docMk/>
            <pc:sldMk cId="789724434" sldId="284"/>
            <ac:spMk id="2" creationId="{8D30A60D-B9B8-4B71-A32F-75F0544A68D7}"/>
          </ac:spMkLst>
        </pc:spChg>
        <pc:spChg chg="mod">
          <ac:chgData name="Nicholas Romanidis" userId="f29e2cf6a91c20a6" providerId="LiveId" clId="{C2388921-A0B0-4978-ACB3-EF4659FDDC5E}" dt="2020-09-13T20:25:10.317" v="2724" actId="5793"/>
          <ac:spMkLst>
            <pc:docMk/>
            <pc:sldMk cId="789724434" sldId="284"/>
            <ac:spMk id="3" creationId="{CA52A3EF-2117-4D09-8EB0-80D0955DD28C}"/>
          </ac:spMkLst>
        </pc:spChg>
        <pc:picChg chg="mod">
          <ac:chgData name="Nicholas Romanidis" userId="f29e2cf6a91c20a6" providerId="LiveId" clId="{C2388921-A0B0-4978-ACB3-EF4659FDDC5E}" dt="2020-09-13T20:25:20.044" v="2727" actId="1076"/>
          <ac:picMkLst>
            <pc:docMk/>
            <pc:sldMk cId="789724434" sldId="284"/>
            <ac:picMk id="7170" creationId="{79EAAA4A-1E76-48BC-BC4A-A2C8C062ED20}"/>
          </ac:picMkLst>
        </pc:picChg>
      </pc:sldChg>
      <pc:sldChg chg="addSp delSp modSp new add del mod">
        <pc:chgData name="Nicholas Romanidis" userId="f29e2cf6a91c20a6" providerId="LiveId" clId="{C2388921-A0B0-4978-ACB3-EF4659FDDC5E}" dt="2020-09-13T20:34:31.257" v="3290" actId="1076"/>
        <pc:sldMkLst>
          <pc:docMk/>
          <pc:sldMk cId="2232863741" sldId="285"/>
        </pc:sldMkLst>
        <pc:spChg chg="mod">
          <ac:chgData name="Nicholas Romanidis" userId="f29e2cf6a91c20a6" providerId="LiveId" clId="{C2388921-A0B0-4978-ACB3-EF4659FDDC5E}" dt="2020-09-13T20:27:33.029" v="2808" actId="20577"/>
          <ac:spMkLst>
            <pc:docMk/>
            <pc:sldMk cId="2232863741" sldId="285"/>
            <ac:spMk id="2" creationId="{7354A3F0-9C4C-4B7A-9ACF-C6D4CFF70924}"/>
          </ac:spMkLst>
        </pc:spChg>
        <pc:spChg chg="mod">
          <ac:chgData name="Nicholas Romanidis" userId="f29e2cf6a91c20a6" providerId="LiveId" clId="{C2388921-A0B0-4978-ACB3-EF4659FDDC5E}" dt="2020-09-13T20:34:31.257" v="3290" actId="1076"/>
          <ac:spMkLst>
            <pc:docMk/>
            <pc:sldMk cId="2232863741" sldId="285"/>
            <ac:spMk id="3" creationId="{ADEDDC55-3A33-463C-B5FD-6D107DB92FCE}"/>
          </ac:spMkLst>
        </pc:spChg>
        <pc:spChg chg="add del mod">
          <ac:chgData name="Nicholas Romanidis" userId="f29e2cf6a91c20a6" providerId="LiveId" clId="{C2388921-A0B0-4978-ACB3-EF4659FDDC5E}" dt="2020-09-13T20:29:48.969" v="2911" actId="478"/>
          <ac:spMkLst>
            <pc:docMk/>
            <pc:sldMk cId="2232863741" sldId="285"/>
            <ac:spMk id="6" creationId="{F304392F-A236-462A-9D34-E62E87BD87EB}"/>
          </ac:spMkLst>
        </pc:spChg>
        <pc:spChg chg="add mod">
          <ac:chgData name="Nicholas Romanidis" userId="f29e2cf6a91c20a6" providerId="LiveId" clId="{C2388921-A0B0-4978-ACB3-EF4659FDDC5E}" dt="2020-09-13T20:33:41.820" v="3277" actId="14100"/>
          <ac:spMkLst>
            <pc:docMk/>
            <pc:sldMk cId="2232863741" sldId="285"/>
            <ac:spMk id="7" creationId="{1CAB6E3A-EDB4-4B75-A6BA-BC045D7B91A7}"/>
          </ac:spMkLst>
        </pc:spChg>
        <pc:picChg chg="mod">
          <ac:chgData name="Nicholas Romanidis" userId="f29e2cf6a91c20a6" providerId="LiveId" clId="{C2388921-A0B0-4978-ACB3-EF4659FDDC5E}" dt="2020-09-13T20:34:24.761" v="3289" actId="14100"/>
          <ac:picMkLst>
            <pc:docMk/>
            <pc:sldMk cId="2232863741" sldId="285"/>
            <ac:picMk id="8194" creationId="{64BA8F8A-6D4C-46D1-999D-917B8DADB0B7}"/>
          </ac:picMkLst>
        </pc:picChg>
      </pc:sldChg>
      <pc:sldChg chg="addSp">
        <pc:chgData name="Nicholas Romanidis" userId="f29e2cf6a91c20a6" providerId="LiveId" clId="{C2388921-A0B0-4978-ACB3-EF4659FDDC5E}" dt="2020-09-13T20:33:51.683" v="3279"/>
        <pc:sldMkLst>
          <pc:docMk/>
          <pc:sldMk cId="3107812017" sldId="285"/>
        </pc:sldMkLst>
        <pc:picChg chg="add">
          <ac:chgData name="Nicholas Romanidis" userId="f29e2cf6a91c20a6" providerId="LiveId" clId="{C2388921-A0B0-4978-ACB3-EF4659FDDC5E}" dt="2020-09-13T20:33:51.683" v="3279"/>
          <ac:picMkLst>
            <pc:docMk/>
            <pc:sldMk cId="3107812017" sldId="285"/>
            <ac:picMk id="8194" creationId="{64BA8F8A-6D4C-46D1-999D-917B8DADB0B7}"/>
          </ac:picMkLst>
        </pc:picChg>
      </pc:sldChg>
      <pc:sldChg chg="addSp">
        <pc:chgData name="Nicholas Romanidis" userId="f29e2cf6a91c20a6" providerId="LiveId" clId="{C2388921-A0B0-4978-ACB3-EF4659FDDC5E}" dt="2020-09-13T20:35:57.265" v="3490"/>
        <pc:sldMkLst>
          <pc:docMk/>
          <pc:sldMk cId="2233847158" sldId="286"/>
        </pc:sldMkLst>
        <pc:picChg chg="add">
          <ac:chgData name="Nicholas Romanidis" userId="f29e2cf6a91c20a6" providerId="LiveId" clId="{C2388921-A0B0-4978-ACB3-EF4659FDDC5E}" dt="2020-09-13T20:35:57.265" v="3490"/>
          <ac:picMkLst>
            <pc:docMk/>
            <pc:sldMk cId="2233847158" sldId="286"/>
            <ac:picMk id="9218" creationId="{80926A41-08B5-4CA2-8983-5EFD312F1943}"/>
          </ac:picMkLst>
        </pc:picChg>
      </pc:sldChg>
      <pc:sldChg chg="delSp modSp add del mod">
        <pc:chgData name="Nicholas Romanidis" userId="f29e2cf6a91c20a6" providerId="LiveId" clId="{C2388921-A0B0-4978-ACB3-EF4659FDDC5E}" dt="2020-09-13T20:38:28.279" v="3810" actId="14100"/>
        <pc:sldMkLst>
          <pc:docMk/>
          <pc:sldMk cId="3446697676" sldId="286"/>
        </pc:sldMkLst>
        <pc:spChg chg="mod">
          <ac:chgData name="Nicholas Romanidis" userId="f29e2cf6a91c20a6" providerId="LiveId" clId="{C2388921-A0B0-4978-ACB3-EF4659FDDC5E}" dt="2020-09-13T20:34:52.872" v="3314" actId="20577"/>
          <ac:spMkLst>
            <pc:docMk/>
            <pc:sldMk cId="3446697676" sldId="286"/>
            <ac:spMk id="2" creationId="{7354A3F0-9C4C-4B7A-9ACF-C6D4CFF70924}"/>
          </ac:spMkLst>
        </pc:spChg>
        <pc:spChg chg="mod">
          <ac:chgData name="Nicholas Romanidis" userId="f29e2cf6a91c20a6" providerId="LiveId" clId="{C2388921-A0B0-4978-ACB3-EF4659FDDC5E}" dt="2020-09-13T20:35:51.751" v="3488" actId="14100"/>
          <ac:spMkLst>
            <pc:docMk/>
            <pc:sldMk cId="3446697676" sldId="286"/>
            <ac:spMk id="3" creationId="{ADEDDC55-3A33-463C-B5FD-6D107DB92FCE}"/>
          </ac:spMkLst>
        </pc:spChg>
        <pc:spChg chg="mod">
          <ac:chgData name="Nicholas Romanidis" userId="f29e2cf6a91c20a6" providerId="LiveId" clId="{C2388921-A0B0-4978-ACB3-EF4659FDDC5E}" dt="2020-09-13T20:38:28.279" v="3810" actId="14100"/>
          <ac:spMkLst>
            <pc:docMk/>
            <pc:sldMk cId="3446697676" sldId="286"/>
            <ac:spMk id="7" creationId="{1CAB6E3A-EDB4-4B75-A6BA-BC045D7B91A7}"/>
          </ac:spMkLst>
        </pc:spChg>
        <pc:picChg chg="del">
          <ac:chgData name="Nicholas Romanidis" userId="f29e2cf6a91c20a6" providerId="LiveId" clId="{C2388921-A0B0-4978-ACB3-EF4659FDDC5E}" dt="2020-09-13T20:35:53.441" v="3489" actId="478"/>
          <ac:picMkLst>
            <pc:docMk/>
            <pc:sldMk cId="3446697676" sldId="286"/>
            <ac:picMk id="8194" creationId="{64BA8F8A-6D4C-46D1-999D-917B8DADB0B7}"/>
          </ac:picMkLst>
        </pc:picChg>
        <pc:picChg chg="mod">
          <ac:chgData name="Nicholas Romanidis" userId="f29e2cf6a91c20a6" providerId="LiveId" clId="{C2388921-A0B0-4978-ACB3-EF4659FDDC5E}" dt="2020-09-13T20:36:04.728" v="3493" actId="1076"/>
          <ac:picMkLst>
            <pc:docMk/>
            <pc:sldMk cId="3446697676" sldId="286"/>
            <ac:picMk id="9218" creationId="{80926A41-08B5-4CA2-8983-5EFD312F1943}"/>
          </ac:picMkLst>
        </pc:picChg>
      </pc:sldChg>
      <pc:sldChg chg="modSp new mod">
        <pc:chgData name="Nicholas Romanidis" userId="f29e2cf6a91c20a6" providerId="LiveId" clId="{C2388921-A0B0-4978-ACB3-EF4659FDDC5E}" dt="2020-09-13T20:40:21.095" v="3885" actId="20577"/>
        <pc:sldMkLst>
          <pc:docMk/>
          <pc:sldMk cId="1289631475" sldId="287"/>
        </pc:sldMkLst>
        <pc:spChg chg="mod">
          <ac:chgData name="Nicholas Romanidis" userId="f29e2cf6a91c20a6" providerId="LiveId" clId="{C2388921-A0B0-4978-ACB3-EF4659FDDC5E}" dt="2020-09-13T20:40:06.339" v="3828" actId="20577"/>
          <ac:spMkLst>
            <pc:docMk/>
            <pc:sldMk cId="1289631475" sldId="287"/>
            <ac:spMk id="2" creationId="{6A69766A-D29A-4EF3-B4F7-47798F83C076}"/>
          </ac:spMkLst>
        </pc:spChg>
        <pc:spChg chg="mod">
          <ac:chgData name="Nicholas Romanidis" userId="f29e2cf6a91c20a6" providerId="LiveId" clId="{C2388921-A0B0-4978-ACB3-EF4659FDDC5E}" dt="2020-09-13T20:40:21.095" v="3885" actId="20577"/>
          <ac:spMkLst>
            <pc:docMk/>
            <pc:sldMk cId="1289631475" sldId="287"/>
            <ac:spMk id="3" creationId="{6D202F12-9DA7-4BA0-9EFF-02D173061DE4}"/>
          </ac:spMkLst>
        </pc:spChg>
      </pc:sldChg>
      <pc:sldChg chg="addSp modSp new mod">
        <pc:chgData name="Nicholas Romanidis" userId="f29e2cf6a91c20a6" providerId="LiveId" clId="{C2388921-A0B0-4978-ACB3-EF4659FDDC5E}" dt="2020-09-13T20:46:59.084" v="3932" actId="1076"/>
        <pc:sldMkLst>
          <pc:docMk/>
          <pc:sldMk cId="2776156913" sldId="288"/>
        </pc:sldMkLst>
        <pc:spChg chg="mod">
          <ac:chgData name="Nicholas Romanidis" userId="f29e2cf6a91c20a6" providerId="LiveId" clId="{C2388921-A0B0-4978-ACB3-EF4659FDDC5E}" dt="2020-09-13T20:40:34.183" v="3901" actId="20577"/>
          <ac:spMkLst>
            <pc:docMk/>
            <pc:sldMk cId="2776156913" sldId="288"/>
            <ac:spMk id="2" creationId="{B83E1992-8A80-430B-BC14-E0542E1AC975}"/>
          </ac:spMkLst>
        </pc:spChg>
        <pc:spChg chg="mod">
          <ac:chgData name="Nicholas Romanidis" userId="f29e2cf6a91c20a6" providerId="LiveId" clId="{C2388921-A0B0-4978-ACB3-EF4659FDDC5E}" dt="2020-09-13T20:41:04.779" v="3911" actId="20577"/>
          <ac:spMkLst>
            <pc:docMk/>
            <pc:sldMk cId="2776156913" sldId="288"/>
            <ac:spMk id="3" creationId="{2B6CC079-ADFF-429F-847C-14B3036AD4D3}"/>
          </ac:spMkLst>
        </pc:spChg>
        <pc:picChg chg="add mod">
          <ac:chgData name="Nicholas Romanidis" userId="f29e2cf6a91c20a6" providerId="LiveId" clId="{C2388921-A0B0-4978-ACB3-EF4659FDDC5E}" dt="2020-09-13T20:46:59.084" v="3932" actId="1076"/>
          <ac:picMkLst>
            <pc:docMk/>
            <pc:sldMk cId="2776156913" sldId="288"/>
            <ac:picMk id="7" creationId="{75900E8C-BDBA-4BF0-8C7A-68FBD1B706A2}"/>
          </ac:picMkLst>
        </pc:picChg>
      </pc:sldChg>
      <pc:sldChg chg="modSp new mod">
        <pc:chgData name="Nicholas Romanidis" userId="f29e2cf6a91c20a6" providerId="LiveId" clId="{C2388921-A0B0-4978-ACB3-EF4659FDDC5E}" dt="2020-09-13T20:50:58.358" v="4267" actId="6549"/>
        <pc:sldMkLst>
          <pc:docMk/>
          <pc:sldMk cId="2981987373" sldId="289"/>
        </pc:sldMkLst>
        <pc:spChg chg="mod">
          <ac:chgData name="Nicholas Romanidis" userId="f29e2cf6a91c20a6" providerId="LiveId" clId="{C2388921-A0B0-4978-ACB3-EF4659FDDC5E}" dt="2020-09-13T20:47:19.249" v="3949" actId="20577"/>
          <ac:spMkLst>
            <pc:docMk/>
            <pc:sldMk cId="2981987373" sldId="289"/>
            <ac:spMk id="2" creationId="{EA9BFDC7-7C1A-4186-A3DE-CC36E894B043}"/>
          </ac:spMkLst>
        </pc:spChg>
        <pc:spChg chg="mod">
          <ac:chgData name="Nicholas Romanidis" userId="f29e2cf6a91c20a6" providerId="LiveId" clId="{C2388921-A0B0-4978-ACB3-EF4659FDDC5E}" dt="2020-09-13T20:50:58.358" v="4267" actId="6549"/>
          <ac:spMkLst>
            <pc:docMk/>
            <pc:sldMk cId="2981987373" sldId="289"/>
            <ac:spMk id="3" creationId="{D7A742C8-0EF5-4FD5-982B-8A66B92D1982}"/>
          </ac:spMkLst>
        </pc:spChg>
      </pc:sldChg>
      <pc:sldChg chg="modSp new mod">
        <pc:chgData name="Nicholas Romanidis" userId="f29e2cf6a91c20a6" providerId="LiveId" clId="{C2388921-A0B0-4978-ACB3-EF4659FDDC5E}" dt="2020-09-13T20:52:17.860" v="4328" actId="20577"/>
        <pc:sldMkLst>
          <pc:docMk/>
          <pc:sldMk cId="3582921332" sldId="290"/>
        </pc:sldMkLst>
        <pc:spChg chg="mod">
          <ac:chgData name="Nicholas Romanidis" userId="f29e2cf6a91c20a6" providerId="LiveId" clId="{C2388921-A0B0-4978-ACB3-EF4659FDDC5E}" dt="2020-09-13T20:50:39.174" v="4265" actId="20577"/>
          <ac:spMkLst>
            <pc:docMk/>
            <pc:sldMk cId="3582921332" sldId="290"/>
            <ac:spMk id="2" creationId="{15046F50-7EC9-42F2-B7F7-2EFC51BF2FE6}"/>
          </ac:spMkLst>
        </pc:spChg>
        <pc:spChg chg="mod">
          <ac:chgData name="Nicholas Romanidis" userId="f29e2cf6a91c20a6" providerId="LiveId" clId="{C2388921-A0B0-4978-ACB3-EF4659FDDC5E}" dt="2020-09-13T20:52:17.860" v="4328" actId="20577"/>
          <ac:spMkLst>
            <pc:docMk/>
            <pc:sldMk cId="3582921332" sldId="290"/>
            <ac:spMk id="3" creationId="{DA2DD254-FD4E-4C13-8569-F6835DAFF2A1}"/>
          </ac:spMkLst>
        </pc:spChg>
      </pc:sldChg>
      <pc:sldChg chg="modSp new add del mod">
        <pc:chgData name="Nicholas Romanidis" userId="f29e2cf6a91c20a6" providerId="LiveId" clId="{C2388921-A0B0-4978-ACB3-EF4659FDDC5E}" dt="2020-09-13T20:55:37.848" v="4400" actId="1076"/>
        <pc:sldMkLst>
          <pc:docMk/>
          <pc:sldMk cId="119527301" sldId="291"/>
        </pc:sldMkLst>
        <pc:spChg chg="mod">
          <ac:chgData name="Nicholas Romanidis" userId="f29e2cf6a91c20a6" providerId="LiveId" clId="{C2388921-A0B0-4978-ACB3-EF4659FDDC5E}" dt="2020-09-13T20:52:26.445" v="4346" actId="20577"/>
          <ac:spMkLst>
            <pc:docMk/>
            <pc:sldMk cId="119527301" sldId="291"/>
            <ac:spMk id="2" creationId="{7737482C-67FE-47B3-A4DF-422CDD73EC06}"/>
          </ac:spMkLst>
        </pc:spChg>
        <pc:spChg chg="mod">
          <ac:chgData name="Nicholas Romanidis" userId="f29e2cf6a91c20a6" providerId="LiveId" clId="{C2388921-A0B0-4978-ACB3-EF4659FDDC5E}" dt="2020-09-13T20:55:32.841" v="4399" actId="6549"/>
          <ac:spMkLst>
            <pc:docMk/>
            <pc:sldMk cId="119527301" sldId="291"/>
            <ac:spMk id="3" creationId="{52ACB2F0-8FAC-4870-A0FA-1C3057B3C637}"/>
          </ac:spMkLst>
        </pc:spChg>
        <pc:picChg chg="mod">
          <ac:chgData name="Nicholas Romanidis" userId="f29e2cf6a91c20a6" providerId="LiveId" clId="{C2388921-A0B0-4978-ACB3-EF4659FDDC5E}" dt="2020-09-13T20:55:37.848" v="4400" actId="1076"/>
          <ac:picMkLst>
            <pc:docMk/>
            <pc:sldMk cId="119527301" sldId="291"/>
            <ac:picMk id="10242" creationId="{1A7EDF3D-4ACF-4B1F-9A90-E341DF5E0F57}"/>
          </ac:picMkLst>
        </pc:picChg>
      </pc:sldChg>
      <pc:sldChg chg="addSp">
        <pc:chgData name="Nicholas Romanidis" userId="f29e2cf6a91c20a6" providerId="LiveId" clId="{C2388921-A0B0-4978-ACB3-EF4659FDDC5E}" dt="2020-09-13T20:53:45.647" v="4364"/>
        <pc:sldMkLst>
          <pc:docMk/>
          <pc:sldMk cId="716820365" sldId="291"/>
        </pc:sldMkLst>
        <pc:picChg chg="add">
          <ac:chgData name="Nicholas Romanidis" userId="f29e2cf6a91c20a6" providerId="LiveId" clId="{C2388921-A0B0-4978-ACB3-EF4659FDDC5E}" dt="2020-09-13T20:53:45.647" v="4364"/>
          <ac:picMkLst>
            <pc:docMk/>
            <pc:sldMk cId="716820365" sldId="291"/>
            <ac:picMk id="10242" creationId="{1A7EDF3D-4ACF-4B1F-9A90-E341DF5E0F57}"/>
          </ac:picMkLst>
        </pc:picChg>
      </pc:sldChg>
      <pc:sldChg chg="modSp new mod">
        <pc:chgData name="Nicholas Romanidis" userId="f29e2cf6a91c20a6" providerId="LiveId" clId="{C2388921-A0B0-4978-ACB3-EF4659FDDC5E}" dt="2020-09-13T20:56:19.591" v="4432" actId="12"/>
        <pc:sldMkLst>
          <pc:docMk/>
          <pc:sldMk cId="4143562082" sldId="292"/>
        </pc:sldMkLst>
        <pc:spChg chg="mod">
          <ac:chgData name="Nicholas Romanidis" userId="f29e2cf6a91c20a6" providerId="LiveId" clId="{C2388921-A0B0-4978-ACB3-EF4659FDDC5E}" dt="2020-09-13T20:56:08.027" v="4428" actId="20577"/>
          <ac:spMkLst>
            <pc:docMk/>
            <pc:sldMk cId="4143562082" sldId="292"/>
            <ac:spMk id="2" creationId="{5FAB2718-337C-4516-811D-D4421FA87E36}"/>
          </ac:spMkLst>
        </pc:spChg>
        <pc:spChg chg="mod">
          <ac:chgData name="Nicholas Romanidis" userId="f29e2cf6a91c20a6" providerId="LiveId" clId="{C2388921-A0B0-4978-ACB3-EF4659FDDC5E}" dt="2020-09-13T20:56:19.591" v="4432" actId="12"/>
          <ac:spMkLst>
            <pc:docMk/>
            <pc:sldMk cId="4143562082" sldId="292"/>
            <ac:spMk id="3" creationId="{3B29D061-A50C-4CE6-B8CB-8599A3BF90FC}"/>
          </ac:spMkLst>
        </pc:spChg>
      </pc:sldChg>
      <pc:sldChg chg="addSp">
        <pc:chgData name="Nicholas Romanidis" userId="f29e2cf6a91c20a6" providerId="LiveId" clId="{C2388921-A0B0-4978-ACB3-EF4659FDDC5E}" dt="2020-09-13T20:57:46.098" v="4531"/>
        <pc:sldMkLst>
          <pc:docMk/>
          <pc:sldMk cId="1043129835" sldId="293"/>
        </pc:sldMkLst>
        <pc:picChg chg="add">
          <ac:chgData name="Nicholas Romanidis" userId="f29e2cf6a91c20a6" providerId="LiveId" clId="{C2388921-A0B0-4978-ACB3-EF4659FDDC5E}" dt="2020-09-13T20:57:46.098" v="4531"/>
          <ac:picMkLst>
            <pc:docMk/>
            <pc:sldMk cId="1043129835" sldId="293"/>
            <ac:picMk id="11266" creationId="{D61108DE-CD9A-409B-9D95-93037E952836}"/>
          </ac:picMkLst>
        </pc:picChg>
      </pc:sldChg>
      <pc:sldChg chg="modSp new add del mod">
        <pc:chgData name="Nicholas Romanidis" userId="f29e2cf6a91c20a6" providerId="LiveId" clId="{C2388921-A0B0-4978-ACB3-EF4659FDDC5E}" dt="2020-09-13T20:58:08.402" v="4539" actId="1076"/>
        <pc:sldMkLst>
          <pc:docMk/>
          <pc:sldMk cId="3583318186" sldId="293"/>
        </pc:sldMkLst>
        <pc:spChg chg="mod">
          <ac:chgData name="Nicholas Romanidis" userId="f29e2cf6a91c20a6" providerId="LiveId" clId="{C2388921-A0B0-4978-ACB3-EF4659FDDC5E}" dt="2020-09-13T20:56:31.336" v="4458" actId="20577"/>
          <ac:spMkLst>
            <pc:docMk/>
            <pc:sldMk cId="3583318186" sldId="293"/>
            <ac:spMk id="2" creationId="{AFCFCF3D-57AF-43F1-B7EF-FA16E927B095}"/>
          </ac:spMkLst>
        </pc:spChg>
        <pc:spChg chg="mod">
          <ac:chgData name="Nicholas Romanidis" userId="f29e2cf6a91c20a6" providerId="LiveId" clId="{C2388921-A0B0-4978-ACB3-EF4659FDDC5E}" dt="2020-09-13T20:58:04.808" v="4538" actId="20577"/>
          <ac:spMkLst>
            <pc:docMk/>
            <pc:sldMk cId="3583318186" sldId="293"/>
            <ac:spMk id="3" creationId="{CDA0B9C1-3F33-4114-9DDE-0B94D5FB2631}"/>
          </ac:spMkLst>
        </pc:spChg>
        <pc:picChg chg="mod">
          <ac:chgData name="Nicholas Romanidis" userId="f29e2cf6a91c20a6" providerId="LiveId" clId="{C2388921-A0B0-4978-ACB3-EF4659FDDC5E}" dt="2020-09-13T20:58:08.402" v="4539" actId="1076"/>
          <ac:picMkLst>
            <pc:docMk/>
            <pc:sldMk cId="3583318186" sldId="293"/>
            <ac:picMk id="11266" creationId="{D61108DE-CD9A-409B-9D95-93037E952836}"/>
          </ac:picMkLst>
        </pc:picChg>
      </pc:sldChg>
      <pc:sldChg chg="modSp new add del mod">
        <pc:chgData name="Nicholas Romanidis" userId="f29e2cf6a91c20a6" providerId="LiveId" clId="{C2388921-A0B0-4978-ACB3-EF4659FDDC5E}" dt="2020-09-13T21:00:43.372" v="4599" actId="20577"/>
        <pc:sldMkLst>
          <pc:docMk/>
          <pc:sldMk cId="146239129" sldId="294"/>
        </pc:sldMkLst>
        <pc:spChg chg="mod">
          <ac:chgData name="Nicholas Romanidis" userId="f29e2cf6a91c20a6" providerId="LiveId" clId="{C2388921-A0B0-4978-ACB3-EF4659FDDC5E}" dt="2020-09-13T20:58:22.809" v="4574" actId="20577"/>
          <ac:spMkLst>
            <pc:docMk/>
            <pc:sldMk cId="146239129" sldId="294"/>
            <ac:spMk id="2" creationId="{F0EFB65E-DBF8-456B-9749-72E51C92A8A2}"/>
          </ac:spMkLst>
        </pc:spChg>
        <pc:spChg chg="mod">
          <ac:chgData name="Nicholas Romanidis" userId="f29e2cf6a91c20a6" providerId="LiveId" clId="{C2388921-A0B0-4978-ACB3-EF4659FDDC5E}" dt="2020-09-13T21:00:43.372" v="4599" actId="20577"/>
          <ac:spMkLst>
            <pc:docMk/>
            <pc:sldMk cId="146239129" sldId="294"/>
            <ac:spMk id="3" creationId="{E8E75FAD-9E63-4D18-8B0B-4BC5664D3CD3}"/>
          </ac:spMkLst>
        </pc:spChg>
        <pc:picChg chg="mod">
          <ac:chgData name="Nicholas Romanidis" userId="f29e2cf6a91c20a6" providerId="LiveId" clId="{C2388921-A0B0-4978-ACB3-EF4659FDDC5E}" dt="2020-09-13T21:00:13.631" v="4595" actId="1076"/>
          <ac:picMkLst>
            <pc:docMk/>
            <pc:sldMk cId="146239129" sldId="294"/>
            <ac:picMk id="12290" creationId="{5A0A32B3-A27C-41B5-9BEC-62ED6909406F}"/>
          </ac:picMkLst>
        </pc:picChg>
      </pc:sldChg>
      <pc:sldChg chg="addSp">
        <pc:chgData name="Nicholas Romanidis" userId="f29e2cf6a91c20a6" providerId="LiveId" clId="{C2388921-A0B0-4978-ACB3-EF4659FDDC5E}" dt="2020-09-13T20:58:42.609" v="4577"/>
        <pc:sldMkLst>
          <pc:docMk/>
          <pc:sldMk cId="3343654407" sldId="294"/>
        </pc:sldMkLst>
        <pc:picChg chg="add">
          <ac:chgData name="Nicholas Romanidis" userId="f29e2cf6a91c20a6" providerId="LiveId" clId="{C2388921-A0B0-4978-ACB3-EF4659FDDC5E}" dt="2020-09-13T20:58:42.609" v="4577"/>
          <ac:picMkLst>
            <pc:docMk/>
            <pc:sldMk cId="3343654407" sldId="294"/>
            <ac:picMk id="12290" creationId="{5A0A32B3-A27C-41B5-9BEC-62ED6909406F}"/>
          </ac:picMkLst>
        </pc:picChg>
      </pc:sldChg>
      <pc:sldChg chg="modSp new mod">
        <pc:chgData name="Nicholas Romanidis" userId="f29e2cf6a91c20a6" providerId="LiveId" clId="{C2388921-A0B0-4978-ACB3-EF4659FDDC5E}" dt="2020-09-13T21:01:20.911" v="4645" actId="20577"/>
        <pc:sldMkLst>
          <pc:docMk/>
          <pc:sldMk cId="2169663668" sldId="295"/>
        </pc:sldMkLst>
        <pc:spChg chg="mod">
          <ac:chgData name="Nicholas Romanidis" userId="f29e2cf6a91c20a6" providerId="LiveId" clId="{C2388921-A0B0-4978-ACB3-EF4659FDDC5E}" dt="2020-09-13T21:00:59.238" v="4640" actId="20577"/>
          <ac:spMkLst>
            <pc:docMk/>
            <pc:sldMk cId="2169663668" sldId="295"/>
            <ac:spMk id="2" creationId="{4FA5F550-12A7-4366-A1E8-86B55446CD82}"/>
          </ac:spMkLst>
        </pc:spChg>
        <pc:spChg chg="mod">
          <ac:chgData name="Nicholas Romanidis" userId="f29e2cf6a91c20a6" providerId="LiveId" clId="{C2388921-A0B0-4978-ACB3-EF4659FDDC5E}" dt="2020-09-13T21:01:20.911" v="4645" actId="20577"/>
          <ac:spMkLst>
            <pc:docMk/>
            <pc:sldMk cId="2169663668" sldId="295"/>
            <ac:spMk id="3" creationId="{B400F427-1C36-42EB-BAE9-9F421E7523EE}"/>
          </ac:spMkLst>
        </pc:spChg>
      </pc:sldChg>
      <pc:sldChg chg="modSp new add del mod ord">
        <pc:chgData name="Nicholas Romanidis" userId="f29e2cf6a91c20a6" providerId="LiveId" clId="{C2388921-A0B0-4978-ACB3-EF4659FDDC5E}" dt="2020-09-13T21:07:00.184" v="4768" actId="27636"/>
        <pc:sldMkLst>
          <pc:docMk/>
          <pc:sldMk cId="247331632" sldId="296"/>
        </pc:sldMkLst>
        <pc:spChg chg="mod">
          <ac:chgData name="Nicholas Romanidis" userId="f29e2cf6a91c20a6" providerId="LiveId" clId="{C2388921-A0B0-4978-ACB3-EF4659FDDC5E}" dt="2020-09-13T21:03:20.710" v="4678" actId="20577"/>
          <ac:spMkLst>
            <pc:docMk/>
            <pc:sldMk cId="247331632" sldId="296"/>
            <ac:spMk id="2" creationId="{B9152867-A967-4BB5-AF26-6CE2C294A444}"/>
          </ac:spMkLst>
        </pc:spChg>
        <pc:spChg chg="mod">
          <ac:chgData name="Nicholas Romanidis" userId="f29e2cf6a91c20a6" providerId="LiveId" clId="{C2388921-A0B0-4978-ACB3-EF4659FDDC5E}" dt="2020-09-13T21:07:00.184" v="4768" actId="27636"/>
          <ac:spMkLst>
            <pc:docMk/>
            <pc:sldMk cId="247331632" sldId="296"/>
            <ac:spMk id="3" creationId="{D03C4DB9-CD00-4F80-A1E5-3B46AF61D0D2}"/>
          </ac:spMkLst>
        </pc:spChg>
        <pc:picChg chg="mod">
          <ac:chgData name="Nicholas Romanidis" userId="f29e2cf6a91c20a6" providerId="LiveId" clId="{C2388921-A0B0-4978-ACB3-EF4659FDDC5E}" dt="2020-09-13T21:06:54.524" v="4766" actId="732"/>
          <ac:picMkLst>
            <pc:docMk/>
            <pc:sldMk cId="247331632" sldId="296"/>
            <ac:picMk id="13314" creationId="{CC0FAE49-7A33-4973-80E0-E5F69678AC8A}"/>
          </ac:picMkLst>
        </pc:picChg>
      </pc:sldChg>
      <pc:sldChg chg="addSp">
        <pc:chgData name="Nicholas Romanidis" userId="f29e2cf6a91c20a6" providerId="LiveId" clId="{C2388921-A0B0-4978-ACB3-EF4659FDDC5E}" dt="2020-09-13T21:06:30.184" v="4759"/>
        <pc:sldMkLst>
          <pc:docMk/>
          <pc:sldMk cId="273191360" sldId="296"/>
        </pc:sldMkLst>
        <pc:picChg chg="add">
          <ac:chgData name="Nicholas Romanidis" userId="f29e2cf6a91c20a6" providerId="LiveId" clId="{C2388921-A0B0-4978-ACB3-EF4659FDDC5E}" dt="2020-09-13T21:06:30.184" v="4759"/>
          <ac:picMkLst>
            <pc:docMk/>
            <pc:sldMk cId="273191360" sldId="296"/>
            <ac:picMk id="13314" creationId="{CC0FAE49-7A33-4973-80E0-E5F69678AC8A}"/>
          </ac:picMkLst>
        </pc:picChg>
      </pc:sldChg>
      <pc:sldChg chg="addSp">
        <pc:chgData name="Nicholas Romanidis" userId="f29e2cf6a91c20a6" providerId="LiveId" clId="{C2388921-A0B0-4978-ACB3-EF4659FDDC5E}" dt="2020-09-13T21:08:55.390" v="4904"/>
        <pc:sldMkLst>
          <pc:docMk/>
          <pc:sldMk cId="188859674" sldId="297"/>
        </pc:sldMkLst>
        <pc:picChg chg="add">
          <ac:chgData name="Nicholas Romanidis" userId="f29e2cf6a91c20a6" providerId="LiveId" clId="{C2388921-A0B0-4978-ACB3-EF4659FDDC5E}" dt="2020-09-13T21:08:55.390" v="4904"/>
          <ac:picMkLst>
            <pc:docMk/>
            <pc:sldMk cId="188859674" sldId="297"/>
            <ac:picMk id="14338" creationId="{020A50E0-F88B-4458-AB67-DCFFD6C55DF7}"/>
          </ac:picMkLst>
        </pc:picChg>
      </pc:sldChg>
      <pc:sldChg chg="addSp">
        <pc:chgData name="Nicholas Romanidis" userId="f29e2cf6a91c20a6" providerId="LiveId" clId="{C2388921-A0B0-4978-ACB3-EF4659FDDC5E}" dt="2020-09-13T21:09:14.806" v="4912"/>
        <pc:sldMkLst>
          <pc:docMk/>
          <pc:sldMk cId="1044887155" sldId="297"/>
        </pc:sldMkLst>
        <pc:picChg chg="add">
          <ac:chgData name="Nicholas Romanidis" userId="f29e2cf6a91c20a6" providerId="LiveId" clId="{C2388921-A0B0-4978-ACB3-EF4659FDDC5E}" dt="2020-09-13T21:09:14.806" v="4912"/>
          <ac:picMkLst>
            <pc:docMk/>
            <pc:sldMk cId="1044887155" sldId="297"/>
            <ac:picMk id="16386" creationId="{48EC3644-D18D-4935-B10C-087E121C245D}"/>
          </ac:picMkLst>
        </pc:picChg>
      </pc:sldChg>
      <pc:sldChg chg="delSp modSp new add del mod">
        <pc:chgData name="Nicholas Romanidis" userId="f29e2cf6a91c20a6" providerId="LiveId" clId="{C2388921-A0B0-4978-ACB3-EF4659FDDC5E}" dt="2020-09-13T21:13:11.503" v="5049" actId="14100"/>
        <pc:sldMkLst>
          <pc:docMk/>
          <pc:sldMk cId="1490870477" sldId="297"/>
        </pc:sldMkLst>
        <pc:spChg chg="mod">
          <ac:chgData name="Nicholas Romanidis" userId="f29e2cf6a91c20a6" providerId="LiveId" clId="{C2388921-A0B0-4978-ACB3-EF4659FDDC5E}" dt="2020-09-13T21:07:34.993" v="4783" actId="20577"/>
          <ac:spMkLst>
            <pc:docMk/>
            <pc:sldMk cId="1490870477" sldId="297"/>
            <ac:spMk id="2" creationId="{46921B49-AAE3-469A-8C91-D0BCB435EA36}"/>
          </ac:spMkLst>
        </pc:spChg>
        <pc:spChg chg="mod">
          <ac:chgData name="Nicholas Romanidis" userId="f29e2cf6a91c20a6" providerId="LiveId" clId="{C2388921-A0B0-4978-ACB3-EF4659FDDC5E}" dt="2020-09-13T21:10:05.255" v="4936" actId="27636"/>
          <ac:spMkLst>
            <pc:docMk/>
            <pc:sldMk cId="1490870477" sldId="297"/>
            <ac:spMk id="3" creationId="{431C9D5C-8258-4C62-BA93-ADBCBCF1BD40}"/>
          </ac:spMkLst>
        </pc:spChg>
        <pc:picChg chg="mod">
          <ac:chgData name="Nicholas Romanidis" userId="f29e2cf6a91c20a6" providerId="LiveId" clId="{C2388921-A0B0-4978-ACB3-EF4659FDDC5E}" dt="2020-09-13T21:12:57.661" v="5044" actId="1076"/>
          <ac:picMkLst>
            <pc:docMk/>
            <pc:sldMk cId="1490870477" sldId="297"/>
            <ac:picMk id="14338" creationId="{020A50E0-F88B-4458-AB67-DCFFD6C55DF7}"/>
          </ac:picMkLst>
        </pc:picChg>
        <pc:picChg chg="mod">
          <ac:chgData name="Nicholas Romanidis" userId="f29e2cf6a91c20a6" providerId="LiveId" clId="{C2388921-A0B0-4978-ACB3-EF4659FDDC5E}" dt="2020-09-13T21:13:05.358" v="5047" actId="1076"/>
          <ac:picMkLst>
            <pc:docMk/>
            <pc:sldMk cId="1490870477" sldId="297"/>
            <ac:picMk id="15362" creationId="{9DE41AB6-D9F2-4212-A08D-6BC21A4915A6}"/>
          </ac:picMkLst>
        </pc:picChg>
        <pc:picChg chg="mod">
          <ac:chgData name="Nicholas Romanidis" userId="f29e2cf6a91c20a6" providerId="LiveId" clId="{C2388921-A0B0-4978-ACB3-EF4659FDDC5E}" dt="2020-09-13T21:13:11.503" v="5049" actId="14100"/>
          <ac:picMkLst>
            <pc:docMk/>
            <pc:sldMk cId="1490870477" sldId="297"/>
            <ac:picMk id="16386" creationId="{48EC3644-D18D-4935-B10C-087E121C245D}"/>
          </ac:picMkLst>
        </pc:picChg>
        <pc:picChg chg="del mod">
          <ac:chgData name="Nicholas Romanidis" userId="f29e2cf6a91c20a6" providerId="LiveId" clId="{C2388921-A0B0-4978-ACB3-EF4659FDDC5E}" dt="2020-09-13T21:11:55.779" v="5022" actId="21"/>
          <ac:picMkLst>
            <pc:docMk/>
            <pc:sldMk cId="1490870477" sldId="297"/>
            <ac:picMk id="17410" creationId="{5F790267-9F36-429E-9F61-FD12A44FA3D4}"/>
          </ac:picMkLst>
        </pc:picChg>
      </pc:sldChg>
      <pc:sldChg chg="addSp">
        <pc:chgData name="Nicholas Romanidis" userId="f29e2cf6a91c20a6" providerId="LiveId" clId="{C2388921-A0B0-4978-ACB3-EF4659FDDC5E}" dt="2020-09-13T21:11:43.333" v="5017"/>
        <pc:sldMkLst>
          <pc:docMk/>
          <pc:sldMk cId="1680820674" sldId="297"/>
        </pc:sldMkLst>
        <pc:picChg chg="add">
          <ac:chgData name="Nicholas Romanidis" userId="f29e2cf6a91c20a6" providerId="LiveId" clId="{C2388921-A0B0-4978-ACB3-EF4659FDDC5E}" dt="2020-09-13T21:11:43.333" v="5017"/>
          <ac:picMkLst>
            <pc:docMk/>
            <pc:sldMk cId="1680820674" sldId="297"/>
            <ac:picMk id="17410" creationId="{5F790267-9F36-429E-9F61-FD12A44FA3D4}"/>
          </ac:picMkLst>
        </pc:picChg>
      </pc:sldChg>
      <pc:sldChg chg="addSp">
        <pc:chgData name="Nicholas Romanidis" userId="f29e2cf6a91c20a6" providerId="LiveId" clId="{C2388921-A0B0-4978-ACB3-EF4659FDDC5E}" dt="2020-09-13T21:09:03.778" v="4908"/>
        <pc:sldMkLst>
          <pc:docMk/>
          <pc:sldMk cId="2006713283" sldId="297"/>
        </pc:sldMkLst>
        <pc:picChg chg="add">
          <ac:chgData name="Nicholas Romanidis" userId="f29e2cf6a91c20a6" providerId="LiveId" clId="{C2388921-A0B0-4978-ACB3-EF4659FDDC5E}" dt="2020-09-13T21:09:03.778" v="4908"/>
          <ac:picMkLst>
            <pc:docMk/>
            <pc:sldMk cId="2006713283" sldId="297"/>
            <ac:picMk id="15362" creationId="{9DE41AB6-D9F2-4212-A08D-6BC21A4915A6}"/>
          </ac:picMkLst>
        </pc:picChg>
      </pc:sldChg>
      <pc:sldChg chg="addSp">
        <pc:chgData name="Nicholas Romanidis" userId="f29e2cf6a91c20a6" providerId="LiveId" clId="{C2388921-A0B0-4978-ACB3-EF4659FDDC5E}" dt="2020-09-13T21:12:13.018" v="5029"/>
        <pc:sldMkLst>
          <pc:docMk/>
          <pc:sldMk cId="1445230791" sldId="298"/>
        </pc:sldMkLst>
        <pc:picChg chg="add">
          <ac:chgData name="Nicholas Romanidis" userId="f29e2cf6a91c20a6" providerId="LiveId" clId="{C2388921-A0B0-4978-ACB3-EF4659FDDC5E}" dt="2020-09-13T21:12:13.018" v="5029"/>
          <ac:picMkLst>
            <pc:docMk/>
            <pc:sldMk cId="1445230791" sldId="298"/>
            <ac:picMk id="19458" creationId="{082726C3-82BF-4044-8D73-A5EAC7982DD3}"/>
          </ac:picMkLst>
        </pc:picChg>
      </pc:sldChg>
      <pc:sldChg chg="addSp">
        <pc:chgData name="Nicholas Romanidis" userId="f29e2cf6a91c20a6" providerId="LiveId" clId="{C2388921-A0B0-4978-ACB3-EF4659FDDC5E}" dt="2020-09-13T21:12:01.793" v="5024"/>
        <pc:sldMkLst>
          <pc:docMk/>
          <pc:sldMk cId="1460992251" sldId="298"/>
        </pc:sldMkLst>
        <pc:picChg chg="add">
          <ac:chgData name="Nicholas Romanidis" userId="f29e2cf6a91c20a6" providerId="LiveId" clId="{C2388921-A0B0-4978-ACB3-EF4659FDDC5E}" dt="2020-09-13T21:12:01.793" v="5024"/>
          <ac:picMkLst>
            <pc:docMk/>
            <pc:sldMk cId="1460992251" sldId="298"/>
            <ac:picMk id="18434" creationId="{2421B67A-7988-49C8-95B9-5973F982C19A}"/>
          </ac:picMkLst>
        </pc:picChg>
      </pc:sldChg>
      <pc:sldChg chg="addSp modSp new add del mod ord">
        <pc:chgData name="Nicholas Romanidis" userId="f29e2cf6a91c20a6" providerId="LiveId" clId="{C2388921-A0B0-4978-ACB3-EF4659FDDC5E}" dt="2020-09-13T21:12:46.730" v="5041"/>
        <pc:sldMkLst>
          <pc:docMk/>
          <pc:sldMk cId="2219840568" sldId="298"/>
        </pc:sldMkLst>
        <pc:spChg chg="mod">
          <ac:chgData name="Nicholas Romanidis" userId="f29e2cf6a91c20a6" providerId="LiveId" clId="{C2388921-A0B0-4978-ACB3-EF4659FDDC5E}" dt="2020-09-13T21:10:34.109" v="4978" actId="20577"/>
          <ac:spMkLst>
            <pc:docMk/>
            <pc:sldMk cId="2219840568" sldId="298"/>
            <ac:spMk id="2" creationId="{AEA35EAC-F2FB-473B-BD27-9CC2C3CB2F0B}"/>
          </ac:spMkLst>
        </pc:spChg>
        <pc:spChg chg="mod">
          <ac:chgData name="Nicholas Romanidis" userId="f29e2cf6a91c20a6" providerId="LiveId" clId="{C2388921-A0B0-4978-ACB3-EF4659FDDC5E}" dt="2020-09-13T21:12:46.730" v="5041"/>
          <ac:spMkLst>
            <pc:docMk/>
            <pc:sldMk cId="2219840568" sldId="298"/>
            <ac:spMk id="3" creationId="{FD8FD780-EF16-4847-A532-554572CEC555}"/>
          </ac:spMkLst>
        </pc:spChg>
        <pc:picChg chg="add mod">
          <ac:chgData name="Nicholas Romanidis" userId="f29e2cf6a91c20a6" providerId="LiveId" clId="{C2388921-A0B0-4978-ACB3-EF4659FDDC5E}" dt="2020-09-13T21:12:32.324" v="5037" actId="14100"/>
          <ac:picMkLst>
            <pc:docMk/>
            <pc:sldMk cId="2219840568" sldId="298"/>
            <ac:picMk id="7" creationId="{DDF0A431-7F1E-4B9F-8C76-9A5CC53C453D}"/>
          </ac:picMkLst>
        </pc:picChg>
        <pc:picChg chg="mod">
          <ac:chgData name="Nicholas Romanidis" userId="f29e2cf6a91c20a6" providerId="LiveId" clId="{C2388921-A0B0-4978-ACB3-EF4659FDDC5E}" dt="2020-09-13T21:12:27.731" v="5036" actId="14100"/>
          <ac:picMkLst>
            <pc:docMk/>
            <pc:sldMk cId="2219840568" sldId="298"/>
            <ac:picMk id="18434" creationId="{2421B67A-7988-49C8-95B9-5973F982C19A}"/>
          </ac:picMkLst>
        </pc:picChg>
        <pc:picChg chg="mod">
          <ac:chgData name="Nicholas Romanidis" userId="f29e2cf6a91c20a6" providerId="LiveId" clId="{C2388921-A0B0-4978-ACB3-EF4659FDDC5E}" dt="2020-09-13T21:12:24.153" v="5035" actId="14100"/>
          <ac:picMkLst>
            <pc:docMk/>
            <pc:sldMk cId="2219840568" sldId="298"/>
            <ac:picMk id="19458" creationId="{082726C3-82BF-4044-8D73-A5EAC7982DD3}"/>
          </ac:picMkLst>
        </pc:picChg>
      </pc:sldChg>
      <pc:sldChg chg="addSp">
        <pc:chgData name="Nicholas Romanidis" userId="f29e2cf6a91c20a6" providerId="LiveId" clId="{C2388921-A0B0-4978-ACB3-EF4659FDDC5E}" dt="2020-09-13T21:13:52.716" v="5086"/>
        <pc:sldMkLst>
          <pc:docMk/>
          <pc:sldMk cId="1436629755" sldId="299"/>
        </pc:sldMkLst>
        <pc:picChg chg="add">
          <ac:chgData name="Nicholas Romanidis" userId="f29e2cf6a91c20a6" providerId="LiveId" clId="{C2388921-A0B0-4978-ACB3-EF4659FDDC5E}" dt="2020-09-13T21:13:52.716" v="5086"/>
          <ac:picMkLst>
            <pc:docMk/>
            <pc:sldMk cId="1436629755" sldId="299"/>
            <ac:picMk id="20482" creationId="{C52D916E-EDD5-487C-8696-CA1553D56062}"/>
          </ac:picMkLst>
        </pc:picChg>
      </pc:sldChg>
      <pc:sldChg chg="delSp modSp new add del mod">
        <pc:chgData name="Nicholas Romanidis" userId="f29e2cf6a91c20a6" providerId="LiveId" clId="{C2388921-A0B0-4978-ACB3-EF4659FDDC5E}" dt="2020-09-13T21:13:57.299" v="5088" actId="1076"/>
        <pc:sldMkLst>
          <pc:docMk/>
          <pc:sldMk cId="2591689276" sldId="299"/>
        </pc:sldMkLst>
        <pc:spChg chg="mod">
          <ac:chgData name="Nicholas Romanidis" userId="f29e2cf6a91c20a6" providerId="LiveId" clId="{C2388921-A0B0-4978-ACB3-EF4659FDDC5E}" dt="2020-09-13T21:13:43.171" v="5084" actId="20577"/>
          <ac:spMkLst>
            <pc:docMk/>
            <pc:sldMk cId="2591689276" sldId="299"/>
            <ac:spMk id="2" creationId="{A2E4BF0E-DB7B-48E5-9416-332CA0F2A13C}"/>
          </ac:spMkLst>
        </pc:spChg>
        <pc:spChg chg="del">
          <ac:chgData name="Nicholas Romanidis" userId="f29e2cf6a91c20a6" providerId="LiveId" clId="{C2388921-A0B0-4978-ACB3-EF4659FDDC5E}" dt="2020-09-13T21:13:48.502" v="5085" actId="478"/>
          <ac:spMkLst>
            <pc:docMk/>
            <pc:sldMk cId="2591689276" sldId="299"/>
            <ac:spMk id="3" creationId="{68D29B49-4E38-4713-829D-8B2A111A19D2}"/>
          </ac:spMkLst>
        </pc:spChg>
        <pc:picChg chg="mod">
          <ac:chgData name="Nicholas Romanidis" userId="f29e2cf6a91c20a6" providerId="LiveId" clId="{C2388921-A0B0-4978-ACB3-EF4659FDDC5E}" dt="2020-09-13T21:13:57.299" v="5088" actId="1076"/>
          <ac:picMkLst>
            <pc:docMk/>
            <pc:sldMk cId="2591689276" sldId="299"/>
            <ac:picMk id="20482" creationId="{C52D916E-EDD5-487C-8696-CA1553D56062}"/>
          </ac:picMkLst>
        </pc:picChg>
      </pc:sldChg>
      <pc:sldChg chg="addSp">
        <pc:chgData name="Nicholas Romanidis" userId="f29e2cf6a91c20a6" providerId="LiveId" clId="{C2388921-A0B0-4978-ACB3-EF4659FDDC5E}" dt="2020-09-13T21:16:50.408" v="5170"/>
        <pc:sldMkLst>
          <pc:docMk/>
          <pc:sldMk cId="2119863193" sldId="300"/>
        </pc:sldMkLst>
        <pc:picChg chg="add">
          <ac:chgData name="Nicholas Romanidis" userId="f29e2cf6a91c20a6" providerId="LiveId" clId="{C2388921-A0B0-4978-ACB3-EF4659FDDC5E}" dt="2020-09-13T21:16:50.408" v="5170"/>
          <ac:picMkLst>
            <pc:docMk/>
            <pc:sldMk cId="2119863193" sldId="300"/>
            <ac:picMk id="23554" creationId="{0C220D12-C363-4DFA-A2D5-95D0EBCF2CD7}"/>
          </ac:picMkLst>
        </pc:picChg>
      </pc:sldChg>
      <pc:sldChg chg="addSp">
        <pc:chgData name="Nicholas Romanidis" userId="f29e2cf6a91c20a6" providerId="LiveId" clId="{C2388921-A0B0-4978-ACB3-EF4659FDDC5E}" dt="2020-09-13T21:15:56.958" v="5162"/>
        <pc:sldMkLst>
          <pc:docMk/>
          <pc:sldMk cId="4061272916" sldId="300"/>
        </pc:sldMkLst>
        <pc:picChg chg="add">
          <ac:chgData name="Nicholas Romanidis" userId="f29e2cf6a91c20a6" providerId="LiveId" clId="{C2388921-A0B0-4978-ACB3-EF4659FDDC5E}" dt="2020-09-13T21:15:56.958" v="5162"/>
          <ac:picMkLst>
            <pc:docMk/>
            <pc:sldMk cId="4061272916" sldId="300"/>
            <ac:picMk id="22530" creationId="{744CE6B1-F641-49E5-AA41-339C6B174E0B}"/>
          </ac:picMkLst>
        </pc:picChg>
      </pc:sldChg>
      <pc:sldChg chg="modSp new add del mod">
        <pc:chgData name="Nicholas Romanidis" userId="f29e2cf6a91c20a6" providerId="LiveId" clId="{C2388921-A0B0-4978-ACB3-EF4659FDDC5E}" dt="2020-09-13T21:17:20.235" v="5175" actId="14100"/>
        <pc:sldMkLst>
          <pc:docMk/>
          <pc:sldMk cId="4096047924" sldId="300"/>
        </pc:sldMkLst>
        <pc:spChg chg="mod">
          <ac:chgData name="Nicholas Romanidis" userId="f29e2cf6a91c20a6" providerId="LiveId" clId="{C2388921-A0B0-4978-ACB3-EF4659FDDC5E}" dt="2020-09-13T21:14:58.579" v="5127" actId="6549"/>
          <ac:spMkLst>
            <pc:docMk/>
            <pc:sldMk cId="4096047924" sldId="300"/>
            <ac:spMk id="2" creationId="{450F8139-24E8-401D-8FC7-68A81F6593D0}"/>
          </ac:spMkLst>
        </pc:spChg>
        <pc:spChg chg="mod">
          <ac:chgData name="Nicholas Romanidis" userId="f29e2cf6a91c20a6" providerId="LiveId" clId="{C2388921-A0B0-4978-ACB3-EF4659FDDC5E}" dt="2020-09-13T21:14:56.082" v="5126"/>
          <ac:spMkLst>
            <pc:docMk/>
            <pc:sldMk cId="4096047924" sldId="300"/>
            <ac:spMk id="3" creationId="{49963446-8FAF-4F07-A16D-7D5DBBEC2626}"/>
          </ac:spMkLst>
        </pc:spChg>
        <pc:picChg chg="mod">
          <ac:chgData name="Nicholas Romanidis" userId="f29e2cf6a91c20a6" providerId="LiveId" clId="{C2388921-A0B0-4978-ACB3-EF4659FDDC5E}" dt="2020-09-13T21:16:21.364" v="5169" actId="1076"/>
          <ac:picMkLst>
            <pc:docMk/>
            <pc:sldMk cId="4096047924" sldId="300"/>
            <ac:picMk id="22530" creationId="{744CE6B1-F641-49E5-AA41-339C6B174E0B}"/>
          </ac:picMkLst>
        </pc:picChg>
        <pc:picChg chg="mod">
          <ac:chgData name="Nicholas Romanidis" userId="f29e2cf6a91c20a6" providerId="LiveId" clId="{C2388921-A0B0-4978-ACB3-EF4659FDDC5E}" dt="2020-09-13T21:17:20.235" v="5175" actId="14100"/>
          <ac:picMkLst>
            <pc:docMk/>
            <pc:sldMk cId="4096047924" sldId="300"/>
            <ac:picMk id="23554" creationId="{0C220D12-C363-4DFA-A2D5-95D0EBCF2CD7}"/>
          </ac:picMkLst>
        </pc:picChg>
      </pc:sldChg>
      <pc:sldChg chg="addSp delSp modSp">
        <pc:chgData name="Nicholas Romanidis" userId="f29e2cf6a91c20a6" providerId="LiveId" clId="{C2388921-A0B0-4978-ACB3-EF4659FDDC5E}" dt="2020-09-13T21:15:13.961" v="5154"/>
        <pc:sldMkLst>
          <pc:docMk/>
          <pc:sldMk cId="4028483465" sldId="301"/>
        </pc:sldMkLst>
        <pc:spChg chg="del">
          <ac:chgData name="Nicholas Romanidis" userId="f29e2cf6a91c20a6" providerId="LiveId" clId="{C2388921-A0B0-4978-ACB3-EF4659FDDC5E}" dt="2020-09-13T21:15:13.961" v="5154"/>
          <ac:spMkLst>
            <pc:docMk/>
            <pc:sldMk cId="4028483465" sldId="301"/>
            <ac:spMk id="3" creationId="{6756A066-5206-4C2E-8711-FCA774135298}"/>
          </ac:spMkLst>
        </pc:spChg>
        <pc:picChg chg="add mod">
          <ac:chgData name="Nicholas Romanidis" userId="f29e2cf6a91c20a6" providerId="LiveId" clId="{C2388921-A0B0-4978-ACB3-EF4659FDDC5E}" dt="2020-09-13T21:15:13.961" v="5154"/>
          <ac:picMkLst>
            <pc:docMk/>
            <pc:sldMk cId="4028483465" sldId="301"/>
            <ac:picMk id="21506" creationId="{9A20F3C6-1BDE-442E-9726-CFB36C51A5C9}"/>
          </ac:picMkLst>
        </pc:picChg>
      </pc:sldChg>
      <pc:sldChg chg="modSp new add del mod">
        <pc:chgData name="Nicholas Romanidis" userId="f29e2cf6a91c20a6" providerId="LiveId" clId="{C2388921-A0B0-4978-ACB3-EF4659FDDC5E}" dt="2020-09-13T21:15:34.286" v="5161" actId="1076"/>
        <pc:sldMkLst>
          <pc:docMk/>
          <pc:sldMk cId="4245786735" sldId="301"/>
        </pc:sldMkLst>
        <pc:spChg chg="mod">
          <ac:chgData name="Nicholas Romanidis" userId="f29e2cf6a91c20a6" providerId="LiveId" clId="{C2388921-A0B0-4978-ACB3-EF4659FDDC5E}" dt="2020-09-13T21:15:05.753" v="5153" actId="20577"/>
          <ac:spMkLst>
            <pc:docMk/>
            <pc:sldMk cId="4245786735" sldId="301"/>
            <ac:spMk id="2" creationId="{065B36A7-141E-4B10-BD94-DBCC0909BE6E}"/>
          </ac:spMkLst>
        </pc:spChg>
        <pc:picChg chg="mod">
          <ac:chgData name="Nicholas Romanidis" userId="f29e2cf6a91c20a6" providerId="LiveId" clId="{C2388921-A0B0-4978-ACB3-EF4659FDDC5E}" dt="2020-09-13T21:15:34.286" v="5161" actId="1076"/>
          <ac:picMkLst>
            <pc:docMk/>
            <pc:sldMk cId="4245786735" sldId="301"/>
            <ac:picMk id="21506" creationId="{9A20F3C6-1BDE-442E-9726-CFB36C51A5C9}"/>
          </ac:picMkLst>
        </pc:picChg>
      </pc:sldChg>
      <pc:sldChg chg="addSp delSp modSp">
        <pc:chgData name="Nicholas Romanidis" userId="f29e2cf6a91c20a6" providerId="LiveId" clId="{C2388921-A0B0-4978-ACB3-EF4659FDDC5E}" dt="2020-09-13T21:17:56.218" v="5189"/>
        <pc:sldMkLst>
          <pc:docMk/>
          <pc:sldMk cId="3358223630" sldId="302"/>
        </pc:sldMkLst>
        <pc:spChg chg="del">
          <ac:chgData name="Nicholas Romanidis" userId="f29e2cf6a91c20a6" providerId="LiveId" clId="{C2388921-A0B0-4978-ACB3-EF4659FDDC5E}" dt="2020-09-13T21:17:56.218" v="5189"/>
          <ac:spMkLst>
            <pc:docMk/>
            <pc:sldMk cId="3358223630" sldId="302"/>
            <ac:spMk id="3" creationId="{B73EEA7E-3237-4380-8919-7CC047607BDD}"/>
          </ac:spMkLst>
        </pc:spChg>
        <pc:picChg chg="add mod">
          <ac:chgData name="Nicholas Romanidis" userId="f29e2cf6a91c20a6" providerId="LiveId" clId="{C2388921-A0B0-4978-ACB3-EF4659FDDC5E}" dt="2020-09-13T21:17:56.218" v="5189"/>
          <ac:picMkLst>
            <pc:docMk/>
            <pc:sldMk cId="3358223630" sldId="302"/>
            <ac:picMk id="24578" creationId="{5C454406-A00E-450C-98F9-24E572A7C357}"/>
          </ac:picMkLst>
        </pc:picChg>
      </pc:sldChg>
      <pc:sldChg chg="modSp new add del mod">
        <pc:chgData name="Nicholas Romanidis" userId="f29e2cf6a91c20a6" providerId="LiveId" clId="{C2388921-A0B0-4978-ACB3-EF4659FDDC5E}" dt="2020-09-13T21:18:05.702" v="5192" actId="1076"/>
        <pc:sldMkLst>
          <pc:docMk/>
          <pc:sldMk cId="3674648126" sldId="302"/>
        </pc:sldMkLst>
        <pc:spChg chg="mod">
          <ac:chgData name="Nicholas Romanidis" userId="f29e2cf6a91c20a6" providerId="LiveId" clId="{C2388921-A0B0-4978-ACB3-EF4659FDDC5E}" dt="2020-09-13T21:17:40.684" v="5188" actId="20577"/>
          <ac:spMkLst>
            <pc:docMk/>
            <pc:sldMk cId="3674648126" sldId="302"/>
            <ac:spMk id="2" creationId="{26A7FF2A-C822-4B56-AEFB-3A4DBD1C6070}"/>
          </ac:spMkLst>
        </pc:spChg>
        <pc:picChg chg="mod">
          <ac:chgData name="Nicholas Romanidis" userId="f29e2cf6a91c20a6" providerId="LiveId" clId="{C2388921-A0B0-4978-ACB3-EF4659FDDC5E}" dt="2020-09-13T21:18:05.702" v="5192" actId="1076"/>
          <ac:picMkLst>
            <pc:docMk/>
            <pc:sldMk cId="3674648126" sldId="302"/>
            <ac:picMk id="24578" creationId="{5C454406-A00E-450C-98F9-24E572A7C357}"/>
          </ac:picMkLst>
        </pc:picChg>
      </pc:sldChg>
      <pc:sldChg chg="addSp">
        <pc:chgData name="Nicholas Romanidis" userId="f29e2cf6a91c20a6" providerId="LiveId" clId="{C2388921-A0B0-4978-ACB3-EF4659FDDC5E}" dt="2020-09-13T21:19:39.246" v="5194"/>
        <pc:sldMkLst>
          <pc:docMk/>
          <pc:sldMk cId="1547818288" sldId="303"/>
        </pc:sldMkLst>
        <pc:picChg chg="add">
          <ac:chgData name="Nicholas Romanidis" userId="f29e2cf6a91c20a6" providerId="LiveId" clId="{C2388921-A0B0-4978-ACB3-EF4659FDDC5E}" dt="2020-09-13T21:19:39.246" v="5194"/>
          <ac:picMkLst>
            <pc:docMk/>
            <pc:sldMk cId="1547818288" sldId="303"/>
            <ac:picMk id="25602" creationId="{2E9C6616-6C4E-4391-A419-94364A975791}"/>
          </ac:picMkLst>
        </pc:picChg>
      </pc:sldChg>
      <pc:sldChg chg="modSp new add del">
        <pc:chgData name="Nicholas Romanidis" userId="f29e2cf6a91c20a6" providerId="LiveId" clId="{C2388921-A0B0-4978-ACB3-EF4659FDDC5E}" dt="2020-09-13T21:20:22.257" v="5203" actId="14100"/>
        <pc:sldMkLst>
          <pc:docMk/>
          <pc:sldMk cId="4076335545" sldId="303"/>
        </pc:sldMkLst>
        <pc:picChg chg="mod">
          <ac:chgData name="Nicholas Romanidis" userId="f29e2cf6a91c20a6" providerId="LiveId" clId="{C2388921-A0B0-4978-ACB3-EF4659FDDC5E}" dt="2020-09-13T21:20:22.257" v="5203" actId="14100"/>
          <ac:picMkLst>
            <pc:docMk/>
            <pc:sldMk cId="4076335545" sldId="303"/>
            <ac:picMk id="25602" creationId="{2E9C6616-6C4E-4391-A419-94364A975791}"/>
          </ac:picMkLst>
        </pc:picChg>
      </pc:sldChg>
    </pc:docChg>
  </pc:docChgLst>
  <pc:docChgLst>
    <pc:chgData name="Nicholas Romanidis" userId="f29e2cf6a91c20a6" providerId="LiveId" clId="{2DEE6840-A13F-4C41-8B0A-74DBA8E221B3}"/>
    <pc:docChg chg="undo custSel addSld delSld modSld sldOrd">
      <pc:chgData name="Nicholas Romanidis" userId="f29e2cf6a91c20a6" providerId="LiveId" clId="{2DEE6840-A13F-4C41-8B0A-74DBA8E221B3}" dt="2020-05-18T17:22:45.922" v="2079" actId="20577"/>
      <pc:docMkLst>
        <pc:docMk/>
      </pc:docMkLst>
      <pc:sldChg chg="modSp mod">
        <pc:chgData name="Nicholas Romanidis" userId="f29e2cf6a91c20a6" providerId="LiveId" clId="{2DEE6840-A13F-4C41-8B0A-74DBA8E221B3}" dt="2020-05-18T16:51:03.669" v="86" actId="20577"/>
        <pc:sldMkLst>
          <pc:docMk/>
          <pc:sldMk cId="4239534415" sldId="261"/>
        </pc:sldMkLst>
        <pc:spChg chg="mod">
          <ac:chgData name="Nicholas Romanidis" userId="f29e2cf6a91c20a6" providerId="LiveId" clId="{2DEE6840-A13F-4C41-8B0A-74DBA8E221B3}" dt="2020-05-18T16:50:37.729" v="41" actId="20577"/>
          <ac:spMkLst>
            <pc:docMk/>
            <pc:sldMk cId="4239534415" sldId="261"/>
            <ac:spMk id="2" creationId="{01EC0A17-59C4-4BC6-8A36-DF672DF725FB}"/>
          </ac:spMkLst>
        </pc:spChg>
        <pc:spChg chg="mod">
          <ac:chgData name="Nicholas Romanidis" userId="f29e2cf6a91c20a6" providerId="LiveId" clId="{2DEE6840-A13F-4C41-8B0A-74DBA8E221B3}" dt="2020-05-18T16:51:03.669" v="86" actId="20577"/>
          <ac:spMkLst>
            <pc:docMk/>
            <pc:sldMk cId="4239534415" sldId="261"/>
            <ac:spMk id="3" creationId="{3905E362-4539-40CC-AD13-54DFB7F403A7}"/>
          </ac:spMkLst>
        </pc:spChg>
      </pc:sldChg>
      <pc:sldChg chg="modSp mod">
        <pc:chgData name="Nicholas Romanidis" userId="f29e2cf6a91c20a6" providerId="LiveId" clId="{2DEE6840-A13F-4C41-8B0A-74DBA8E221B3}" dt="2020-05-18T16:54:21.345" v="185" actId="27636"/>
        <pc:sldMkLst>
          <pc:docMk/>
          <pc:sldMk cId="3435859688" sldId="262"/>
        </pc:sldMkLst>
        <pc:spChg chg="mod">
          <ac:chgData name="Nicholas Romanidis" userId="f29e2cf6a91c20a6" providerId="LiveId" clId="{2DEE6840-A13F-4C41-8B0A-74DBA8E221B3}" dt="2020-05-18T16:54:21.345" v="185" actId="27636"/>
          <ac:spMkLst>
            <pc:docMk/>
            <pc:sldMk cId="3435859688" sldId="262"/>
            <ac:spMk id="3" creationId="{5A20245F-F14E-4D5E-859F-B6DD26ECA0D9}"/>
          </ac:spMkLst>
        </pc:spChg>
      </pc:sldChg>
      <pc:sldChg chg="addSp delSp modSp mod modNotesTx">
        <pc:chgData name="Nicholas Romanidis" userId="f29e2cf6a91c20a6" providerId="LiveId" clId="{2DEE6840-A13F-4C41-8B0A-74DBA8E221B3}" dt="2020-05-18T17:22:45.922" v="2079" actId="20577"/>
        <pc:sldMkLst>
          <pc:docMk/>
          <pc:sldMk cId="1342105631" sldId="263"/>
        </pc:sldMkLst>
        <pc:spChg chg="mod">
          <ac:chgData name="Nicholas Romanidis" userId="f29e2cf6a91c20a6" providerId="LiveId" clId="{2DEE6840-A13F-4C41-8B0A-74DBA8E221B3}" dt="2020-05-18T16:56:46.509" v="355" actId="20577"/>
          <ac:spMkLst>
            <pc:docMk/>
            <pc:sldMk cId="1342105631" sldId="263"/>
            <ac:spMk id="2" creationId="{07E06118-E19B-45D5-86A0-70D154242081}"/>
          </ac:spMkLst>
        </pc:spChg>
        <pc:spChg chg="mod">
          <ac:chgData name="Nicholas Romanidis" userId="f29e2cf6a91c20a6" providerId="LiveId" clId="{2DEE6840-A13F-4C41-8B0A-74DBA8E221B3}" dt="2020-05-18T16:59:27.379" v="489" actId="12"/>
          <ac:spMkLst>
            <pc:docMk/>
            <pc:sldMk cId="1342105631" sldId="263"/>
            <ac:spMk id="3" creationId="{AF4B9719-3E8B-4026-AAF7-683241D83E5C}"/>
          </ac:spMkLst>
        </pc:spChg>
        <pc:spChg chg="add del mod">
          <ac:chgData name="Nicholas Romanidis" userId="f29e2cf6a91c20a6" providerId="LiveId" clId="{2DEE6840-A13F-4C41-8B0A-74DBA8E221B3}" dt="2020-05-18T16:57:02.145" v="358" actId="478"/>
          <ac:spMkLst>
            <pc:docMk/>
            <pc:sldMk cId="1342105631" sldId="263"/>
            <ac:spMk id="7" creationId="{E3785757-6A0F-43E3-9BBE-8E058707BA56}"/>
          </ac:spMkLst>
        </pc:spChg>
        <pc:picChg chg="mod">
          <ac:chgData name="Nicholas Romanidis" userId="f29e2cf6a91c20a6" providerId="LiveId" clId="{2DEE6840-A13F-4C41-8B0A-74DBA8E221B3}" dt="2020-05-18T16:57:14.899" v="360" actId="1076"/>
          <ac:picMkLst>
            <pc:docMk/>
            <pc:sldMk cId="1342105631" sldId="263"/>
            <ac:picMk id="1026" creationId="{F843A0B2-2142-4E18-AAF6-5EAE59DACFB1}"/>
          </ac:picMkLst>
        </pc:picChg>
      </pc:sldChg>
      <pc:sldChg chg="modSp mod">
        <pc:chgData name="Nicholas Romanidis" userId="f29e2cf6a91c20a6" providerId="LiveId" clId="{2DEE6840-A13F-4C41-8B0A-74DBA8E221B3}" dt="2020-05-18T17:12:35.007" v="1560" actId="27636"/>
        <pc:sldMkLst>
          <pc:docMk/>
          <pc:sldMk cId="542067436" sldId="264"/>
        </pc:sldMkLst>
        <pc:spChg chg="mod">
          <ac:chgData name="Nicholas Romanidis" userId="f29e2cf6a91c20a6" providerId="LiveId" clId="{2DEE6840-A13F-4C41-8B0A-74DBA8E221B3}" dt="2020-05-18T17:12:28.961" v="1557" actId="20577"/>
          <ac:spMkLst>
            <pc:docMk/>
            <pc:sldMk cId="542067436" sldId="264"/>
            <ac:spMk id="2" creationId="{0DCBA2D7-AAE9-472B-9F10-FA4CDF277F52}"/>
          </ac:spMkLst>
        </pc:spChg>
        <pc:spChg chg="mod">
          <ac:chgData name="Nicholas Romanidis" userId="f29e2cf6a91c20a6" providerId="LiveId" clId="{2DEE6840-A13F-4C41-8B0A-74DBA8E221B3}" dt="2020-05-18T17:12:35.007" v="1560" actId="27636"/>
          <ac:spMkLst>
            <pc:docMk/>
            <pc:sldMk cId="542067436" sldId="264"/>
            <ac:spMk id="3" creationId="{BD78925B-2CC7-4FC2-844B-B6CE39A1FC9F}"/>
          </ac:spMkLst>
        </pc:spChg>
      </pc:sldChg>
      <pc:sldChg chg="modSp mod">
        <pc:chgData name="Nicholas Romanidis" userId="f29e2cf6a91c20a6" providerId="LiveId" clId="{2DEE6840-A13F-4C41-8B0A-74DBA8E221B3}" dt="2020-05-18T17:16:46.438" v="1796" actId="20577"/>
        <pc:sldMkLst>
          <pc:docMk/>
          <pc:sldMk cId="3364694005" sldId="265"/>
        </pc:sldMkLst>
        <pc:spChg chg="mod">
          <ac:chgData name="Nicholas Romanidis" userId="f29e2cf6a91c20a6" providerId="LiveId" clId="{2DEE6840-A13F-4C41-8B0A-74DBA8E221B3}" dt="2020-05-18T17:14:37.485" v="1677" actId="20577"/>
          <ac:spMkLst>
            <pc:docMk/>
            <pc:sldMk cId="3364694005" sldId="265"/>
            <ac:spMk id="2" creationId="{E02D8D9C-D42F-40ED-8BE2-4663FBFBC6B2}"/>
          </ac:spMkLst>
        </pc:spChg>
        <pc:spChg chg="mod">
          <ac:chgData name="Nicholas Romanidis" userId="f29e2cf6a91c20a6" providerId="LiveId" clId="{2DEE6840-A13F-4C41-8B0A-74DBA8E221B3}" dt="2020-05-18T17:16:46.438" v="1796" actId="20577"/>
          <ac:spMkLst>
            <pc:docMk/>
            <pc:sldMk cId="3364694005" sldId="265"/>
            <ac:spMk id="3" creationId="{DDD0EC81-FACB-4E75-B3BD-BDAFF49D171A}"/>
          </ac:spMkLst>
        </pc:spChg>
      </pc:sldChg>
      <pc:sldChg chg="modSp mod">
        <pc:chgData name="Nicholas Romanidis" userId="f29e2cf6a91c20a6" providerId="LiveId" clId="{2DEE6840-A13F-4C41-8B0A-74DBA8E221B3}" dt="2020-05-18T17:19:10.986" v="1858" actId="20577"/>
        <pc:sldMkLst>
          <pc:docMk/>
          <pc:sldMk cId="20607787" sldId="266"/>
        </pc:sldMkLst>
        <pc:spChg chg="mod">
          <ac:chgData name="Nicholas Romanidis" userId="f29e2cf6a91c20a6" providerId="LiveId" clId="{2DEE6840-A13F-4C41-8B0A-74DBA8E221B3}" dt="2020-05-18T17:19:10.986" v="1858" actId="20577"/>
          <ac:spMkLst>
            <pc:docMk/>
            <pc:sldMk cId="20607787" sldId="266"/>
            <ac:spMk id="3" creationId="{231442D8-CCBA-472F-A801-8EE411FC82A7}"/>
          </ac:spMkLst>
        </pc:spChg>
      </pc:sldChg>
      <pc:sldChg chg="del">
        <pc:chgData name="Nicholas Romanidis" userId="f29e2cf6a91c20a6" providerId="LiveId" clId="{2DEE6840-A13F-4C41-8B0A-74DBA8E221B3}" dt="2020-05-18T17:19:47.788" v="1859" actId="2696"/>
        <pc:sldMkLst>
          <pc:docMk/>
          <pc:sldMk cId="2706023780" sldId="267"/>
        </pc:sldMkLst>
      </pc:sldChg>
      <pc:sldChg chg="modSp mod">
        <pc:chgData name="Nicholas Romanidis" userId="f29e2cf6a91c20a6" providerId="LiveId" clId="{2DEE6840-A13F-4C41-8B0A-74DBA8E221B3}" dt="2020-05-18T17:21:24.555" v="2078" actId="20577"/>
        <pc:sldMkLst>
          <pc:docMk/>
          <pc:sldMk cId="1778639378" sldId="268"/>
        </pc:sldMkLst>
        <pc:spChg chg="mod">
          <ac:chgData name="Nicholas Romanidis" userId="f29e2cf6a91c20a6" providerId="LiveId" clId="{2DEE6840-A13F-4C41-8B0A-74DBA8E221B3}" dt="2020-05-18T17:21:24.555" v="2078" actId="20577"/>
          <ac:spMkLst>
            <pc:docMk/>
            <pc:sldMk cId="1778639378" sldId="268"/>
            <ac:spMk id="3" creationId="{0EDC97F7-3BAE-442C-9189-54CC5B747A40}"/>
          </ac:spMkLst>
        </pc:spChg>
      </pc:sldChg>
      <pc:sldChg chg="modSp mod">
        <pc:chgData name="Nicholas Romanidis" userId="f29e2cf6a91c20a6" providerId="LiveId" clId="{2DEE6840-A13F-4C41-8B0A-74DBA8E221B3}" dt="2020-05-18T17:15:42.586" v="1694"/>
        <pc:sldMkLst>
          <pc:docMk/>
          <pc:sldMk cId="530623812" sldId="269"/>
        </pc:sldMkLst>
        <pc:spChg chg="mod">
          <ac:chgData name="Nicholas Romanidis" userId="f29e2cf6a91c20a6" providerId="LiveId" clId="{2DEE6840-A13F-4C41-8B0A-74DBA8E221B3}" dt="2020-05-18T17:12:43.057" v="1574" actId="20577"/>
          <ac:spMkLst>
            <pc:docMk/>
            <pc:sldMk cId="530623812" sldId="269"/>
            <ac:spMk id="2" creationId="{0DCBA2D7-AAE9-472B-9F10-FA4CDF277F52}"/>
          </ac:spMkLst>
        </pc:spChg>
        <pc:spChg chg="mod">
          <ac:chgData name="Nicholas Romanidis" userId="f29e2cf6a91c20a6" providerId="LiveId" clId="{2DEE6840-A13F-4C41-8B0A-74DBA8E221B3}" dt="2020-05-18T17:15:42.586" v="1694"/>
          <ac:spMkLst>
            <pc:docMk/>
            <pc:sldMk cId="530623812" sldId="269"/>
            <ac:spMk id="3" creationId="{BD78925B-2CC7-4FC2-844B-B6CE39A1FC9F}"/>
          </ac:spMkLst>
        </pc:spChg>
      </pc:sldChg>
      <pc:sldChg chg="modSp new mod ord">
        <pc:chgData name="Nicholas Romanidis" userId="f29e2cf6a91c20a6" providerId="LiveId" clId="{2DEE6840-A13F-4C41-8B0A-74DBA8E221B3}" dt="2020-05-18T16:51:23.198" v="94" actId="14"/>
        <pc:sldMkLst>
          <pc:docMk/>
          <pc:sldMk cId="3816370643" sldId="271"/>
        </pc:sldMkLst>
        <pc:spChg chg="mod">
          <ac:chgData name="Nicholas Romanidis" userId="f29e2cf6a91c20a6" providerId="LiveId" clId="{2DEE6840-A13F-4C41-8B0A-74DBA8E221B3}" dt="2020-05-18T16:50:46.681" v="72" actId="20577"/>
          <ac:spMkLst>
            <pc:docMk/>
            <pc:sldMk cId="3816370643" sldId="271"/>
            <ac:spMk id="2" creationId="{C5948107-E04B-4A3A-AC32-4CB57CE995FF}"/>
          </ac:spMkLst>
        </pc:spChg>
        <pc:spChg chg="mod">
          <ac:chgData name="Nicholas Romanidis" userId="f29e2cf6a91c20a6" providerId="LiveId" clId="{2DEE6840-A13F-4C41-8B0A-74DBA8E221B3}" dt="2020-05-18T16:51:23.198" v="94" actId="14"/>
          <ac:spMkLst>
            <pc:docMk/>
            <pc:sldMk cId="3816370643" sldId="271"/>
            <ac:spMk id="3" creationId="{4A5A6DBB-B9A2-41CB-A89E-59ADB2CABFB8}"/>
          </ac:spMkLst>
        </pc:spChg>
      </pc:sldChg>
      <pc:sldChg chg="delSp modSp add mod">
        <pc:chgData name="Nicholas Romanidis" userId="f29e2cf6a91c20a6" providerId="LiveId" clId="{2DEE6840-A13F-4C41-8B0A-74DBA8E221B3}" dt="2020-05-18T17:01:59.263" v="761" actId="20577"/>
        <pc:sldMkLst>
          <pc:docMk/>
          <pc:sldMk cId="1283923513" sldId="272"/>
        </pc:sldMkLst>
        <pc:spChg chg="mod">
          <ac:chgData name="Nicholas Romanidis" userId="f29e2cf6a91c20a6" providerId="LiveId" clId="{2DEE6840-A13F-4C41-8B0A-74DBA8E221B3}" dt="2020-05-18T16:57:32.128" v="369" actId="20577"/>
          <ac:spMkLst>
            <pc:docMk/>
            <pc:sldMk cId="1283923513" sldId="272"/>
            <ac:spMk id="2" creationId="{07E06118-E19B-45D5-86A0-70D154242081}"/>
          </ac:spMkLst>
        </pc:spChg>
        <pc:spChg chg="mod">
          <ac:chgData name="Nicholas Romanidis" userId="f29e2cf6a91c20a6" providerId="LiveId" clId="{2DEE6840-A13F-4C41-8B0A-74DBA8E221B3}" dt="2020-05-18T17:01:59.263" v="761" actId="20577"/>
          <ac:spMkLst>
            <pc:docMk/>
            <pc:sldMk cId="1283923513" sldId="272"/>
            <ac:spMk id="3" creationId="{AF4B9719-3E8B-4026-AAF7-683241D83E5C}"/>
          </ac:spMkLst>
        </pc:spChg>
        <pc:spChg chg="del">
          <ac:chgData name="Nicholas Romanidis" userId="f29e2cf6a91c20a6" providerId="LiveId" clId="{2DEE6840-A13F-4C41-8B0A-74DBA8E221B3}" dt="2020-05-18T16:57:40.321" v="370" actId="478"/>
          <ac:spMkLst>
            <pc:docMk/>
            <pc:sldMk cId="1283923513" sldId="272"/>
            <ac:spMk id="7" creationId="{E3785757-6A0F-43E3-9BBE-8E058707BA56}"/>
          </ac:spMkLst>
        </pc:spChg>
        <pc:picChg chg="del">
          <ac:chgData name="Nicholas Romanidis" userId="f29e2cf6a91c20a6" providerId="LiveId" clId="{2DEE6840-A13F-4C41-8B0A-74DBA8E221B3}" dt="2020-05-18T16:57:41.960" v="371" actId="478"/>
          <ac:picMkLst>
            <pc:docMk/>
            <pc:sldMk cId="1283923513" sldId="272"/>
            <ac:picMk id="1026" creationId="{F843A0B2-2142-4E18-AAF6-5EAE59DACFB1}"/>
          </ac:picMkLst>
        </pc:picChg>
      </pc:sldChg>
      <pc:sldChg chg="modSp add mod">
        <pc:chgData name="Nicholas Romanidis" userId="f29e2cf6a91c20a6" providerId="LiveId" clId="{2DEE6840-A13F-4C41-8B0A-74DBA8E221B3}" dt="2020-05-18T17:13:48.551" v="1639" actId="6549"/>
        <pc:sldMkLst>
          <pc:docMk/>
          <pc:sldMk cId="3895776052" sldId="273"/>
        </pc:sldMkLst>
        <pc:spChg chg="mod">
          <ac:chgData name="Nicholas Romanidis" userId="f29e2cf6a91c20a6" providerId="LiveId" clId="{2DEE6840-A13F-4C41-8B0A-74DBA8E221B3}" dt="2020-05-18T17:13:00.857" v="1606" actId="20577"/>
          <ac:spMkLst>
            <pc:docMk/>
            <pc:sldMk cId="3895776052" sldId="273"/>
            <ac:spMk id="2" creationId="{0DCBA2D7-AAE9-472B-9F10-FA4CDF277F52}"/>
          </ac:spMkLst>
        </pc:spChg>
        <pc:spChg chg="mod">
          <ac:chgData name="Nicholas Romanidis" userId="f29e2cf6a91c20a6" providerId="LiveId" clId="{2DEE6840-A13F-4C41-8B0A-74DBA8E221B3}" dt="2020-05-18T17:13:48.551" v="1639" actId="6549"/>
          <ac:spMkLst>
            <pc:docMk/>
            <pc:sldMk cId="3895776052" sldId="273"/>
            <ac:spMk id="3" creationId="{BD78925B-2CC7-4FC2-844B-B6CE39A1FC9F}"/>
          </ac:spMkLst>
        </pc:spChg>
      </pc:sldChg>
      <pc:sldChg chg="add del">
        <pc:chgData name="Nicholas Romanidis" userId="f29e2cf6a91c20a6" providerId="LiveId" clId="{2DEE6840-A13F-4C41-8B0A-74DBA8E221B3}" dt="2020-05-18T17:16:53.177" v="1797" actId="2696"/>
        <pc:sldMkLst>
          <pc:docMk/>
          <pc:sldMk cId="612519898"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6C6F4D4-7BDD-4657-ADDA-C9FFF630DE71}" type="datetimeFigureOut">
              <a:rPr lang="en-CA" smtClean="0"/>
              <a:t>2020-09-13</a:t>
            </a:fld>
            <a:endParaRPr lang="en-CA"/>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16F0624C-971D-4419-842E-5AA970D53A89}" type="slidenum">
              <a:rPr lang="en-CA" smtClean="0"/>
              <a:t>‹#›</a:t>
            </a:fld>
            <a:endParaRPr lang="en-CA"/>
          </a:p>
        </p:txBody>
      </p:sp>
    </p:spTree>
    <p:extLst>
      <p:ext uri="{BB962C8B-B14F-4D97-AF65-F5344CB8AC3E}">
        <p14:creationId xmlns:p14="http://schemas.microsoft.com/office/powerpoint/2010/main" val="2392754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F02B00-7EF0-4536-AC42-1B0FDDB30AFC}"/>
              </a:ext>
            </a:extLst>
          </p:cNvPr>
          <p:cNvSpPr/>
          <p:nvPr/>
        </p:nvSpPr>
        <p:spPr>
          <a:xfrm>
            <a:off x="3175" y="6156198"/>
            <a:ext cx="12188825" cy="701802"/>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47515A65-4ECD-490D-B5E8-6D8F4B27C8D7}"/>
              </a:ext>
            </a:extLst>
          </p:cNvPr>
          <p:cNvSpPr/>
          <p:nvPr/>
        </p:nvSpPr>
        <p:spPr>
          <a:xfrm>
            <a:off x="3175" y="6156198"/>
            <a:ext cx="12188825" cy="64008"/>
          </a:xfrm>
          <a:prstGeom prst="rect">
            <a:avLst/>
          </a:prstGeom>
          <a:solidFill>
            <a:srgbClr val="6914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86B07B1-1648-42CB-90B3-A69FC9EDF2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DD4B1DD-2C35-4964-BADA-FCA8E9CD23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10" name="Footer Placeholder 4">
            <a:extLst>
              <a:ext uri="{FF2B5EF4-FFF2-40B4-BE49-F238E27FC236}">
                <a16:creationId xmlns:a16="http://schemas.microsoft.com/office/drawing/2014/main" id="{A171A7E7-C647-4B21-BD2B-CAE9FAB6EB9E}"/>
              </a:ext>
            </a:extLst>
          </p:cNvPr>
          <p:cNvSpPr>
            <a:spLocks noGrp="1"/>
          </p:cNvSpPr>
          <p:nvPr>
            <p:ph type="ftr" sz="quarter" idx="11"/>
          </p:nvPr>
        </p:nvSpPr>
        <p:spPr>
          <a:xfrm>
            <a:off x="2493804" y="6356350"/>
            <a:ext cx="7507446" cy="365125"/>
          </a:xfrm>
          <a:prstGeom prst="rect">
            <a:avLst/>
          </a:prstGeom>
        </p:spPr>
        <p:txBody>
          <a:bodyPr/>
          <a:lstStyle>
            <a:lvl1pPr>
              <a:defRPr sz="2000">
                <a:solidFill>
                  <a:schemeClr val="bg1"/>
                </a:solidFill>
              </a:defRPr>
            </a:lvl1pPr>
          </a:lstStyle>
          <a:p>
            <a:r>
              <a:rPr lang="en-US"/>
              <a:t>WEB322 - Overview of the Web</a:t>
            </a:r>
            <a:endParaRPr lang="en-CA" dirty="0"/>
          </a:p>
        </p:txBody>
      </p:sp>
      <p:sp>
        <p:nvSpPr>
          <p:cNvPr id="11" name="Slide Number Placeholder 5">
            <a:extLst>
              <a:ext uri="{FF2B5EF4-FFF2-40B4-BE49-F238E27FC236}">
                <a16:creationId xmlns:a16="http://schemas.microsoft.com/office/drawing/2014/main" id="{35E5F26E-774B-4DDC-A250-9199EF450212}"/>
              </a:ext>
            </a:extLst>
          </p:cNvPr>
          <p:cNvSpPr>
            <a:spLocks noGrp="1"/>
          </p:cNvSpPr>
          <p:nvPr>
            <p:ph type="sldNum" sz="quarter" idx="12"/>
          </p:nvPr>
        </p:nvSpPr>
        <p:spPr>
          <a:xfrm>
            <a:off x="10469880" y="6356350"/>
            <a:ext cx="883920" cy="365125"/>
          </a:xfrm>
          <a:prstGeom prst="rect">
            <a:avLst/>
          </a:prstGeom>
        </p:spPr>
        <p:txBody>
          <a:bodyPr/>
          <a:lstStyle>
            <a:lvl1pPr algn="r">
              <a:defRPr sz="2000">
                <a:solidFill>
                  <a:schemeClr val="bg1"/>
                </a:solidFill>
              </a:defRPr>
            </a:lvl1pPr>
          </a:lstStyle>
          <a:p>
            <a:fld id="{8EA89E5F-593A-478B-8992-236FB4D0359B}" type="slidenum">
              <a:rPr lang="en-CA" smtClean="0"/>
              <a:pPr/>
              <a:t>‹#›</a:t>
            </a:fld>
            <a:endParaRPr lang="en-CA"/>
          </a:p>
        </p:txBody>
      </p:sp>
      <p:pic>
        <p:nvPicPr>
          <p:cNvPr id="12" name="Graphic 11">
            <a:extLst>
              <a:ext uri="{FF2B5EF4-FFF2-40B4-BE49-F238E27FC236}">
                <a16:creationId xmlns:a16="http://schemas.microsoft.com/office/drawing/2014/main" id="{4BF372C5-FBA4-46A3-9546-028F6BF2881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9651" y="6355141"/>
            <a:ext cx="1697677" cy="365125"/>
          </a:xfrm>
          <a:prstGeom prst="rect">
            <a:avLst/>
          </a:prstGeom>
        </p:spPr>
      </p:pic>
    </p:spTree>
    <p:extLst>
      <p:ext uri="{BB962C8B-B14F-4D97-AF65-F5344CB8AC3E}">
        <p14:creationId xmlns:p14="http://schemas.microsoft.com/office/powerpoint/2010/main" val="341811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AA8B-83C8-4083-AF28-31F8BB2FC1C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E283AA8-C4AF-47BE-9B2F-4B798E920AAE}"/>
              </a:ext>
            </a:extLst>
          </p:cNvPr>
          <p:cNvSpPr>
            <a:spLocks noGrp="1"/>
          </p:cNvSpPr>
          <p:nvPr>
            <p:ph idx="1"/>
          </p:nvPr>
        </p:nvSpPr>
        <p:spPr>
          <a:xfrm>
            <a:off x="838200" y="1825625"/>
            <a:ext cx="10515600" cy="41928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6">
            <a:extLst>
              <a:ext uri="{FF2B5EF4-FFF2-40B4-BE49-F238E27FC236}">
                <a16:creationId xmlns:a16="http://schemas.microsoft.com/office/drawing/2014/main" id="{0B7B9FED-82BB-4850-8C62-212306268E36}"/>
              </a:ext>
            </a:extLst>
          </p:cNvPr>
          <p:cNvSpPr/>
          <p:nvPr/>
        </p:nvSpPr>
        <p:spPr>
          <a:xfrm>
            <a:off x="3175" y="6156198"/>
            <a:ext cx="12188825" cy="701802"/>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09A08E46-DC7C-4B34-B787-AB2E62498D20}"/>
              </a:ext>
            </a:extLst>
          </p:cNvPr>
          <p:cNvSpPr/>
          <p:nvPr/>
        </p:nvSpPr>
        <p:spPr>
          <a:xfrm>
            <a:off x="3175" y="6156198"/>
            <a:ext cx="12188825" cy="64008"/>
          </a:xfrm>
          <a:prstGeom prst="rect">
            <a:avLst/>
          </a:prstGeom>
          <a:solidFill>
            <a:srgbClr val="6914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a:extLst>
              <a:ext uri="{FF2B5EF4-FFF2-40B4-BE49-F238E27FC236}">
                <a16:creationId xmlns:a16="http://schemas.microsoft.com/office/drawing/2014/main" id="{D96B6B3F-6D77-45CE-9C08-D9556308BE76}"/>
              </a:ext>
            </a:extLst>
          </p:cNvPr>
          <p:cNvSpPr>
            <a:spLocks noGrp="1"/>
          </p:cNvSpPr>
          <p:nvPr>
            <p:ph type="ftr" sz="quarter" idx="11"/>
          </p:nvPr>
        </p:nvSpPr>
        <p:spPr>
          <a:xfrm>
            <a:off x="2493804" y="6356350"/>
            <a:ext cx="7507446" cy="365125"/>
          </a:xfrm>
          <a:prstGeom prst="rect">
            <a:avLst/>
          </a:prstGeom>
        </p:spPr>
        <p:txBody>
          <a:bodyPr/>
          <a:lstStyle>
            <a:lvl1pPr>
              <a:defRPr sz="2000">
                <a:solidFill>
                  <a:schemeClr val="bg1"/>
                </a:solidFill>
              </a:defRPr>
            </a:lvl1pPr>
          </a:lstStyle>
          <a:p>
            <a:r>
              <a:rPr lang="en-US"/>
              <a:t>WEB322 - Overview of the Web</a:t>
            </a:r>
            <a:endParaRPr lang="en-CA" dirty="0"/>
          </a:p>
        </p:txBody>
      </p:sp>
      <p:sp>
        <p:nvSpPr>
          <p:cNvPr id="13" name="Slide Number Placeholder 5">
            <a:extLst>
              <a:ext uri="{FF2B5EF4-FFF2-40B4-BE49-F238E27FC236}">
                <a16:creationId xmlns:a16="http://schemas.microsoft.com/office/drawing/2014/main" id="{A2E76843-273E-4DAE-B12A-324AD13C455D}"/>
              </a:ext>
            </a:extLst>
          </p:cNvPr>
          <p:cNvSpPr>
            <a:spLocks noGrp="1"/>
          </p:cNvSpPr>
          <p:nvPr>
            <p:ph type="sldNum" sz="quarter" idx="12"/>
          </p:nvPr>
        </p:nvSpPr>
        <p:spPr>
          <a:xfrm>
            <a:off x="10469880" y="6356350"/>
            <a:ext cx="883920" cy="365125"/>
          </a:xfrm>
          <a:prstGeom prst="rect">
            <a:avLst/>
          </a:prstGeom>
        </p:spPr>
        <p:txBody>
          <a:bodyPr/>
          <a:lstStyle>
            <a:lvl1pPr algn="r">
              <a:defRPr sz="2000">
                <a:solidFill>
                  <a:schemeClr val="bg1"/>
                </a:solidFill>
              </a:defRPr>
            </a:lvl1pPr>
          </a:lstStyle>
          <a:p>
            <a:fld id="{8EA89E5F-593A-478B-8992-236FB4D0359B}" type="slidenum">
              <a:rPr lang="en-CA" smtClean="0"/>
              <a:pPr/>
              <a:t>‹#›</a:t>
            </a:fld>
            <a:endParaRPr lang="en-CA"/>
          </a:p>
        </p:txBody>
      </p:sp>
      <p:pic>
        <p:nvPicPr>
          <p:cNvPr id="14" name="Graphic 13">
            <a:extLst>
              <a:ext uri="{FF2B5EF4-FFF2-40B4-BE49-F238E27FC236}">
                <a16:creationId xmlns:a16="http://schemas.microsoft.com/office/drawing/2014/main" id="{DD447CFB-B5CA-43EE-9613-18ADF0AE80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9651" y="6355141"/>
            <a:ext cx="1697677" cy="365125"/>
          </a:xfrm>
          <a:prstGeom prst="rect">
            <a:avLst/>
          </a:prstGeom>
        </p:spPr>
      </p:pic>
    </p:spTree>
    <p:extLst>
      <p:ext uri="{BB962C8B-B14F-4D97-AF65-F5344CB8AC3E}">
        <p14:creationId xmlns:p14="http://schemas.microsoft.com/office/powerpoint/2010/main" val="996134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493B0E-2792-414A-A4D0-6E4BB571C1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1217302-D7CE-42B8-9611-A31EEF1B932A}"/>
              </a:ext>
            </a:extLst>
          </p:cNvPr>
          <p:cNvSpPr>
            <a:spLocks noGrp="1"/>
          </p:cNvSpPr>
          <p:nvPr>
            <p:ph type="body" idx="1"/>
          </p:nvPr>
        </p:nvSpPr>
        <p:spPr>
          <a:xfrm>
            <a:off x="838200" y="1825625"/>
            <a:ext cx="10515600" cy="41928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6">
            <a:extLst>
              <a:ext uri="{FF2B5EF4-FFF2-40B4-BE49-F238E27FC236}">
                <a16:creationId xmlns:a16="http://schemas.microsoft.com/office/drawing/2014/main" id="{1F11CA29-8DDE-440A-B595-BA638A685EE1}"/>
              </a:ext>
            </a:extLst>
          </p:cNvPr>
          <p:cNvSpPr/>
          <p:nvPr/>
        </p:nvSpPr>
        <p:spPr>
          <a:xfrm>
            <a:off x="3175" y="6156198"/>
            <a:ext cx="12188825" cy="701802"/>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F8A2EAE8-3691-4AB1-9A60-27A476E5B971}"/>
              </a:ext>
            </a:extLst>
          </p:cNvPr>
          <p:cNvSpPr/>
          <p:nvPr/>
        </p:nvSpPr>
        <p:spPr>
          <a:xfrm>
            <a:off x="3175" y="6156198"/>
            <a:ext cx="12188825" cy="64008"/>
          </a:xfrm>
          <a:prstGeom prst="rect">
            <a:avLst/>
          </a:prstGeom>
          <a:solidFill>
            <a:srgbClr val="6914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a:extLst>
              <a:ext uri="{FF2B5EF4-FFF2-40B4-BE49-F238E27FC236}">
                <a16:creationId xmlns:a16="http://schemas.microsoft.com/office/drawing/2014/main" id="{3192F471-D275-4403-8768-8F36DC910B91}"/>
              </a:ext>
            </a:extLst>
          </p:cNvPr>
          <p:cNvSpPr>
            <a:spLocks noGrp="1"/>
          </p:cNvSpPr>
          <p:nvPr>
            <p:ph type="ftr" sz="quarter" idx="3"/>
          </p:nvPr>
        </p:nvSpPr>
        <p:spPr>
          <a:xfrm>
            <a:off x="2493804" y="6356350"/>
            <a:ext cx="7507446" cy="365125"/>
          </a:xfrm>
          <a:prstGeom prst="rect">
            <a:avLst/>
          </a:prstGeom>
        </p:spPr>
        <p:txBody>
          <a:bodyPr/>
          <a:lstStyle>
            <a:lvl1pPr>
              <a:defRPr sz="2000">
                <a:solidFill>
                  <a:schemeClr val="bg1"/>
                </a:solidFill>
              </a:defRPr>
            </a:lvl1pPr>
          </a:lstStyle>
          <a:p>
            <a:r>
              <a:rPr lang="en-US"/>
              <a:t>WEB322 - Overview of the Web</a:t>
            </a:r>
            <a:endParaRPr lang="en-CA" dirty="0"/>
          </a:p>
        </p:txBody>
      </p:sp>
      <p:sp>
        <p:nvSpPr>
          <p:cNvPr id="13" name="Slide Number Placeholder 5">
            <a:extLst>
              <a:ext uri="{FF2B5EF4-FFF2-40B4-BE49-F238E27FC236}">
                <a16:creationId xmlns:a16="http://schemas.microsoft.com/office/drawing/2014/main" id="{7F1EE54D-25D0-4172-BDAE-F6BFE0DFC167}"/>
              </a:ext>
            </a:extLst>
          </p:cNvPr>
          <p:cNvSpPr>
            <a:spLocks noGrp="1"/>
          </p:cNvSpPr>
          <p:nvPr>
            <p:ph type="sldNum" sz="quarter" idx="4"/>
          </p:nvPr>
        </p:nvSpPr>
        <p:spPr>
          <a:xfrm>
            <a:off x="10469880" y="6356350"/>
            <a:ext cx="883920" cy="365125"/>
          </a:xfrm>
          <a:prstGeom prst="rect">
            <a:avLst/>
          </a:prstGeom>
        </p:spPr>
        <p:txBody>
          <a:bodyPr/>
          <a:lstStyle>
            <a:lvl1pPr algn="r">
              <a:defRPr sz="2000">
                <a:solidFill>
                  <a:schemeClr val="bg1"/>
                </a:solidFill>
              </a:defRPr>
            </a:lvl1pPr>
          </a:lstStyle>
          <a:p>
            <a:fld id="{8EA89E5F-593A-478B-8992-236FB4D0359B}" type="slidenum">
              <a:rPr lang="en-CA" smtClean="0"/>
              <a:pPr/>
              <a:t>‹#›</a:t>
            </a:fld>
            <a:endParaRPr lang="en-CA"/>
          </a:p>
        </p:txBody>
      </p:sp>
      <p:pic>
        <p:nvPicPr>
          <p:cNvPr id="14" name="Graphic 13">
            <a:extLst>
              <a:ext uri="{FF2B5EF4-FFF2-40B4-BE49-F238E27FC236}">
                <a16:creationId xmlns:a16="http://schemas.microsoft.com/office/drawing/2014/main" id="{100A8BDF-7C01-440A-9B71-26ECAF61C3B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9651" y="6355141"/>
            <a:ext cx="1697677" cy="365125"/>
          </a:xfrm>
          <a:prstGeom prst="rect">
            <a:avLst/>
          </a:prstGeom>
        </p:spPr>
      </p:pic>
    </p:spTree>
    <p:extLst>
      <p:ext uri="{BB962C8B-B14F-4D97-AF65-F5344CB8AC3E}">
        <p14:creationId xmlns:p14="http://schemas.microsoft.com/office/powerpoint/2010/main" val="18734453"/>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C2E1-0660-4D1C-9018-EDB887BFB953}"/>
              </a:ext>
            </a:extLst>
          </p:cNvPr>
          <p:cNvSpPr>
            <a:spLocks noGrp="1"/>
          </p:cNvSpPr>
          <p:nvPr>
            <p:ph type="ctrTitle"/>
          </p:nvPr>
        </p:nvSpPr>
        <p:spPr>
          <a:xfrm>
            <a:off x="1524000" y="1122363"/>
            <a:ext cx="9144000" cy="1503271"/>
          </a:xfrm>
        </p:spPr>
        <p:txBody>
          <a:bodyPr anchor="t">
            <a:normAutofit fontScale="90000"/>
          </a:bodyPr>
          <a:lstStyle/>
          <a:p>
            <a:r>
              <a:rPr lang="en-CA" dirty="0"/>
              <a:t>WEB 322</a:t>
            </a:r>
            <a:br>
              <a:rPr lang="en-CA" dirty="0"/>
            </a:br>
            <a:r>
              <a:rPr lang="en-CA" sz="2800" dirty="0"/>
              <a:t>WEB PROGRAMMING TOOLS AND FRAMEWORKS</a:t>
            </a:r>
            <a:br>
              <a:rPr lang="en-CA" sz="1050" dirty="0"/>
            </a:br>
            <a:endParaRPr lang="en-CA" sz="2700" dirty="0"/>
          </a:p>
        </p:txBody>
      </p:sp>
      <p:sp>
        <p:nvSpPr>
          <p:cNvPr id="5" name="Subtitle 4">
            <a:extLst>
              <a:ext uri="{FF2B5EF4-FFF2-40B4-BE49-F238E27FC236}">
                <a16:creationId xmlns:a16="http://schemas.microsoft.com/office/drawing/2014/main" id="{A8216532-3412-420A-9D27-324777D1E49E}"/>
              </a:ext>
            </a:extLst>
          </p:cNvPr>
          <p:cNvSpPr>
            <a:spLocks noGrp="1"/>
          </p:cNvSpPr>
          <p:nvPr>
            <p:ph type="subTitle" idx="1"/>
          </p:nvPr>
        </p:nvSpPr>
        <p:spPr/>
        <p:txBody>
          <a:bodyPr/>
          <a:lstStyle/>
          <a:p>
            <a:r>
              <a:rPr lang="en-CA" dirty="0"/>
              <a:t>WEEK 1 - LECTURE 1</a:t>
            </a:r>
          </a:p>
          <a:p>
            <a:r>
              <a:rPr lang="en-CA" dirty="0"/>
              <a:t>OVERVIEW OF THE WEB</a:t>
            </a:r>
          </a:p>
        </p:txBody>
      </p:sp>
    </p:spTree>
    <p:extLst>
      <p:ext uri="{BB962C8B-B14F-4D97-AF65-F5344CB8AC3E}">
        <p14:creationId xmlns:p14="http://schemas.microsoft.com/office/powerpoint/2010/main" val="1804591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4A3F0-9C4C-4B7A-9ACF-C6D4CFF70924}"/>
              </a:ext>
            </a:extLst>
          </p:cNvPr>
          <p:cNvSpPr>
            <a:spLocks noGrp="1"/>
          </p:cNvSpPr>
          <p:nvPr>
            <p:ph type="title"/>
          </p:nvPr>
        </p:nvSpPr>
        <p:spPr/>
        <p:txBody>
          <a:bodyPr/>
          <a:lstStyle/>
          <a:p>
            <a:r>
              <a:rPr lang="en-CA" dirty="0"/>
              <a:t>Responding to a Request</a:t>
            </a:r>
          </a:p>
        </p:txBody>
      </p:sp>
      <p:sp>
        <p:nvSpPr>
          <p:cNvPr id="3" name="Content Placeholder 2">
            <a:extLst>
              <a:ext uri="{FF2B5EF4-FFF2-40B4-BE49-F238E27FC236}">
                <a16:creationId xmlns:a16="http://schemas.microsoft.com/office/drawing/2014/main" id="{ADEDDC55-3A33-463C-B5FD-6D107DB92FCE}"/>
              </a:ext>
            </a:extLst>
          </p:cNvPr>
          <p:cNvSpPr>
            <a:spLocks noGrp="1"/>
          </p:cNvSpPr>
          <p:nvPr>
            <p:ph idx="1"/>
          </p:nvPr>
        </p:nvSpPr>
        <p:spPr>
          <a:xfrm>
            <a:off x="838200" y="1690689"/>
            <a:ext cx="5574792" cy="1973102"/>
          </a:xfrm>
        </p:spPr>
        <p:txBody>
          <a:bodyPr>
            <a:normAutofit/>
          </a:bodyPr>
          <a:lstStyle/>
          <a:p>
            <a:pPr marL="514350" indent="-514350">
              <a:buFont typeface="+mj-lt"/>
              <a:buAutoNum type="arabicPeriod"/>
            </a:pPr>
            <a:r>
              <a:rPr lang="en-US" dirty="0"/>
              <a:t>The server receives the request.</a:t>
            </a:r>
          </a:p>
          <a:p>
            <a:pPr marL="514350" indent="-514350">
              <a:buFont typeface="+mj-lt"/>
              <a:buAutoNum type="arabicPeriod"/>
            </a:pPr>
            <a:r>
              <a:rPr lang="en-US" dirty="0"/>
              <a:t>The request is interpreted.</a:t>
            </a:r>
          </a:p>
          <a:p>
            <a:pPr marL="514350" indent="-514350">
              <a:buFont typeface="+mj-lt"/>
              <a:buAutoNum type="arabicPeriod"/>
            </a:pPr>
            <a:r>
              <a:rPr lang="en-US" dirty="0"/>
              <a:t>A response is delivered to the client.</a:t>
            </a:r>
            <a:endParaRPr lang="en-CA" dirty="0"/>
          </a:p>
        </p:txBody>
      </p:sp>
      <p:sp>
        <p:nvSpPr>
          <p:cNvPr id="4" name="Footer Placeholder 3">
            <a:extLst>
              <a:ext uri="{FF2B5EF4-FFF2-40B4-BE49-F238E27FC236}">
                <a16:creationId xmlns:a16="http://schemas.microsoft.com/office/drawing/2014/main" id="{8D1E3FCB-6E41-49E3-AD94-82C40D28E963}"/>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5BAC70A1-D9E4-45D1-B2E6-2EBDC589A3DA}"/>
              </a:ext>
            </a:extLst>
          </p:cNvPr>
          <p:cNvSpPr>
            <a:spLocks noGrp="1"/>
          </p:cNvSpPr>
          <p:nvPr>
            <p:ph type="sldNum" sz="quarter" idx="12"/>
          </p:nvPr>
        </p:nvSpPr>
        <p:spPr/>
        <p:txBody>
          <a:bodyPr/>
          <a:lstStyle/>
          <a:p>
            <a:fld id="{8EA89E5F-593A-478B-8992-236FB4D0359B}" type="slidenum">
              <a:rPr lang="en-CA" smtClean="0"/>
              <a:pPr/>
              <a:t>10</a:t>
            </a:fld>
            <a:endParaRPr lang="en-CA"/>
          </a:p>
        </p:txBody>
      </p:sp>
      <p:sp>
        <p:nvSpPr>
          <p:cNvPr id="7" name="Content Placeholder 2">
            <a:extLst>
              <a:ext uri="{FF2B5EF4-FFF2-40B4-BE49-F238E27FC236}">
                <a16:creationId xmlns:a16="http://schemas.microsoft.com/office/drawing/2014/main" id="{1CAB6E3A-EDB4-4B75-A6BA-BC045D7B91A7}"/>
              </a:ext>
            </a:extLst>
          </p:cNvPr>
          <p:cNvSpPr txBox="1">
            <a:spLocks/>
          </p:cNvSpPr>
          <p:nvPr/>
        </p:nvSpPr>
        <p:spPr>
          <a:xfrm>
            <a:off x="6729986" y="1690688"/>
            <a:ext cx="5084062" cy="4389182"/>
          </a:xfrm>
          <a:prstGeom prst="rect">
            <a:avLst/>
          </a:prstGeom>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sz="3200" u="sng" dirty="0">
                <a:solidFill>
                  <a:srgbClr val="C00000"/>
                </a:solidFill>
              </a:rPr>
              <a:t>What’s in a Response?</a:t>
            </a:r>
          </a:p>
          <a:p>
            <a:r>
              <a:rPr lang="en-CA" dirty="0"/>
              <a:t>The version of the HTTP protocol.</a:t>
            </a:r>
          </a:p>
          <a:p>
            <a:r>
              <a:rPr lang="en-CA" dirty="0"/>
              <a:t>A status code: was the request successful or not?  Why?</a:t>
            </a:r>
          </a:p>
          <a:p>
            <a:r>
              <a:rPr lang="en-CA" dirty="0"/>
              <a:t>A status message: a non-authoritative short description of the status code.</a:t>
            </a:r>
          </a:p>
          <a:p>
            <a:r>
              <a:rPr lang="en-CA" dirty="0"/>
              <a:t>HTTP headers, similar to a request.</a:t>
            </a:r>
          </a:p>
          <a:p>
            <a:r>
              <a:rPr lang="en-CA" dirty="0"/>
              <a:t>A body containing the requested resource.</a:t>
            </a:r>
          </a:p>
        </p:txBody>
      </p:sp>
      <p:pic>
        <p:nvPicPr>
          <p:cNvPr id="9218" name="Picture 2">
            <a:extLst>
              <a:ext uri="{FF2B5EF4-FFF2-40B4-BE49-F238E27FC236}">
                <a16:creationId xmlns:a16="http://schemas.microsoft.com/office/drawing/2014/main" id="{80926A41-08B5-4CA2-8983-5EFD312F19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168" y="3499548"/>
            <a:ext cx="4085847" cy="258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69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766A-D29A-4EF3-B4F7-47798F83C076}"/>
              </a:ext>
            </a:extLst>
          </p:cNvPr>
          <p:cNvSpPr>
            <a:spLocks noGrp="1"/>
          </p:cNvSpPr>
          <p:nvPr>
            <p:ph type="title"/>
          </p:nvPr>
        </p:nvSpPr>
        <p:spPr/>
        <p:txBody>
          <a:bodyPr/>
          <a:lstStyle/>
          <a:p>
            <a:r>
              <a:rPr lang="en-CA" dirty="0"/>
              <a:t>Types of Websites</a:t>
            </a:r>
          </a:p>
        </p:txBody>
      </p:sp>
      <p:sp>
        <p:nvSpPr>
          <p:cNvPr id="3" name="Content Placeholder 2">
            <a:extLst>
              <a:ext uri="{FF2B5EF4-FFF2-40B4-BE49-F238E27FC236}">
                <a16:creationId xmlns:a16="http://schemas.microsoft.com/office/drawing/2014/main" id="{6D202F12-9DA7-4BA0-9EFF-02D173061DE4}"/>
              </a:ext>
            </a:extLst>
          </p:cNvPr>
          <p:cNvSpPr>
            <a:spLocks noGrp="1"/>
          </p:cNvSpPr>
          <p:nvPr>
            <p:ph idx="1"/>
          </p:nvPr>
        </p:nvSpPr>
        <p:spPr/>
        <p:txBody>
          <a:bodyPr/>
          <a:lstStyle/>
          <a:p>
            <a:r>
              <a:rPr lang="en-CA" dirty="0"/>
              <a:t>Static Websites</a:t>
            </a:r>
          </a:p>
          <a:p>
            <a:r>
              <a:rPr lang="en-CA" dirty="0"/>
              <a:t>Dynamic Websites</a:t>
            </a:r>
          </a:p>
          <a:p>
            <a:r>
              <a:rPr lang="en-CA" dirty="0"/>
              <a:t>Single Page Applications</a:t>
            </a:r>
          </a:p>
        </p:txBody>
      </p:sp>
      <p:sp>
        <p:nvSpPr>
          <p:cNvPr id="4" name="Footer Placeholder 3">
            <a:extLst>
              <a:ext uri="{FF2B5EF4-FFF2-40B4-BE49-F238E27FC236}">
                <a16:creationId xmlns:a16="http://schemas.microsoft.com/office/drawing/2014/main" id="{BF6B721C-F8B6-42CD-BAB0-479204134D5E}"/>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CA2640B8-A52C-404B-BAE6-AB000B4907CC}"/>
              </a:ext>
            </a:extLst>
          </p:cNvPr>
          <p:cNvSpPr>
            <a:spLocks noGrp="1"/>
          </p:cNvSpPr>
          <p:nvPr>
            <p:ph type="sldNum" sz="quarter" idx="12"/>
          </p:nvPr>
        </p:nvSpPr>
        <p:spPr/>
        <p:txBody>
          <a:bodyPr/>
          <a:lstStyle/>
          <a:p>
            <a:fld id="{8EA89E5F-593A-478B-8992-236FB4D0359B}" type="slidenum">
              <a:rPr lang="en-CA" smtClean="0"/>
              <a:pPr/>
              <a:t>11</a:t>
            </a:fld>
            <a:endParaRPr lang="en-CA"/>
          </a:p>
        </p:txBody>
      </p:sp>
    </p:spTree>
    <p:extLst>
      <p:ext uri="{BB962C8B-B14F-4D97-AF65-F5344CB8AC3E}">
        <p14:creationId xmlns:p14="http://schemas.microsoft.com/office/powerpoint/2010/main" val="1289631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1992-8A80-430B-BC14-E0542E1AC975}"/>
              </a:ext>
            </a:extLst>
          </p:cNvPr>
          <p:cNvSpPr>
            <a:spLocks noGrp="1"/>
          </p:cNvSpPr>
          <p:nvPr>
            <p:ph type="title"/>
          </p:nvPr>
        </p:nvSpPr>
        <p:spPr/>
        <p:txBody>
          <a:bodyPr/>
          <a:lstStyle/>
          <a:p>
            <a:r>
              <a:rPr lang="en-CA" dirty="0"/>
              <a:t>Static Websites</a:t>
            </a:r>
          </a:p>
        </p:txBody>
      </p:sp>
      <p:sp>
        <p:nvSpPr>
          <p:cNvPr id="3" name="Content Placeholder 2">
            <a:extLst>
              <a:ext uri="{FF2B5EF4-FFF2-40B4-BE49-F238E27FC236}">
                <a16:creationId xmlns:a16="http://schemas.microsoft.com/office/drawing/2014/main" id="{2B6CC079-ADFF-429F-847C-14B3036AD4D3}"/>
              </a:ext>
            </a:extLst>
          </p:cNvPr>
          <p:cNvSpPr>
            <a:spLocks noGrp="1"/>
          </p:cNvSpPr>
          <p:nvPr>
            <p:ph idx="1"/>
          </p:nvPr>
        </p:nvSpPr>
        <p:spPr/>
        <p:txBody>
          <a:bodyPr/>
          <a:lstStyle/>
          <a:p>
            <a:r>
              <a:rPr lang="en-US" dirty="0"/>
              <a:t>This is the oldest and simplest approach to building websites.</a:t>
            </a:r>
          </a:p>
          <a:p>
            <a:r>
              <a:rPr lang="en-US" dirty="0"/>
              <a:t>It is a website that returns the same hard-coded content and data from the server whenever a particular resource is requested.</a:t>
            </a:r>
          </a:p>
          <a:p>
            <a:r>
              <a:rPr lang="en-US" dirty="0"/>
              <a:t>These websites are not suitable for environments that require fast-changing content.</a:t>
            </a:r>
          </a:p>
          <a:p>
            <a:endParaRPr lang="en-CA" dirty="0"/>
          </a:p>
        </p:txBody>
      </p:sp>
      <p:sp>
        <p:nvSpPr>
          <p:cNvPr id="4" name="Footer Placeholder 3">
            <a:extLst>
              <a:ext uri="{FF2B5EF4-FFF2-40B4-BE49-F238E27FC236}">
                <a16:creationId xmlns:a16="http://schemas.microsoft.com/office/drawing/2014/main" id="{AAAD98DB-8685-4F17-A3CE-5520682D8176}"/>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0B76A7E6-F155-4A38-8AA1-F714E88DBF89}"/>
              </a:ext>
            </a:extLst>
          </p:cNvPr>
          <p:cNvSpPr>
            <a:spLocks noGrp="1"/>
          </p:cNvSpPr>
          <p:nvPr>
            <p:ph type="sldNum" sz="quarter" idx="12"/>
          </p:nvPr>
        </p:nvSpPr>
        <p:spPr/>
        <p:txBody>
          <a:bodyPr/>
          <a:lstStyle/>
          <a:p>
            <a:fld id="{8EA89E5F-593A-478B-8992-236FB4D0359B}" type="slidenum">
              <a:rPr lang="en-CA" smtClean="0"/>
              <a:pPr/>
              <a:t>12</a:t>
            </a:fld>
            <a:endParaRPr lang="en-CA"/>
          </a:p>
        </p:txBody>
      </p:sp>
      <p:pic>
        <p:nvPicPr>
          <p:cNvPr id="7" name="Picture 6" descr="A picture containing table, drawing&#10;&#10;Description automatically generated">
            <a:extLst>
              <a:ext uri="{FF2B5EF4-FFF2-40B4-BE49-F238E27FC236}">
                <a16:creationId xmlns:a16="http://schemas.microsoft.com/office/drawing/2014/main" id="{75900E8C-BDBA-4BF0-8C7A-68FBD1B70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224" y="4009915"/>
            <a:ext cx="5722583" cy="2008549"/>
          </a:xfrm>
          <a:prstGeom prst="rect">
            <a:avLst/>
          </a:prstGeom>
        </p:spPr>
      </p:pic>
    </p:spTree>
    <p:extLst>
      <p:ext uri="{BB962C8B-B14F-4D97-AF65-F5344CB8AC3E}">
        <p14:creationId xmlns:p14="http://schemas.microsoft.com/office/powerpoint/2010/main" val="2776156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FDC7-7C1A-4186-A3DE-CC36E894B043}"/>
              </a:ext>
            </a:extLst>
          </p:cNvPr>
          <p:cNvSpPr>
            <a:spLocks noGrp="1"/>
          </p:cNvSpPr>
          <p:nvPr>
            <p:ph type="title"/>
          </p:nvPr>
        </p:nvSpPr>
        <p:spPr/>
        <p:txBody>
          <a:bodyPr/>
          <a:lstStyle/>
          <a:p>
            <a:r>
              <a:rPr lang="en-CA" dirty="0"/>
              <a:t>Dynamic Websites</a:t>
            </a:r>
          </a:p>
        </p:txBody>
      </p:sp>
      <p:sp>
        <p:nvSpPr>
          <p:cNvPr id="3" name="Content Placeholder 2">
            <a:extLst>
              <a:ext uri="{FF2B5EF4-FFF2-40B4-BE49-F238E27FC236}">
                <a16:creationId xmlns:a16="http://schemas.microsoft.com/office/drawing/2014/main" id="{D7A742C8-0EF5-4FD5-982B-8A66B92D1982}"/>
              </a:ext>
            </a:extLst>
          </p:cNvPr>
          <p:cNvSpPr>
            <a:spLocks noGrp="1"/>
          </p:cNvSpPr>
          <p:nvPr>
            <p:ph idx="1"/>
          </p:nvPr>
        </p:nvSpPr>
        <p:spPr/>
        <p:txBody>
          <a:bodyPr>
            <a:normAutofit/>
          </a:bodyPr>
          <a:lstStyle/>
          <a:p>
            <a:r>
              <a:rPr lang="en-US" dirty="0"/>
              <a:t>A server generates the content of a website by pulling information from some source of data (on-the-fly).</a:t>
            </a:r>
          </a:p>
          <a:p>
            <a:r>
              <a:rPr lang="en-US" dirty="0"/>
              <a:t>Once constructed, the content is sent back to the client.</a:t>
            </a:r>
          </a:p>
          <a:p>
            <a:r>
              <a:rPr lang="en-US" dirty="0"/>
              <a:t>A downside: Users must wait for the web pages to be created on the server before they are sent back to the client.</a:t>
            </a:r>
          </a:p>
          <a:p>
            <a:r>
              <a:rPr lang="en-US" dirty="0"/>
              <a:t>Well suited for environments that require users of the site to generate their own data and for environments  that require fast-changing content.</a:t>
            </a:r>
          </a:p>
          <a:p>
            <a:endParaRPr lang="en-CA" dirty="0"/>
          </a:p>
        </p:txBody>
      </p:sp>
      <p:sp>
        <p:nvSpPr>
          <p:cNvPr id="4" name="Footer Placeholder 3">
            <a:extLst>
              <a:ext uri="{FF2B5EF4-FFF2-40B4-BE49-F238E27FC236}">
                <a16:creationId xmlns:a16="http://schemas.microsoft.com/office/drawing/2014/main" id="{8B6F15AB-248F-4561-8419-C711133DEE14}"/>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3892BAAE-0520-4F1C-8AA2-0C187A82B7F6}"/>
              </a:ext>
            </a:extLst>
          </p:cNvPr>
          <p:cNvSpPr>
            <a:spLocks noGrp="1"/>
          </p:cNvSpPr>
          <p:nvPr>
            <p:ph type="sldNum" sz="quarter" idx="12"/>
          </p:nvPr>
        </p:nvSpPr>
        <p:spPr/>
        <p:txBody>
          <a:bodyPr/>
          <a:lstStyle/>
          <a:p>
            <a:fld id="{8EA89E5F-593A-478B-8992-236FB4D0359B}" type="slidenum">
              <a:rPr lang="en-CA" smtClean="0"/>
              <a:pPr/>
              <a:t>13</a:t>
            </a:fld>
            <a:endParaRPr lang="en-CA"/>
          </a:p>
        </p:txBody>
      </p:sp>
    </p:spTree>
    <p:extLst>
      <p:ext uri="{BB962C8B-B14F-4D97-AF65-F5344CB8AC3E}">
        <p14:creationId xmlns:p14="http://schemas.microsoft.com/office/powerpoint/2010/main" val="2981987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6F50-7EC9-42F2-B7F7-2EFC51BF2FE6}"/>
              </a:ext>
            </a:extLst>
          </p:cNvPr>
          <p:cNvSpPr>
            <a:spLocks noGrp="1"/>
          </p:cNvSpPr>
          <p:nvPr>
            <p:ph type="title"/>
          </p:nvPr>
        </p:nvSpPr>
        <p:spPr/>
        <p:txBody>
          <a:bodyPr/>
          <a:lstStyle/>
          <a:p>
            <a:r>
              <a:rPr lang="en-CA" dirty="0"/>
              <a:t>Single Page Application (SPA)</a:t>
            </a:r>
          </a:p>
        </p:txBody>
      </p:sp>
      <p:sp>
        <p:nvSpPr>
          <p:cNvPr id="3" name="Content Placeholder 2">
            <a:extLst>
              <a:ext uri="{FF2B5EF4-FFF2-40B4-BE49-F238E27FC236}">
                <a16:creationId xmlns:a16="http://schemas.microsoft.com/office/drawing/2014/main" id="{DA2DD254-FD4E-4C13-8569-F6835DAFF2A1}"/>
              </a:ext>
            </a:extLst>
          </p:cNvPr>
          <p:cNvSpPr>
            <a:spLocks noGrp="1"/>
          </p:cNvSpPr>
          <p:nvPr>
            <p:ph idx="1"/>
          </p:nvPr>
        </p:nvSpPr>
        <p:spPr/>
        <p:txBody>
          <a:bodyPr/>
          <a:lstStyle/>
          <a:p>
            <a:r>
              <a:rPr lang="en-US" dirty="0"/>
              <a:t>A modern approach to building websites.</a:t>
            </a:r>
          </a:p>
          <a:p>
            <a:r>
              <a:rPr lang="en-US" dirty="0"/>
              <a:t>If you click around, things happen instantly, once the page is loaded.</a:t>
            </a:r>
          </a:p>
          <a:p>
            <a:r>
              <a:rPr lang="en-US" dirty="0"/>
              <a:t>Inspired by mobile apps.</a:t>
            </a:r>
          </a:p>
        </p:txBody>
      </p:sp>
      <p:sp>
        <p:nvSpPr>
          <p:cNvPr id="4" name="Footer Placeholder 3">
            <a:extLst>
              <a:ext uri="{FF2B5EF4-FFF2-40B4-BE49-F238E27FC236}">
                <a16:creationId xmlns:a16="http://schemas.microsoft.com/office/drawing/2014/main" id="{AD99DF5D-5998-4199-BE76-BF8647F03137}"/>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3FFF1671-0A29-4438-9A43-BDE9944CC23E}"/>
              </a:ext>
            </a:extLst>
          </p:cNvPr>
          <p:cNvSpPr>
            <a:spLocks noGrp="1"/>
          </p:cNvSpPr>
          <p:nvPr>
            <p:ph type="sldNum" sz="quarter" idx="12"/>
          </p:nvPr>
        </p:nvSpPr>
        <p:spPr/>
        <p:txBody>
          <a:bodyPr/>
          <a:lstStyle/>
          <a:p>
            <a:fld id="{8EA89E5F-593A-478B-8992-236FB4D0359B}" type="slidenum">
              <a:rPr lang="en-CA" smtClean="0"/>
              <a:pPr/>
              <a:t>14</a:t>
            </a:fld>
            <a:endParaRPr lang="en-CA"/>
          </a:p>
        </p:txBody>
      </p:sp>
    </p:spTree>
    <p:extLst>
      <p:ext uri="{BB962C8B-B14F-4D97-AF65-F5344CB8AC3E}">
        <p14:creationId xmlns:p14="http://schemas.microsoft.com/office/powerpoint/2010/main" val="3582921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482C-67FE-47B3-A4DF-422CDD73EC06}"/>
              </a:ext>
            </a:extLst>
          </p:cNvPr>
          <p:cNvSpPr>
            <a:spLocks noGrp="1"/>
          </p:cNvSpPr>
          <p:nvPr>
            <p:ph type="title"/>
          </p:nvPr>
        </p:nvSpPr>
        <p:spPr/>
        <p:txBody>
          <a:bodyPr/>
          <a:lstStyle/>
          <a:p>
            <a:r>
              <a:rPr lang="en-CA" dirty="0"/>
              <a:t>Responsive Design</a:t>
            </a:r>
          </a:p>
        </p:txBody>
      </p:sp>
      <p:sp>
        <p:nvSpPr>
          <p:cNvPr id="3" name="Content Placeholder 2">
            <a:extLst>
              <a:ext uri="{FF2B5EF4-FFF2-40B4-BE49-F238E27FC236}">
                <a16:creationId xmlns:a16="http://schemas.microsoft.com/office/drawing/2014/main" id="{52ACB2F0-8FAC-4870-A0FA-1C3057B3C637}"/>
              </a:ext>
            </a:extLst>
          </p:cNvPr>
          <p:cNvSpPr>
            <a:spLocks noGrp="1"/>
          </p:cNvSpPr>
          <p:nvPr>
            <p:ph idx="1"/>
          </p:nvPr>
        </p:nvSpPr>
        <p:spPr>
          <a:xfrm>
            <a:off x="755904" y="1850009"/>
            <a:ext cx="4852416" cy="4192839"/>
          </a:xfrm>
        </p:spPr>
        <p:txBody>
          <a:bodyPr anchor="t"/>
          <a:lstStyle/>
          <a:p>
            <a:pPr marL="0" indent="0">
              <a:buNone/>
            </a:pPr>
            <a:r>
              <a:rPr lang="en-CA" dirty="0"/>
              <a:t>A website’s </a:t>
            </a:r>
            <a:r>
              <a:rPr lang="en-US" dirty="0"/>
              <a:t>design and development should respond to the user's environment based on screen size, platform and orientation.</a:t>
            </a:r>
            <a:endParaRPr lang="en-CA" dirty="0"/>
          </a:p>
        </p:txBody>
      </p:sp>
      <p:sp>
        <p:nvSpPr>
          <p:cNvPr id="4" name="Footer Placeholder 3">
            <a:extLst>
              <a:ext uri="{FF2B5EF4-FFF2-40B4-BE49-F238E27FC236}">
                <a16:creationId xmlns:a16="http://schemas.microsoft.com/office/drawing/2014/main" id="{EF170598-1C6E-4C0F-B197-7D421F4C3E07}"/>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30B7346B-A50C-4DD8-8D67-7318371D512F}"/>
              </a:ext>
            </a:extLst>
          </p:cNvPr>
          <p:cNvSpPr>
            <a:spLocks noGrp="1"/>
          </p:cNvSpPr>
          <p:nvPr>
            <p:ph type="sldNum" sz="quarter" idx="12"/>
          </p:nvPr>
        </p:nvSpPr>
        <p:spPr/>
        <p:txBody>
          <a:bodyPr/>
          <a:lstStyle/>
          <a:p>
            <a:fld id="{8EA89E5F-593A-478B-8992-236FB4D0359B}" type="slidenum">
              <a:rPr lang="en-CA" smtClean="0"/>
              <a:pPr/>
              <a:t>15</a:t>
            </a:fld>
            <a:endParaRPr lang="en-CA"/>
          </a:p>
        </p:txBody>
      </p:sp>
      <p:pic>
        <p:nvPicPr>
          <p:cNvPr id="10242" name="Picture 2" descr="See the source image">
            <a:extLst>
              <a:ext uri="{FF2B5EF4-FFF2-40B4-BE49-F238E27FC236}">
                <a16:creationId xmlns:a16="http://schemas.microsoft.com/office/drawing/2014/main" id="{1A7EDF3D-4ACF-4B1F-9A90-E341DF5E0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799" y="1413287"/>
            <a:ext cx="451485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27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2718-337C-4516-811D-D4421FA87E36}"/>
              </a:ext>
            </a:extLst>
          </p:cNvPr>
          <p:cNvSpPr>
            <a:spLocks noGrp="1"/>
          </p:cNvSpPr>
          <p:nvPr>
            <p:ph type="title"/>
          </p:nvPr>
        </p:nvSpPr>
        <p:spPr/>
        <p:txBody>
          <a:bodyPr/>
          <a:lstStyle/>
          <a:p>
            <a:r>
              <a:rPr lang="en-CA" dirty="0"/>
              <a:t>Branches of web development</a:t>
            </a:r>
          </a:p>
        </p:txBody>
      </p:sp>
      <p:sp>
        <p:nvSpPr>
          <p:cNvPr id="3" name="Content Placeholder 2">
            <a:extLst>
              <a:ext uri="{FF2B5EF4-FFF2-40B4-BE49-F238E27FC236}">
                <a16:creationId xmlns:a16="http://schemas.microsoft.com/office/drawing/2014/main" id="{3B29D061-A50C-4CE6-B8CB-8599A3BF90FC}"/>
              </a:ext>
            </a:extLst>
          </p:cNvPr>
          <p:cNvSpPr>
            <a:spLocks noGrp="1"/>
          </p:cNvSpPr>
          <p:nvPr>
            <p:ph idx="1"/>
          </p:nvPr>
        </p:nvSpPr>
        <p:spPr/>
        <p:txBody>
          <a:bodyPr/>
          <a:lstStyle/>
          <a:p>
            <a:pPr marL="514350" indent="-514350">
              <a:buFont typeface="+mj-lt"/>
              <a:buAutoNum type="arabicPeriod"/>
            </a:pPr>
            <a:r>
              <a:rPr lang="en-CA" dirty="0"/>
              <a:t>Front-End </a:t>
            </a:r>
          </a:p>
          <a:p>
            <a:pPr marL="514350" indent="-514350">
              <a:buFont typeface="+mj-lt"/>
              <a:buAutoNum type="arabicPeriod"/>
            </a:pPr>
            <a:r>
              <a:rPr lang="en-CA" dirty="0"/>
              <a:t>Back-End</a:t>
            </a:r>
          </a:p>
          <a:p>
            <a:pPr marL="514350" indent="-514350">
              <a:buFont typeface="+mj-lt"/>
              <a:buAutoNum type="arabicPeriod"/>
            </a:pPr>
            <a:r>
              <a:rPr lang="en-CA" dirty="0"/>
              <a:t>Full Stack</a:t>
            </a:r>
          </a:p>
        </p:txBody>
      </p:sp>
      <p:sp>
        <p:nvSpPr>
          <p:cNvPr id="4" name="Footer Placeholder 3">
            <a:extLst>
              <a:ext uri="{FF2B5EF4-FFF2-40B4-BE49-F238E27FC236}">
                <a16:creationId xmlns:a16="http://schemas.microsoft.com/office/drawing/2014/main" id="{126775C2-D3FC-4BB5-A5BD-A4C4AEE724FB}"/>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B32DC320-6214-48BF-AF61-9AD5F3B1EF80}"/>
              </a:ext>
            </a:extLst>
          </p:cNvPr>
          <p:cNvSpPr>
            <a:spLocks noGrp="1"/>
          </p:cNvSpPr>
          <p:nvPr>
            <p:ph type="sldNum" sz="quarter" idx="12"/>
          </p:nvPr>
        </p:nvSpPr>
        <p:spPr/>
        <p:txBody>
          <a:bodyPr/>
          <a:lstStyle/>
          <a:p>
            <a:fld id="{8EA89E5F-593A-478B-8992-236FB4D0359B}" type="slidenum">
              <a:rPr lang="en-CA" smtClean="0"/>
              <a:pPr/>
              <a:t>16</a:t>
            </a:fld>
            <a:endParaRPr lang="en-CA"/>
          </a:p>
        </p:txBody>
      </p:sp>
    </p:spTree>
    <p:extLst>
      <p:ext uri="{BB962C8B-B14F-4D97-AF65-F5344CB8AC3E}">
        <p14:creationId xmlns:p14="http://schemas.microsoft.com/office/powerpoint/2010/main" val="4143562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FCF3D-57AF-43F1-B7EF-FA16E927B095}"/>
              </a:ext>
            </a:extLst>
          </p:cNvPr>
          <p:cNvSpPr>
            <a:spLocks noGrp="1"/>
          </p:cNvSpPr>
          <p:nvPr>
            <p:ph type="title"/>
          </p:nvPr>
        </p:nvSpPr>
        <p:spPr/>
        <p:txBody>
          <a:bodyPr/>
          <a:lstStyle/>
          <a:p>
            <a:r>
              <a:rPr lang="en-CA" dirty="0"/>
              <a:t>Front-End Web Development</a:t>
            </a:r>
          </a:p>
        </p:txBody>
      </p:sp>
      <p:sp>
        <p:nvSpPr>
          <p:cNvPr id="3" name="Content Placeholder 2">
            <a:extLst>
              <a:ext uri="{FF2B5EF4-FFF2-40B4-BE49-F238E27FC236}">
                <a16:creationId xmlns:a16="http://schemas.microsoft.com/office/drawing/2014/main" id="{CDA0B9C1-3F33-4114-9DDE-0B94D5FB2631}"/>
              </a:ext>
            </a:extLst>
          </p:cNvPr>
          <p:cNvSpPr>
            <a:spLocks noGrp="1"/>
          </p:cNvSpPr>
          <p:nvPr>
            <p:ph idx="1"/>
          </p:nvPr>
        </p:nvSpPr>
        <p:spPr>
          <a:xfrm>
            <a:off x="838200" y="1825625"/>
            <a:ext cx="10515600" cy="1856359"/>
          </a:xfrm>
        </p:spPr>
        <p:txBody>
          <a:bodyPr/>
          <a:lstStyle/>
          <a:p>
            <a:pPr marL="0" indent="0">
              <a:buNone/>
            </a:pPr>
            <a:r>
              <a:rPr lang="en-US" dirty="0"/>
              <a:t>The front-end of a website is the part that the users will see and interact with, in other words, the user interface that appears in the browser.  The front-end is also known as the presentation layer.</a:t>
            </a:r>
            <a:endParaRPr lang="en-CA" dirty="0"/>
          </a:p>
        </p:txBody>
      </p:sp>
      <p:sp>
        <p:nvSpPr>
          <p:cNvPr id="4" name="Footer Placeholder 3">
            <a:extLst>
              <a:ext uri="{FF2B5EF4-FFF2-40B4-BE49-F238E27FC236}">
                <a16:creationId xmlns:a16="http://schemas.microsoft.com/office/drawing/2014/main" id="{9D4099E9-5315-4776-AD40-1CF8C9DB6381}"/>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493E56EB-6DF9-48A9-99D1-7C24FB7B53AE}"/>
              </a:ext>
            </a:extLst>
          </p:cNvPr>
          <p:cNvSpPr>
            <a:spLocks noGrp="1"/>
          </p:cNvSpPr>
          <p:nvPr>
            <p:ph type="sldNum" sz="quarter" idx="12"/>
          </p:nvPr>
        </p:nvSpPr>
        <p:spPr/>
        <p:txBody>
          <a:bodyPr/>
          <a:lstStyle/>
          <a:p>
            <a:fld id="{8EA89E5F-593A-478B-8992-236FB4D0359B}" type="slidenum">
              <a:rPr lang="en-CA" smtClean="0"/>
              <a:pPr/>
              <a:t>17</a:t>
            </a:fld>
            <a:endParaRPr lang="en-CA"/>
          </a:p>
        </p:txBody>
      </p:sp>
      <p:pic>
        <p:nvPicPr>
          <p:cNvPr id="11266" name="Picture 2">
            <a:extLst>
              <a:ext uri="{FF2B5EF4-FFF2-40B4-BE49-F238E27FC236}">
                <a16:creationId xmlns:a16="http://schemas.microsoft.com/office/drawing/2014/main" id="{D61108DE-CD9A-409B-9D95-93037E952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648" y="3246438"/>
            <a:ext cx="6793758" cy="2759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318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FB65E-DBF8-456B-9749-72E51C92A8A2}"/>
              </a:ext>
            </a:extLst>
          </p:cNvPr>
          <p:cNvSpPr>
            <a:spLocks noGrp="1"/>
          </p:cNvSpPr>
          <p:nvPr>
            <p:ph type="title"/>
          </p:nvPr>
        </p:nvSpPr>
        <p:spPr/>
        <p:txBody>
          <a:bodyPr/>
          <a:lstStyle/>
          <a:p>
            <a:r>
              <a:rPr lang="en-CA" dirty="0"/>
              <a:t>Back-End Web Development</a:t>
            </a:r>
          </a:p>
        </p:txBody>
      </p:sp>
      <p:sp>
        <p:nvSpPr>
          <p:cNvPr id="3" name="Content Placeholder 2">
            <a:extLst>
              <a:ext uri="{FF2B5EF4-FFF2-40B4-BE49-F238E27FC236}">
                <a16:creationId xmlns:a16="http://schemas.microsoft.com/office/drawing/2014/main" id="{E8E75FAD-9E63-4D18-8B0B-4BC5664D3CD3}"/>
              </a:ext>
            </a:extLst>
          </p:cNvPr>
          <p:cNvSpPr>
            <a:spLocks noGrp="1"/>
          </p:cNvSpPr>
          <p:nvPr>
            <p:ph idx="1"/>
          </p:nvPr>
        </p:nvSpPr>
        <p:spPr>
          <a:xfrm>
            <a:off x="838200" y="1825625"/>
            <a:ext cx="10515600" cy="1325563"/>
          </a:xfrm>
        </p:spPr>
        <p:txBody>
          <a:bodyPr/>
          <a:lstStyle/>
          <a:p>
            <a:r>
              <a:rPr lang="en-US" dirty="0"/>
              <a:t>The back-end is the part of the website that users don’t see. It refers to the server side, which is responsible for returning the page, and for storing or fetching user data.</a:t>
            </a:r>
            <a:endParaRPr lang="en-CA" dirty="0"/>
          </a:p>
        </p:txBody>
      </p:sp>
      <p:sp>
        <p:nvSpPr>
          <p:cNvPr id="4" name="Footer Placeholder 3">
            <a:extLst>
              <a:ext uri="{FF2B5EF4-FFF2-40B4-BE49-F238E27FC236}">
                <a16:creationId xmlns:a16="http://schemas.microsoft.com/office/drawing/2014/main" id="{239CAAE1-A8A7-4049-ABF2-A81F3F486064}"/>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9D127789-6D5E-4F85-9211-21FD6DAF8872}"/>
              </a:ext>
            </a:extLst>
          </p:cNvPr>
          <p:cNvSpPr>
            <a:spLocks noGrp="1"/>
          </p:cNvSpPr>
          <p:nvPr>
            <p:ph type="sldNum" sz="quarter" idx="12"/>
          </p:nvPr>
        </p:nvSpPr>
        <p:spPr/>
        <p:txBody>
          <a:bodyPr/>
          <a:lstStyle/>
          <a:p>
            <a:fld id="{8EA89E5F-593A-478B-8992-236FB4D0359B}" type="slidenum">
              <a:rPr lang="en-CA" smtClean="0"/>
              <a:pPr/>
              <a:t>18</a:t>
            </a:fld>
            <a:endParaRPr lang="en-CA"/>
          </a:p>
        </p:txBody>
      </p:sp>
      <p:pic>
        <p:nvPicPr>
          <p:cNvPr id="12290" name="Picture 2">
            <a:extLst>
              <a:ext uri="{FF2B5EF4-FFF2-40B4-BE49-F238E27FC236}">
                <a16:creationId xmlns:a16="http://schemas.microsoft.com/office/drawing/2014/main" id="{5A0A32B3-A27C-41B5-9BEC-62ED690940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61" b="6351"/>
          <a:stretch/>
        </p:blipFill>
        <p:spPr bwMode="auto">
          <a:xfrm>
            <a:off x="2686055" y="3151188"/>
            <a:ext cx="6819889" cy="2681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39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F550-12A7-4366-A1E8-86B55446CD82}"/>
              </a:ext>
            </a:extLst>
          </p:cNvPr>
          <p:cNvSpPr>
            <a:spLocks noGrp="1"/>
          </p:cNvSpPr>
          <p:nvPr>
            <p:ph type="title"/>
          </p:nvPr>
        </p:nvSpPr>
        <p:spPr/>
        <p:txBody>
          <a:bodyPr/>
          <a:lstStyle/>
          <a:p>
            <a:r>
              <a:rPr lang="en-CA" dirty="0"/>
              <a:t>Full-Stack Development</a:t>
            </a:r>
          </a:p>
        </p:txBody>
      </p:sp>
      <p:sp>
        <p:nvSpPr>
          <p:cNvPr id="3" name="Content Placeholder 2">
            <a:extLst>
              <a:ext uri="{FF2B5EF4-FFF2-40B4-BE49-F238E27FC236}">
                <a16:creationId xmlns:a16="http://schemas.microsoft.com/office/drawing/2014/main" id="{B400F427-1C36-42EB-BAE9-9F421E7523EE}"/>
              </a:ext>
            </a:extLst>
          </p:cNvPr>
          <p:cNvSpPr>
            <a:spLocks noGrp="1"/>
          </p:cNvSpPr>
          <p:nvPr>
            <p:ph idx="1"/>
          </p:nvPr>
        </p:nvSpPr>
        <p:spPr/>
        <p:txBody>
          <a:bodyPr/>
          <a:lstStyle/>
          <a:p>
            <a:r>
              <a:rPr lang="en-US" dirty="0"/>
              <a:t>Full-stack development encompasses both front-end and back-end development work. Full-stack developer roles require a holistic view of every website, to find a full solution.</a:t>
            </a:r>
          </a:p>
          <a:p>
            <a:r>
              <a:rPr lang="en-US" dirty="0"/>
              <a:t>A developer in this position must know where (and how) to apply the various front-end and back-end technologies. They must be familiar with HTML, CSS and JavaScript, as well as a few popular backend languages. Many of them will specialize in one specific back-end language.</a:t>
            </a:r>
          </a:p>
          <a:p>
            <a:endParaRPr lang="en-CA" dirty="0"/>
          </a:p>
        </p:txBody>
      </p:sp>
      <p:sp>
        <p:nvSpPr>
          <p:cNvPr id="4" name="Footer Placeholder 3">
            <a:extLst>
              <a:ext uri="{FF2B5EF4-FFF2-40B4-BE49-F238E27FC236}">
                <a16:creationId xmlns:a16="http://schemas.microsoft.com/office/drawing/2014/main" id="{4878B4EA-6E9F-44A9-82B6-F72612C09941}"/>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87432F9A-64BB-4614-857F-1F6C36217E5E}"/>
              </a:ext>
            </a:extLst>
          </p:cNvPr>
          <p:cNvSpPr>
            <a:spLocks noGrp="1"/>
          </p:cNvSpPr>
          <p:nvPr>
            <p:ph type="sldNum" sz="quarter" idx="12"/>
          </p:nvPr>
        </p:nvSpPr>
        <p:spPr/>
        <p:txBody>
          <a:bodyPr/>
          <a:lstStyle/>
          <a:p>
            <a:fld id="{8EA89E5F-593A-478B-8992-236FB4D0359B}" type="slidenum">
              <a:rPr lang="en-CA" smtClean="0"/>
              <a:pPr/>
              <a:t>19</a:t>
            </a:fld>
            <a:endParaRPr lang="en-CA"/>
          </a:p>
        </p:txBody>
      </p:sp>
    </p:spTree>
    <p:extLst>
      <p:ext uri="{BB962C8B-B14F-4D97-AF65-F5344CB8AC3E}">
        <p14:creationId xmlns:p14="http://schemas.microsoft.com/office/powerpoint/2010/main" val="2169663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14A0-4737-4A79-8CDA-499E52193962}"/>
              </a:ext>
            </a:extLst>
          </p:cNvPr>
          <p:cNvSpPr>
            <a:spLocks noGrp="1"/>
          </p:cNvSpPr>
          <p:nvPr>
            <p:ph type="title"/>
          </p:nvPr>
        </p:nvSpPr>
        <p:spPr/>
        <p:txBody>
          <a:bodyPr/>
          <a:lstStyle/>
          <a:p>
            <a:r>
              <a:rPr lang="en-CA" dirty="0"/>
              <a:t>What is the Internet</a:t>
            </a:r>
          </a:p>
        </p:txBody>
      </p:sp>
      <p:sp>
        <p:nvSpPr>
          <p:cNvPr id="3" name="Content Placeholder 2">
            <a:extLst>
              <a:ext uri="{FF2B5EF4-FFF2-40B4-BE49-F238E27FC236}">
                <a16:creationId xmlns:a16="http://schemas.microsoft.com/office/drawing/2014/main" id="{74709E42-F1E8-46C4-94B4-0283DD65A86B}"/>
              </a:ext>
            </a:extLst>
          </p:cNvPr>
          <p:cNvSpPr>
            <a:spLocks noGrp="1"/>
          </p:cNvSpPr>
          <p:nvPr>
            <p:ph idx="1"/>
          </p:nvPr>
        </p:nvSpPr>
        <p:spPr>
          <a:xfrm>
            <a:off x="838200" y="1825625"/>
            <a:ext cx="6574536" cy="4192839"/>
          </a:xfrm>
        </p:spPr>
        <p:txBody>
          <a:bodyPr>
            <a:normAutofit/>
          </a:bodyPr>
          <a:lstStyle/>
          <a:p>
            <a:r>
              <a:rPr lang="en-CA" dirty="0"/>
              <a:t>A global system of interconnected computer networks.</a:t>
            </a:r>
          </a:p>
          <a:p>
            <a:endParaRPr lang="en-CA" dirty="0"/>
          </a:p>
          <a:p>
            <a:r>
              <a:rPr lang="en-CA" dirty="0"/>
              <a:t>Devices use the </a:t>
            </a:r>
            <a:r>
              <a:rPr lang="en-CA" b="1" dirty="0"/>
              <a:t>TCP/IP</a:t>
            </a:r>
            <a:r>
              <a:rPr lang="en-CA" dirty="0"/>
              <a:t> protocol talk to other devices.</a:t>
            </a:r>
          </a:p>
        </p:txBody>
      </p:sp>
      <p:sp>
        <p:nvSpPr>
          <p:cNvPr id="4" name="Footer Placeholder 3">
            <a:extLst>
              <a:ext uri="{FF2B5EF4-FFF2-40B4-BE49-F238E27FC236}">
                <a16:creationId xmlns:a16="http://schemas.microsoft.com/office/drawing/2014/main" id="{854D302D-5EE1-47D1-B8F2-7E92759FBB54}"/>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4683BB52-272E-4F1A-8857-E0E6295899AA}"/>
              </a:ext>
            </a:extLst>
          </p:cNvPr>
          <p:cNvSpPr>
            <a:spLocks noGrp="1"/>
          </p:cNvSpPr>
          <p:nvPr>
            <p:ph type="sldNum" sz="quarter" idx="12"/>
          </p:nvPr>
        </p:nvSpPr>
        <p:spPr/>
        <p:txBody>
          <a:bodyPr/>
          <a:lstStyle/>
          <a:p>
            <a:fld id="{8EA89E5F-593A-478B-8992-236FB4D0359B}" type="slidenum">
              <a:rPr lang="en-CA" smtClean="0"/>
              <a:pPr/>
              <a:t>2</a:t>
            </a:fld>
            <a:endParaRPr lang="en-CA"/>
          </a:p>
        </p:txBody>
      </p:sp>
      <p:pic>
        <p:nvPicPr>
          <p:cNvPr id="1026" name="Picture 2">
            <a:extLst>
              <a:ext uri="{FF2B5EF4-FFF2-40B4-BE49-F238E27FC236}">
                <a16:creationId xmlns:a16="http://schemas.microsoft.com/office/drawing/2014/main" id="{18A0CE7A-E228-4584-AF5D-0A60490B5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0654" y="1690688"/>
            <a:ext cx="4318041" cy="4192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548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2867-A967-4BB5-AF26-6CE2C294A444}"/>
              </a:ext>
            </a:extLst>
          </p:cNvPr>
          <p:cNvSpPr>
            <a:spLocks noGrp="1"/>
          </p:cNvSpPr>
          <p:nvPr>
            <p:ph type="title"/>
          </p:nvPr>
        </p:nvSpPr>
        <p:spPr/>
        <p:txBody>
          <a:bodyPr/>
          <a:lstStyle/>
          <a:p>
            <a:r>
              <a:rPr lang="en-CA" dirty="0"/>
              <a:t>Front-End Technologies</a:t>
            </a:r>
          </a:p>
        </p:txBody>
      </p:sp>
      <p:sp>
        <p:nvSpPr>
          <p:cNvPr id="3" name="Content Placeholder 2">
            <a:extLst>
              <a:ext uri="{FF2B5EF4-FFF2-40B4-BE49-F238E27FC236}">
                <a16:creationId xmlns:a16="http://schemas.microsoft.com/office/drawing/2014/main" id="{D03C4DB9-CD00-4F80-A1E5-3B46AF61D0D2}"/>
              </a:ext>
            </a:extLst>
          </p:cNvPr>
          <p:cNvSpPr>
            <a:spLocks noGrp="1"/>
          </p:cNvSpPr>
          <p:nvPr>
            <p:ph idx="1"/>
          </p:nvPr>
        </p:nvSpPr>
        <p:spPr>
          <a:xfrm>
            <a:off x="838200" y="1825625"/>
            <a:ext cx="10515600" cy="2725109"/>
          </a:xfrm>
        </p:spPr>
        <p:txBody>
          <a:bodyPr>
            <a:normAutofit fontScale="92500" lnSpcReduction="10000"/>
          </a:bodyPr>
          <a:lstStyle/>
          <a:p>
            <a:r>
              <a:rPr lang="en-US" dirty="0"/>
              <a:t>HTML is used to set and define the structure of web page.</a:t>
            </a:r>
          </a:p>
          <a:p>
            <a:r>
              <a:rPr lang="en-US" dirty="0"/>
              <a:t>CSS is used to style the web page.  It deals with the aesthetics of the website.</a:t>
            </a:r>
          </a:p>
          <a:p>
            <a:r>
              <a:rPr lang="en-US" dirty="0"/>
              <a:t>JavaScript is used to add interactivity to the interface of websites. With JavaScript your websites can perform arithmetic, user validation, timed image scrolling, animation, and more.</a:t>
            </a:r>
          </a:p>
          <a:p>
            <a:r>
              <a:rPr lang="en-US" dirty="0"/>
              <a:t>Vanilla JavaScript is JS without any library or framework.</a:t>
            </a:r>
          </a:p>
          <a:p>
            <a:endParaRPr lang="en-CA" dirty="0"/>
          </a:p>
        </p:txBody>
      </p:sp>
      <p:sp>
        <p:nvSpPr>
          <p:cNvPr id="4" name="Footer Placeholder 3">
            <a:extLst>
              <a:ext uri="{FF2B5EF4-FFF2-40B4-BE49-F238E27FC236}">
                <a16:creationId xmlns:a16="http://schemas.microsoft.com/office/drawing/2014/main" id="{E71FC365-9663-4EEE-93CF-89826F39A906}"/>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E3E94BC1-69C6-414C-9082-CAA823161192}"/>
              </a:ext>
            </a:extLst>
          </p:cNvPr>
          <p:cNvSpPr>
            <a:spLocks noGrp="1"/>
          </p:cNvSpPr>
          <p:nvPr>
            <p:ph type="sldNum" sz="quarter" idx="12"/>
          </p:nvPr>
        </p:nvSpPr>
        <p:spPr/>
        <p:txBody>
          <a:bodyPr/>
          <a:lstStyle/>
          <a:p>
            <a:fld id="{8EA89E5F-593A-478B-8992-236FB4D0359B}" type="slidenum">
              <a:rPr lang="en-CA" smtClean="0"/>
              <a:pPr/>
              <a:t>20</a:t>
            </a:fld>
            <a:endParaRPr lang="en-CA"/>
          </a:p>
        </p:txBody>
      </p:sp>
      <p:pic>
        <p:nvPicPr>
          <p:cNvPr id="13314" name="Picture 2">
            <a:extLst>
              <a:ext uri="{FF2B5EF4-FFF2-40B4-BE49-F238E27FC236}">
                <a16:creationId xmlns:a16="http://schemas.microsoft.com/office/drawing/2014/main" id="{CC0FAE49-7A33-4973-80E0-E5F69678AC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13" b="7010"/>
          <a:stretch/>
        </p:blipFill>
        <p:spPr bwMode="auto">
          <a:xfrm>
            <a:off x="3424016" y="4476307"/>
            <a:ext cx="4420232" cy="163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1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5EAC-F2FB-473B-BD27-9CC2C3CB2F0B}"/>
              </a:ext>
            </a:extLst>
          </p:cNvPr>
          <p:cNvSpPr>
            <a:spLocks noGrp="1"/>
          </p:cNvSpPr>
          <p:nvPr>
            <p:ph type="title"/>
          </p:nvPr>
        </p:nvSpPr>
        <p:spPr/>
        <p:txBody>
          <a:bodyPr/>
          <a:lstStyle/>
          <a:p>
            <a:r>
              <a:rPr lang="en-CA" dirty="0"/>
              <a:t>JavaScript Frameworks</a:t>
            </a:r>
          </a:p>
        </p:txBody>
      </p:sp>
      <p:sp>
        <p:nvSpPr>
          <p:cNvPr id="3" name="Content Placeholder 2">
            <a:extLst>
              <a:ext uri="{FF2B5EF4-FFF2-40B4-BE49-F238E27FC236}">
                <a16:creationId xmlns:a16="http://schemas.microsoft.com/office/drawing/2014/main" id="{FD8FD780-EF16-4847-A532-554572CEC555}"/>
              </a:ext>
            </a:extLst>
          </p:cNvPr>
          <p:cNvSpPr>
            <a:spLocks noGrp="1"/>
          </p:cNvSpPr>
          <p:nvPr>
            <p:ph idx="1"/>
          </p:nvPr>
        </p:nvSpPr>
        <p:spPr>
          <a:xfrm>
            <a:off x="838200" y="1825625"/>
            <a:ext cx="7689112" cy="4192839"/>
          </a:xfrm>
        </p:spPr>
        <p:txBody>
          <a:bodyPr/>
          <a:lstStyle/>
          <a:p>
            <a:r>
              <a:rPr lang="en-US" dirty="0"/>
              <a:t>Promote modular and component based front-end code.</a:t>
            </a:r>
          </a:p>
          <a:p>
            <a:r>
              <a:rPr lang="en-US" dirty="0"/>
              <a:t>Use to build very interactive user interfaces.</a:t>
            </a:r>
          </a:p>
          <a:p>
            <a:r>
              <a:rPr lang="en-US" dirty="0"/>
              <a:t>You should learn at least one.</a:t>
            </a:r>
          </a:p>
          <a:p>
            <a:r>
              <a:rPr lang="en-US" dirty="0"/>
              <a:t>Example of JS Frameworks:</a:t>
            </a:r>
          </a:p>
          <a:p>
            <a:pPr lvl="1"/>
            <a:r>
              <a:rPr lang="en-US" dirty="0"/>
              <a:t>React - Most popular in the Industry</a:t>
            </a:r>
          </a:p>
          <a:p>
            <a:pPr lvl="1"/>
            <a:r>
              <a:rPr lang="en-US" dirty="0"/>
              <a:t>Vue - Gaining popularity</a:t>
            </a:r>
          </a:p>
          <a:p>
            <a:pPr lvl="1"/>
            <a:r>
              <a:rPr lang="en-US" dirty="0"/>
              <a:t>Angular - Used in enterprise development but losing steam.</a:t>
            </a:r>
          </a:p>
          <a:p>
            <a:endParaRPr lang="en-CA" dirty="0"/>
          </a:p>
        </p:txBody>
      </p:sp>
      <p:sp>
        <p:nvSpPr>
          <p:cNvPr id="4" name="Footer Placeholder 3">
            <a:extLst>
              <a:ext uri="{FF2B5EF4-FFF2-40B4-BE49-F238E27FC236}">
                <a16:creationId xmlns:a16="http://schemas.microsoft.com/office/drawing/2014/main" id="{81FC1D92-6F88-4675-820E-854BA02C3C50}"/>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2A83BAE5-37AA-4E17-9FC1-FFC6B02F4380}"/>
              </a:ext>
            </a:extLst>
          </p:cNvPr>
          <p:cNvSpPr>
            <a:spLocks noGrp="1"/>
          </p:cNvSpPr>
          <p:nvPr>
            <p:ph type="sldNum" sz="quarter" idx="12"/>
          </p:nvPr>
        </p:nvSpPr>
        <p:spPr/>
        <p:txBody>
          <a:bodyPr/>
          <a:lstStyle/>
          <a:p>
            <a:fld id="{8EA89E5F-593A-478B-8992-236FB4D0359B}" type="slidenum">
              <a:rPr lang="en-CA" smtClean="0"/>
              <a:pPr/>
              <a:t>21</a:t>
            </a:fld>
            <a:endParaRPr lang="en-CA"/>
          </a:p>
        </p:txBody>
      </p:sp>
      <p:pic>
        <p:nvPicPr>
          <p:cNvPr id="7" name="Picture 2">
            <a:extLst>
              <a:ext uri="{FF2B5EF4-FFF2-40B4-BE49-F238E27FC236}">
                <a16:creationId xmlns:a16="http://schemas.microsoft.com/office/drawing/2014/main" id="{DDF0A431-7F1E-4B9F-8C76-9A5CC53C45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1727" y="436976"/>
            <a:ext cx="1834248" cy="1834248"/>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a:extLst>
              <a:ext uri="{FF2B5EF4-FFF2-40B4-BE49-F238E27FC236}">
                <a16:creationId xmlns:a16="http://schemas.microsoft.com/office/drawing/2014/main" id="{2421B67A-7988-49C8-95B9-5973F982C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2051" y="2470920"/>
            <a:ext cx="1673924" cy="1673924"/>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a:extLst>
              <a:ext uri="{FF2B5EF4-FFF2-40B4-BE49-F238E27FC236}">
                <a16:creationId xmlns:a16="http://schemas.microsoft.com/office/drawing/2014/main" id="{082726C3-82BF-4044-8D73-A5EAC7982D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0132" y="4344540"/>
            <a:ext cx="1575843" cy="1673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840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1B49-AAE3-469A-8C91-D0BCB435EA36}"/>
              </a:ext>
            </a:extLst>
          </p:cNvPr>
          <p:cNvSpPr>
            <a:spLocks noGrp="1"/>
          </p:cNvSpPr>
          <p:nvPr>
            <p:ph type="title"/>
          </p:nvPr>
        </p:nvSpPr>
        <p:spPr/>
        <p:txBody>
          <a:bodyPr/>
          <a:lstStyle/>
          <a:p>
            <a:r>
              <a:rPr lang="en-CA" dirty="0"/>
              <a:t>CSS Frameworks</a:t>
            </a:r>
          </a:p>
        </p:txBody>
      </p:sp>
      <p:sp>
        <p:nvSpPr>
          <p:cNvPr id="3" name="Content Placeholder 2">
            <a:extLst>
              <a:ext uri="{FF2B5EF4-FFF2-40B4-BE49-F238E27FC236}">
                <a16:creationId xmlns:a16="http://schemas.microsoft.com/office/drawing/2014/main" id="{431C9D5C-8258-4C62-BA93-ADBCBCF1BD40}"/>
              </a:ext>
            </a:extLst>
          </p:cNvPr>
          <p:cNvSpPr>
            <a:spLocks noGrp="1"/>
          </p:cNvSpPr>
          <p:nvPr>
            <p:ph idx="1"/>
          </p:nvPr>
        </p:nvSpPr>
        <p:spPr>
          <a:xfrm>
            <a:off x="838200" y="1825625"/>
            <a:ext cx="7742274" cy="4192839"/>
          </a:xfrm>
        </p:spPr>
        <p:txBody>
          <a:bodyPr>
            <a:normAutofit/>
          </a:bodyPr>
          <a:lstStyle/>
          <a:p>
            <a:r>
              <a:rPr lang="en-US" dirty="0"/>
              <a:t>Makes your life easier and decrease the time it takes to build a user interface.</a:t>
            </a:r>
          </a:p>
          <a:p>
            <a:r>
              <a:rPr lang="en-US" dirty="0"/>
              <a:t>Good for prototyping</a:t>
            </a:r>
          </a:p>
          <a:p>
            <a:r>
              <a:rPr lang="en-US" dirty="0"/>
              <a:t>You should learn at least one.</a:t>
            </a:r>
          </a:p>
          <a:p>
            <a:r>
              <a:rPr lang="en-US" dirty="0"/>
              <a:t>Popular CSS Frameworks:</a:t>
            </a:r>
          </a:p>
          <a:p>
            <a:pPr lvl="1"/>
            <a:r>
              <a:rPr lang="en-US" dirty="0"/>
              <a:t>Bootstrap (The most popular of all the CSS Frameworks)</a:t>
            </a:r>
          </a:p>
          <a:p>
            <a:pPr lvl="1"/>
            <a:r>
              <a:rPr lang="en-US" dirty="0"/>
              <a:t>Materialize CSS</a:t>
            </a:r>
          </a:p>
          <a:p>
            <a:pPr lvl="1"/>
            <a:r>
              <a:rPr lang="en-US" dirty="0" err="1"/>
              <a:t>Bulma</a:t>
            </a:r>
            <a:r>
              <a:rPr lang="en-US" dirty="0"/>
              <a:t> (A light-weight CSS framework, very easy to use)</a:t>
            </a:r>
          </a:p>
          <a:p>
            <a:endParaRPr lang="en-CA" dirty="0"/>
          </a:p>
        </p:txBody>
      </p:sp>
      <p:sp>
        <p:nvSpPr>
          <p:cNvPr id="4" name="Footer Placeholder 3">
            <a:extLst>
              <a:ext uri="{FF2B5EF4-FFF2-40B4-BE49-F238E27FC236}">
                <a16:creationId xmlns:a16="http://schemas.microsoft.com/office/drawing/2014/main" id="{5D7392B2-7882-4D46-8465-B41159819123}"/>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76B2104C-1A15-4ED8-A3A8-B6A99A602A1B}"/>
              </a:ext>
            </a:extLst>
          </p:cNvPr>
          <p:cNvSpPr>
            <a:spLocks noGrp="1"/>
          </p:cNvSpPr>
          <p:nvPr>
            <p:ph type="sldNum" sz="quarter" idx="12"/>
          </p:nvPr>
        </p:nvSpPr>
        <p:spPr/>
        <p:txBody>
          <a:bodyPr/>
          <a:lstStyle/>
          <a:p>
            <a:fld id="{8EA89E5F-593A-478B-8992-236FB4D0359B}" type="slidenum">
              <a:rPr lang="en-CA" smtClean="0"/>
              <a:pPr/>
              <a:t>22</a:t>
            </a:fld>
            <a:endParaRPr lang="en-CA"/>
          </a:p>
        </p:txBody>
      </p:sp>
      <p:pic>
        <p:nvPicPr>
          <p:cNvPr id="14338" name="Picture 2">
            <a:extLst>
              <a:ext uri="{FF2B5EF4-FFF2-40B4-BE49-F238E27FC236}">
                <a16:creationId xmlns:a16="http://schemas.microsoft.com/office/drawing/2014/main" id="{020A50E0-F88B-4458-AB67-DCFFD6C55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9847" y="702612"/>
            <a:ext cx="2100066" cy="1763664"/>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a:extLst>
              <a:ext uri="{FF2B5EF4-FFF2-40B4-BE49-F238E27FC236}">
                <a16:creationId xmlns:a16="http://schemas.microsoft.com/office/drawing/2014/main" id="{9DE41AB6-D9F2-4212-A08D-6BC21A4915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1309" y="2373133"/>
            <a:ext cx="2018592" cy="2018592"/>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a:extLst>
              <a:ext uri="{FF2B5EF4-FFF2-40B4-BE49-F238E27FC236}">
                <a16:creationId xmlns:a16="http://schemas.microsoft.com/office/drawing/2014/main" id="{48EC3644-D18D-4935-B10C-087E121C24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9848" y="4329361"/>
            <a:ext cx="2239954" cy="1679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870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BF0E-DB7B-48E5-9416-332CA0F2A13C}"/>
              </a:ext>
            </a:extLst>
          </p:cNvPr>
          <p:cNvSpPr>
            <a:spLocks noGrp="1"/>
          </p:cNvSpPr>
          <p:nvPr>
            <p:ph type="title"/>
          </p:nvPr>
        </p:nvSpPr>
        <p:spPr/>
        <p:txBody>
          <a:bodyPr/>
          <a:lstStyle/>
          <a:p>
            <a:r>
              <a:rPr lang="en-CA" dirty="0"/>
              <a:t>Some Back-End Technologies</a:t>
            </a:r>
          </a:p>
        </p:txBody>
      </p:sp>
      <p:sp>
        <p:nvSpPr>
          <p:cNvPr id="4" name="Footer Placeholder 3">
            <a:extLst>
              <a:ext uri="{FF2B5EF4-FFF2-40B4-BE49-F238E27FC236}">
                <a16:creationId xmlns:a16="http://schemas.microsoft.com/office/drawing/2014/main" id="{C5DB31D5-896D-44A5-9B01-A85E5E10E143}"/>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F09D9483-FA8D-480A-AFFD-74155D4E88D1}"/>
              </a:ext>
            </a:extLst>
          </p:cNvPr>
          <p:cNvSpPr>
            <a:spLocks noGrp="1"/>
          </p:cNvSpPr>
          <p:nvPr>
            <p:ph type="sldNum" sz="quarter" idx="12"/>
          </p:nvPr>
        </p:nvSpPr>
        <p:spPr/>
        <p:txBody>
          <a:bodyPr/>
          <a:lstStyle/>
          <a:p>
            <a:fld id="{8EA89E5F-593A-478B-8992-236FB4D0359B}" type="slidenum">
              <a:rPr lang="en-CA" smtClean="0"/>
              <a:pPr/>
              <a:t>23</a:t>
            </a:fld>
            <a:endParaRPr lang="en-CA"/>
          </a:p>
        </p:txBody>
      </p:sp>
      <p:pic>
        <p:nvPicPr>
          <p:cNvPr id="20482" name="Picture 2">
            <a:extLst>
              <a:ext uri="{FF2B5EF4-FFF2-40B4-BE49-F238E27FC236}">
                <a16:creationId xmlns:a16="http://schemas.microsoft.com/office/drawing/2014/main" id="{C52D916E-EDD5-487C-8696-CA1553D560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650" y="2047986"/>
            <a:ext cx="712470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689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B36A7-141E-4B10-BD94-DBCC0909BE6E}"/>
              </a:ext>
            </a:extLst>
          </p:cNvPr>
          <p:cNvSpPr>
            <a:spLocks noGrp="1"/>
          </p:cNvSpPr>
          <p:nvPr>
            <p:ph type="title"/>
          </p:nvPr>
        </p:nvSpPr>
        <p:spPr/>
        <p:txBody>
          <a:bodyPr/>
          <a:lstStyle/>
          <a:p>
            <a:r>
              <a:rPr lang="en-CA" dirty="0"/>
              <a:t>Web Development Tools</a:t>
            </a:r>
          </a:p>
        </p:txBody>
      </p:sp>
      <p:sp>
        <p:nvSpPr>
          <p:cNvPr id="4" name="Footer Placeholder 3">
            <a:extLst>
              <a:ext uri="{FF2B5EF4-FFF2-40B4-BE49-F238E27FC236}">
                <a16:creationId xmlns:a16="http://schemas.microsoft.com/office/drawing/2014/main" id="{8D360068-1CE8-4E18-8152-CECA745C16C2}"/>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EE7869BC-4921-4E00-9BD3-4C7FB582296F}"/>
              </a:ext>
            </a:extLst>
          </p:cNvPr>
          <p:cNvSpPr>
            <a:spLocks noGrp="1"/>
          </p:cNvSpPr>
          <p:nvPr>
            <p:ph type="sldNum" sz="quarter" idx="12"/>
          </p:nvPr>
        </p:nvSpPr>
        <p:spPr/>
        <p:txBody>
          <a:bodyPr/>
          <a:lstStyle/>
          <a:p>
            <a:fld id="{8EA89E5F-593A-478B-8992-236FB4D0359B}" type="slidenum">
              <a:rPr lang="en-CA" smtClean="0"/>
              <a:pPr/>
              <a:t>24</a:t>
            </a:fld>
            <a:endParaRPr lang="en-CA"/>
          </a:p>
        </p:txBody>
      </p:sp>
      <p:pic>
        <p:nvPicPr>
          <p:cNvPr id="21506" name="Picture 2">
            <a:extLst>
              <a:ext uri="{FF2B5EF4-FFF2-40B4-BE49-F238E27FC236}">
                <a16:creationId xmlns:a16="http://schemas.microsoft.com/office/drawing/2014/main" id="{9A20F3C6-1BDE-442E-9726-CFB36C51A5C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799" b="14967"/>
          <a:stretch/>
        </p:blipFill>
        <p:spPr bwMode="auto">
          <a:xfrm>
            <a:off x="2787865" y="1490496"/>
            <a:ext cx="6616270" cy="458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786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8139-24E8-401D-8FC7-68A81F6593D0}"/>
              </a:ext>
            </a:extLst>
          </p:cNvPr>
          <p:cNvSpPr>
            <a:spLocks noGrp="1"/>
          </p:cNvSpPr>
          <p:nvPr>
            <p:ph type="title"/>
          </p:nvPr>
        </p:nvSpPr>
        <p:spPr/>
        <p:txBody>
          <a:bodyPr/>
          <a:lstStyle/>
          <a:p>
            <a:r>
              <a:rPr lang="en-CA" dirty="0"/>
              <a:t>Web Browsers</a:t>
            </a:r>
          </a:p>
        </p:txBody>
      </p:sp>
      <p:sp>
        <p:nvSpPr>
          <p:cNvPr id="3" name="Content Placeholder 2">
            <a:extLst>
              <a:ext uri="{FF2B5EF4-FFF2-40B4-BE49-F238E27FC236}">
                <a16:creationId xmlns:a16="http://schemas.microsoft.com/office/drawing/2014/main" id="{49963446-8FAF-4F07-A16D-7D5DBBEC2626}"/>
              </a:ext>
            </a:extLst>
          </p:cNvPr>
          <p:cNvSpPr>
            <a:spLocks noGrp="1"/>
          </p:cNvSpPr>
          <p:nvPr>
            <p:ph idx="1"/>
          </p:nvPr>
        </p:nvSpPr>
        <p:spPr/>
        <p:txBody>
          <a:bodyPr/>
          <a:lstStyle/>
          <a:p>
            <a:r>
              <a:rPr lang="en-US" dirty="0"/>
              <a:t>A web browser is a software program that allows a user to locate, access, and display web pages.</a:t>
            </a:r>
            <a:endParaRPr lang="en-CA" dirty="0"/>
          </a:p>
        </p:txBody>
      </p:sp>
      <p:sp>
        <p:nvSpPr>
          <p:cNvPr id="4" name="Footer Placeholder 3">
            <a:extLst>
              <a:ext uri="{FF2B5EF4-FFF2-40B4-BE49-F238E27FC236}">
                <a16:creationId xmlns:a16="http://schemas.microsoft.com/office/drawing/2014/main" id="{71EBFC38-DC28-4AE4-A079-0D73A1849FF0}"/>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4F83D1A8-2DE8-44FE-A50A-CD7B865711B3}"/>
              </a:ext>
            </a:extLst>
          </p:cNvPr>
          <p:cNvSpPr>
            <a:spLocks noGrp="1"/>
          </p:cNvSpPr>
          <p:nvPr>
            <p:ph type="sldNum" sz="quarter" idx="12"/>
          </p:nvPr>
        </p:nvSpPr>
        <p:spPr/>
        <p:txBody>
          <a:bodyPr/>
          <a:lstStyle/>
          <a:p>
            <a:fld id="{8EA89E5F-593A-478B-8992-236FB4D0359B}" type="slidenum">
              <a:rPr lang="en-CA" smtClean="0"/>
              <a:pPr/>
              <a:t>25</a:t>
            </a:fld>
            <a:endParaRPr lang="en-CA"/>
          </a:p>
        </p:txBody>
      </p:sp>
      <p:pic>
        <p:nvPicPr>
          <p:cNvPr id="22530" name="Picture 2">
            <a:extLst>
              <a:ext uri="{FF2B5EF4-FFF2-40B4-BE49-F238E27FC236}">
                <a16:creationId xmlns:a16="http://schemas.microsoft.com/office/drawing/2014/main" id="{744CE6B1-F641-49E5-AA41-339C6B174E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72"/>
          <a:stretch/>
        </p:blipFill>
        <p:spPr bwMode="auto">
          <a:xfrm>
            <a:off x="3761618" y="2740016"/>
            <a:ext cx="4668763" cy="3278448"/>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descr="See the source image">
            <a:extLst>
              <a:ext uri="{FF2B5EF4-FFF2-40B4-BE49-F238E27FC236}">
                <a16:creationId xmlns:a16="http://schemas.microsoft.com/office/drawing/2014/main" id="{0C220D12-C363-4DFA-A2D5-95D0EBCF2C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923" r="9938"/>
          <a:stretch/>
        </p:blipFill>
        <p:spPr bwMode="auto">
          <a:xfrm>
            <a:off x="6985591" y="4396799"/>
            <a:ext cx="1360967" cy="1300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047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FF2A-C822-4B56-AEFB-3A4DBD1C6070}"/>
              </a:ext>
            </a:extLst>
          </p:cNvPr>
          <p:cNvSpPr>
            <a:spLocks noGrp="1"/>
          </p:cNvSpPr>
          <p:nvPr>
            <p:ph type="title"/>
          </p:nvPr>
        </p:nvSpPr>
        <p:spPr/>
        <p:txBody>
          <a:bodyPr/>
          <a:lstStyle/>
          <a:p>
            <a:r>
              <a:rPr lang="en-CA" dirty="0"/>
              <a:t>Code Editors</a:t>
            </a:r>
          </a:p>
        </p:txBody>
      </p:sp>
      <p:sp>
        <p:nvSpPr>
          <p:cNvPr id="4" name="Footer Placeholder 3">
            <a:extLst>
              <a:ext uri="{FF2B5EF4-FFF2-40B4-BE49-F238E27FC236}">
                <a16:creationId xmlns:a16="http://schemas.microsoft.com/office/drawing/2014/main" id="{2195208A-6688-45DD-AEEC-E08A74B89212}"/>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52A92443-D18E-43E9-B25D-AD49E10B372E}"/>
              </a:ext>
            </a:extLst>
          </p:cNvPr>
          <p:cNvSpPr>
            <a:spLocks noGrp="1"/>
          </p:cNvSpPr>
          <p:nvPr>
            <p:ph type="sldNum" sz="quarter" idx="12"/>
          </p:nvPr>
        </p:nvSpPr>
        <p:spPr/>
        <p:txBody>
          <a:bodyPr/>
          <a:lstStyle/>
          <a:p>
            <a:fld id="{8EA89E5F-593A-478B-8992-236FB4D0359B}" type="slidenum">
              <a:rPr lang="en-CA" smtClean="0"/>
              <a:pPr/>
              <a:t>26</a:t>
            </a:fld>
            <a:endParaRPr lang="en-CA"/>
          </a:p>
        </p:txBody>
      </p:sp>
      <p:pic>
        <p:nvPicPr>
          <p:cNvPr id="24578" name="Picture 2">
            <a:extLst>
              <a:ext uri="{FF2B5EF4-FFF2-40B4-BE49-F238E27FC236}">
                <a16:creationId xmlns:a16="http://schemas.microsoft.com/office/drawing/2014/main" id="{5C454406-A00E-450C-98F9-24E572A7C3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2775" y="1999863"/>
            <a:ext cx="58864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48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3814E-856A-40D4-950B-34411FA898FD}"/>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1A0B1DE8-C0CB-47CD-A8BA-D0BF2441F313}"/>
              </a:ext>
            </a:extLst>
          </p:cNvPr>
          <p:cNvSpPr>
            <a:spLocks noGrp="1"/>
          </p:cNvSpPr>
          <p:nvPr>
            <p:ph idx="1"/>
          </p:nvPr>
        </p:nvSpPr>
        <p:spPr/>
        <p:txBody>
          <a:bodyPr/>
          <a:lstStyle/>
          <a:p>
            <a:endParaRPr lang="en-CA" dirty="0"/>
          </a:p>
        </p:txBody>
      </p:sp>
      <p:sp>
        <p:nvSpPr>
          <p:cNvPr id="4" name="Footer Placeholder 3">
            <a:extLst>
              <a:ext uri="{FF2B5EF4-FFF2-40B4-BE49-F238E27FC236}">
                <a16:creationId xmlns:a16="http://schemas.microsoft.com/office/drawing/2014/main" id="{45941957-E8BC-4425-B627-165B230B00B2}"/>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9FDC8C43-9C0C-4D37-B48A-65CB7215FCD7}"/>
              </a:ext>
            </a:extLst>
          </p:cNvPr>
          <p:cNvSpPr>
            <a:spLocks noGrp="1"/>
          </p:cNvSpPr>
          <p:nvPr>
            <p:ph type="sldNum" sz="quarter" idx="12"/>
          </p:nvPr>
        </p:nvSpPr>
        <p:spPr/>
        <p:txBody>
          <a:bodyPr/>
          <a:lstStyle/>
          <a:p>
            <a:fld id="{8EA89E5F-593A-478B-8992-236FB4D0359B}" type="slidenum">
              <a:rPr lang="en-CA" smtClean="0"/>
              <a:pPr/>
              <a:t>27</a:t>
            </a:fld>
            <a:endParaRPr lang="en-CA"/>
          </a:p>
        </p:txBody>
      </p:sp>
      <p:pic>
        <p:nvPicPr>
          <p:cNvPr id="25602" name="Picture 2" descr="See the source image">
            <a:extLst>
              <a:ext uri="{FF2B5EF4-FFF2-40B4-BE49-F238E27FC236}">
                <a16:creationId xmlns:a16="http://schemas.microsoft.com/office/drawing/2014/main" id="{2E9C6616-6C4E-4391-A419-94364A9757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156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33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0544B-7D0E-4CAA-8338-5F34E2A6B013}"/>
              </a:ext>
            </a:extLst>
          </p:cNvPr>
          <p:cNvSpPr>
            <a:spLocks noGrp="1"/>
          </p:cNvSpPr>
          <p:nvPr>
            <p:ph type="title"/>
          </p:nvPr>
        </p:nvSpPr>
        <p:spPr/>
        <p:txBody>
          <a:bodyPr/>
          <a:lstStyle/>
          <a:p>
            <a:r>
              <a:rPr lang="en-CA" dirty="0"/>
              <a:t>TCP/IP Protocol</a:t>
            </a:r>
          </a:p>
        </p:txBody>
      </p:sp>
      <p:sp>
        <p:nvSpPr>
          <p:cNvPr id="3" name="Content Placeholder 2">
            <a:extLst>
              <a:ext uri="{FF2B5EF4-FFF2-40B4-BE49-F238E27FC236}">
                <a16:creationId xmlns:a16="http://schemas.microsoft.com/office/drawing/2014/main" id="{8222847B-C2E9-4DF0-BD58-3478CA5B2599}"/>
              </a:ext>
            </a:extLst>
          </p:cNvPr>
          <p:cNvSpPr>
            <a:spLocks noGrp="1"/>
          </p:cNvSpPr>
          <p:nvPr>
            <p:ph idx="1"/>
          </p:nvPr>
        </p:nvSpPr>
        <p:spPr>
          <a:xfrm>
            <a:off x="838200" y="1825625"/>
            <a:ext cx="7318248" cy="4192839"/>
          </a:xfrm>
        </p:spPr>
        <p:txBody>
          <a:bodyPr>
            <a:normAutofit/>
          </a:bodyPr>
          <a:lstStyle/>
          <a:p>
            <a:r>
              <a:rPr lang="en-CA" dirty="0"/>
              <a:t>Transmission Control Protocol/Internet Protocol</a:t>
            </a:r>
          </a:p>
          <a:p>
            <a:r>
              <a:rPr lang="en-CA" dirty="0"/>
              <a:t>Developed in 1978 by Bob Kahn &amp; </a:t>
            </a:r>
            <a:r>
              <a:rPr lang="en-CA" dirty="0" err="1"/>
              <a:t>Vint</a:t>
            </a:r>
            <a:r>
              <a:rPr lang="en-CA" dirty="0"/>
              <a:t> Cerf.</a:t>
            </a:r>
          </a:p>
          <a:p>
            <a:r>
              <a:rPr lang="en-US" dirty="0"/>
              <a:t>A set of rules that governs the connection of computer systems to the internet.</a:t>
            </a:r>
          </a:p>
          <a:p>
            <a:r>
              <a:rPr lang="en-US" dirty="0"/>
              <a:t>How information should be packaged (packets), sent, received, and routed.</a:t>
            </a:r>
          </a:p>
          <a:p>
            <a:r>
              <a:rPr lang="en-CA" dirty="0"/>
              <a:t>Each device on the Internet has an IP address.</a:t>
            </a:r>
          </a:p>
        </p:txBody>
      </p:sp>
      <p:sp>
        <p:nvSpPr>
          <p:cNvPr id="4" name="Footer Placeholder 3">
            <a:extLst>
              <a:ext uri="{FF2B5EF4-FFF2-40B4-BE49-F238E27FC236}">
                <a16:creationId xmlns:a16="http://schemas.microsoft.com/office/drawing/2014/main" id="{1E502511-CD9C-4147-8994-38FBE1B10440}"/>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3F7A8044-B555-4D24-9F86-C97CAE64DEF9}"/>
              </a:ext>
            </a:extLst>
          </p:cNvPr>
          <p:cNvSpPr>
            <a:spLocks noGrp="1"/>
          </p:cNvSpPr>
          <p:nvPr>
            <p:ph type="sldNum" sz="quarter" idx="12"/>
          </p:nvPr>
        </p:nvSpPr>
        <p:spPr/>
        <p:txBody>
          <a:bodyPr/>
          <a:lstStyle/>
          <a:p>
            <a:fld id="{8EA89E5F-593A-478B-8992-236FB4D0359B}" type="slidenum">
              <a:rPr lang="en-CA" smtClean="0"/>
              <a:pPr/>
              <a:t>3</a:t>
            </a:fld>
            <a:endParaRPr lang="en-CA"/>
          </a:p>
        </p:txBody>
      </p:sp>
      <p:pic>
        <p:nvPicPr>
          <p:cNvPr id="2050" name="Picture 2" descr="Bob Kahn">
            <a:extLst>
              <a:ext uri="{FF2B5EF4-FFF2-40B4-BE49-F238E27FC236}">
                <a16:creationId xmlns:a16="http://schemas.microsoft.com/office/drawing/2014/main" id="{7BD3737F-2A04-4A6B-8B1F-65AFE24D6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7380" y="1047750"/>
            <a:ext cx="190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Vint Cerf">
            <a:extLst>
              <a:ext uri="{FF2B5EF4-FFF2-40B4-BE49-F238E27FC236}">
                <a16:creationId xmlns:a16="http://schemas.microsoft.com/office/drawing/2014/main" id="{4D5091CB-9E61-49AA-9396-FCD697CC78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7380" y="3848100"/>
            <a:ext cx="1905000" cy="19621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54C1A05-1E66-41A5-A471-85600F841B5D}"/>
              </a:ext>
            </a:extLst>
          </p:cNvPr>
          <p:cNvSpPr txBox="1"/>
          <p:nvPr/>
        </p:nvSpPr>
        <p:spPr>
          <a:xfrm>
            <a:off x="9841323" y="690328"/>
            <a:ext cx="1076898" cy="369332"/>
          </a:xfrm>
          <a:prstGeom prst="rect">
            <a:avLst/>
          </a:prstGeom>
          <a:noFill/>
        </p:spPr>
        <p:txBody>
          <a:bodyPr wrap="none" rtlCol="0">
            <a:spAutoFit/>
          </a:bodyPr>
          <a:lstStyle/>
          <a:p>
            <a:pPr algn="ctr"/>
            <a:r>
              <a:rPr lang="en-CA" dirty="0"/>
              <a:t>Bob Kahn</a:t>
            </a:r>
          </a:p>
        </p:txBody>
      </p:sp>
      <p:sp>
        <p:nvSpPr>
          <p:cNvPr id="7" name="TextBox 6">
            <a:extLst>
              <a:ext uri="{FF2B5EF4-FFF2-40B4-BE49-F238E27FC236}">
                <a16:creationId xmlns:a16="http://schemas.microsoft.com/office/drawing/2014/main" id="{93A64EFF-2036-4E0E-92C5-93A3C6875C8A}"/>
              </a:ext>
            </a:extLst>
          </p:cNvPr>
          <p:cNvSpPr txBox="1"/>
          <p:nvPr/>
        </p:nvSpPr>
        <p:spPr>
          <a:xfrm>
            <a:off x="10029836" y="3502317"/>
            <a:ext cx="888385" cy="369332"/>
          </a:xfrm>
          <a:prstGeom prst="rect">
            <a:avLst/>
          </a:prstGeom>
          <a:noFill/>
        </p:spPr>
        <p:txBody>
          <a:bodyPr wrap="none" rtlCol="0">
            <a:spAutoFit/>
          </a:bodyPr>
          <a:lstStyle/>
          <a:p>
            <a:pPr algn="ctr"/>
            <a:r>
              <a:rPr lang="en-CA" dirty="0"/>
              <a:t>Vit Cerf</a:t>
            </a:r>
          </a:p>
        </p:txBody>
      </p:sp>
    </p:spTree>
    <p:extLst>
      <p:ext uri="{BB962C8B-B14F-4D97-AF65-F5344CB8AC3E}">
        <p14:creationId xmlns:p14="http://schemas.microsoft.com/office/powerpoint/2010/main" val="907111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34A1-7B80-423A-A537-664E60DBC6BD}"/>
              </a:ext>
            </a:extLst>
          </p:cNvPr>
          <p:cNvSpPr>
            <a:spLocks noGrp="1"/>
          </p:cNvSpPr>
          <p:nvPr>
            <p:ph type="title"/>
          </p:nvPr>
        </p:nvSpPr>
        <p:spPr/>
        <p:txBody>
          <a:bodyPr/>
          <a:lstStyle/>
          <a:p>
            <a:r>
              <a:rPr lang="en-CA" dirty="0"/>
              <a:t>The World Wide Web (WWW) aka The Web</a:t>
            </a:r>
          </a:p>
        </p:txBody>
      </p:sp>
      <p:sp>
        <p:nvSpPr>
          <p:cNvPr id="3" name="Content Placeholder 2">
            <a:extLst>
              <a:ext uri="{FF2B5EF4-FFF2-40B4-BE49-F238E27FC236}">
                <a16:creationId xmlns:a16="http://schemas.microsoft.com/office/drawing/2014/main" id="{CB48F4F7-8114-4925-9333-2205DEF4CDE9}"/>
              </a:ext>
            </a:extLst>
          </p:cNvPr>
          <p:cNvSpPr>
            <a:spLocks noGrp="1"/>
          </p:cNvSpPr>
          <p:nvPr>
            <p:ph idx="1"/>
          </p:nvPr>
        </p:nvSpPr>
        <p:spPr>
          <a:xfrm>
            <a:off x="838200" y="1825625"/>
            <a:ext cx="7507446" cy="4192839"/>
          </a:xfrm>
        </p:spPr>
        <p:txBody>
          <a:bodyPr/>
          <a:lstStyle/>
          <a:p>
            <a:r>
              <a:rPr lang="en-CA" dirty="0"/>
              <a:t>A “digital space” that is composed of billions connected electronic documents stored.</a:t>
            </a:r>
          </a:p>
          <a:p>
            <a:pPr lvl="1"/>
            <a:r>
              <a:rPr lang="en-CA" dirty="0"/>
              <a:t>Hosted by web server software</a:t>
            </a:r>
          </a:p>
          <a:p>
            <a:pPr lvl="1"/>
            <a:r>
              <a:rPr lang="en-CA" dirty="0"/>
              <a:t>Viewed by web browsers.</a:t>
            </a:r>
          </a:p>
          <a:p>
            <a:r>
              <a:rPr lang="en-CA" dirty="0"/>
              <a:t>Based on a networking architecture called the Client-Server Model.</a:t>
            </a:r>
          </a:p>
          <a:p>
            <a:r>
              <a:rPr lang="en-CA" dirty="0"/>
              <a:t>Created by Timothy Berners-Lee in 1989.</a:t>
            </a:r>
          </a:p>
          <a:p>
            <a:pPr lvl="1"/>
            <a:r>
              <a:rPr lang="en-CA" dirty="0"/>
              <a:t>Also created the World Wide Web Consortium (W3C).</a:t>
            </a:r>
          </a:p>
          <a:p>
            <a:pPr lvl="1"/>
            <a:r>
              <a:rPr lang="en-CA" dirty="0"/>
              <a:t>W3C oversees the continued development and standards of the Web.</a:t>
            </a:r>
          </a:p>
        </p:txBody>
      </p:sp>
      <p:sp>
        <p:nvSpPr>
          <p:cNvPr id="4" name="Footer Placeholder 3">
            <a:extLst>
              <a:ext uri="{FF2B5EF4-FFF2-40B4-BE49-F238E27FC236}">
                <a16:creationId xmlns:a16="http://schemas.microsoft.com/office/drawing/2014/main" id="{163190A2-8228-4DBE-8704-7B259D9B7639}"/>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B07F5748-B19D-43E3-B031-49C0BE060708}"/>
              </a:ext>
            </a:extLst>
          </p:cNvPr>
          <p:cNvSpPr>
            <a:spLocks noGrp="1"/>
          </p:cNvSpPr>
          <p:nvPr>
            <p:ph type="sldNum" sz="quarter" idx="12"/>
          </p:nvPr>
        </p:nvSpPr>
        <p:spPr/>
        <p:txBody>
          <a:bodyPr/>
          <a:lstStyle/>
          <a:p>
            <a:fld id="{8EA89E5F-593A-478B-8992-236FB4D0359B}" type="slidenum">
              <a:rPr lang="en-CA" smtClean="0"/>
              <a:pPr/>
              <a:t>4</a:t>
            </a:fld>
            <a:endParaRPr lang="en-CA"/>
          </a:p>
        </p:txBody>
      </p:sp>
      <p:pic>
        <p:nvPicPr>
          <p:cNvPr id="4098" name="Picture 2">
            <a:extLst>
              <a:ext uri="{FF2B5EF4-FFF2-40B4-BE49-F238E27FC236}">
                <a16:creationId xmlns:a16="http://schemas.microsoft.com/office/drawing/2014/main" id="{D1F92B79-619F-492B-8FC9-ACEA6FAE3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3091" y="1825625"/>
            <a:ext cx="3351919" cy="4192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686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8FCE-6FAC-4C42-938A-43EDFD354C57}"/>
              </a:ext>
            </a:extLst>
          </p:cNvPr>
          <p:cNvSpPr>
            <a:spLocks noGrp="1"/>
          </p:cNvSpPr>
          <p:nvPr>
            <p:ph type="title"/>
          </p:nvPr>
        </p:nvSpPr>
        <p:spPr/>
        <p:txBody>
          <a:bodyPr/>
          <a:lstStyle/>
          <a:p>
            <a:r>
              <a:rPr lang="en-CA" dirty="0"/>
              <a:t>Client-Server Model</a:t>
            </a:r>
          </a:p>
        </p:txBody>
      </p:sp>
      <p:sp>
        <p:nvSpPr>
          <p:cNvPr id="3" name="Content Placeholder 2">
            <a:extLst>
              <a:ext uri="{FF2B5EF4-FFF2-40B4-BE49-F238E27FC236}">
                <a16:creationId xmlns:a16="http://schemas.microsoft.com/office/drawing/2014/main" id="{FE9DD9D9-7605-43B2-B280-D54D3E88F55E}"/>
              </a:ext>
            </a:extLst>
          </p:cNvPr>
          <p:cNvSpPr>
            <a:spLocks noGrp="1"/>
          </p:cNvSpPr>
          <p:nvPr>
            <p:ph idx="1"/>
          </p:nvPr>
        </p:nvSpPr>
        <p:spPr>
          <a:xfrm>
            <a:off x="838200" y="1825625"/>
            <a:ext cx="7391400" cy="4192839"/>
          </a:xfrm>
        </p:spPr>
        <p:txBody>
          <a:bodyPr>
            <a:normAutofit lnSpcReduction="10000"/>
          </a:bodyPr>
          <a:lstStyle/>
          <a:p>
            <a:pPr marL="0" indent="0">
              <a:buNone/>
            </a:pPr>
            <a:r>
              <a:rPr lang="en-CA" sz="2400" u="sng" dirty="0"/>
              <a:t>Server</a:t>
            </a:r>
          </a:p>
          <a:p>
            <a:pPr lvl="1"/>
            <a:r>
              <a:rPr lang="en-CA" dirty="0"/>
              <a:t>Hosts one or more server programs.</a:t>
            </a:r>
          </a:p>
          <a:p>
            <a:pPr lvl="1"/>
            <a:r>
              <a:rPr lang="en-CA" dirty="0"/>
              <a:t>Share resources with clients.</a:t>
            </a:r>
          </a:p>
          <a:p>
            <a:pPr lvl="1"/>
            <a:r>
              <a:rPr lang="en-CA" dirty="0"/>
              <a:t>Waits for incoming requests from clients.</a:t>
            </a:r>
          </a:p>
          <a:p>
            <a:pPr marL="0" indent="0">
              <a:buNone/>
            </a:pPr>
            <a:r>
              <a:rPr lang="en-CA" sz="2400" u="sng" dirty="0"/>
              <a:t>Client</a:t>
            </a:r>
          </a:p>
          <a:p>
            <a:pPr lvl="1"/>
            <a:r>
              <a:rPr lang="en-CA" dirty="0"/>
              <a:t>Requests content from a server.</a:t>
            </a:r>
          </a:p>
          <a:p>
            <a:pPr lvl="1"/>
            <a:r>
              <a:rPr lang="en-CA" dirty="0"/>
              <a:t>Initiates a communication </a:t>
            </a:r>
            <a:br>
              <a:rPr lang="en-CA" dirty="0"/>
            </a:br>
            <a:r>
              <a:rPr lang="en-CA" dirty="0"/>
              <a:t>session with a server.</a:t>
            </a:r>
          </a:p>
          <a:p>
            <a:pPr marL="0" indent="0">
              <a:buNone/>
            </a:pPr>
            <a:r>
              <a:rPr lang="en-CA" sz="2400" u="sng" dirty="0"/>
              <a:t>Examples</a:t>
            </a:r>
          </a:p>
          <a:p>
            <a:pPr lvl="1"/>
            <a:r>
              <a:rPr lang="en-CA" dirty="0"/>
              <a:t>Email</a:t>
            </a:r>
          </a:p>
          <a:p>
            <a:pPr lvl="1"/>
            <a:r>
              <a:rPr lang="en-CA" dirty="0"/>
              <a:t>World Wide Web</a:t>
            </a:r>
          </a:p>
        </p:txBody>
      </p:sp>
      <p:sp>
        <p:nvSpPr>
          <p:cNvPr id="4" name="Footer Placeholder 3">
            <a:extLst>
              <a:ext uri="{FF2B5EF4-FFF2-40B4-BE49-F238E27FC236}">
                <a16:creationId xmlns:a16="http://schemas.microsoft.com/office/drawing/2014/main" id="{BF6A0077-ED79-42C0-8EBB-A3E55E512D12}"/>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1F246DCA-A07F-455F-A52C-1597FD9E516E}"/>
              </a:ext>
            </a:extLst>
          </p:cNvPr>
          <p:cNvSpPr>
            <a:spLocks noGrp="1"/>
          </p:cNvSpPr>
          <p:nvPr>
            <p:ph type="sldNum" sz="quarter" idx="12"/>
          </p:nvPr>
        </p:nvSpPr>
        <p:spPr/>
        <p:txBody>
          <a:bodyPr/>
          <a:lstStyle/>
          <a:p>
            <a:fld id="{8EA89E5F-593A-478B-8992-236FB4D0359B}" type="slidenum">
              <a:rPr lang="en-CA" smtClean="0"/>
              <a:pPr/>
              <a:t>5</a:t>
            </a:fld>
            <a:endParaRPr lang="en-CA"/>
          </a:p>
        </p:txBody>
      </p:sp>
      <p:pic>
        <p:nvPicPr>
          <p:cNvPr id="7" name="Picture 6" descr="A picture containing light&#10;&#10;Description automatically generated">
            <a:extLst>
              <a:ext uri="{FF2B5EF4-FFF2-40B4-BE49-F238E27FC236}">
                <a16:creationId xmlns:a16="http://schemas.microsoft.com/office/drawing/2014/main" id="{E3AE1834-F2BE-45BC-9C31-B110F03DC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1744" y="3402551"/>
            <a:ext cx="6383865" cy="2637073"/>
          </a:xfrm>
          <a:prstGeom prst="rect">
            <a:avLst/>
          </a:prstGeom>
        </p:spPr>
      </p:pic>
    </p:spTree>
    <p:extLst>
      <p:ext uri="{BB962C8B-B14F-4D97-AF65-F5344CB8AC3E}">
        <p14:creationId xmlns:p14="http://schemas.microsoft.com/office/powerpoint/2010/main" val="2435656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C683-333D-449F-BFB8-6DABDB196D8E}"/>
              </a:ext>
            </a:extLst>
          </p:cNvPr>
          <p:cNvSpPr>
            <a:spLocks noGrp="1"/>
          </p:cNvSpPr>
          <p:nvPr>
            <p:ph type="title"/>
          </p:nvPr>
        </p:nvSpPr>
        <p:spPr/>
        <p:txBody>
          <a:bodyPr/>
          <a:lstStyle/>
          <a:p>
            <a:r>
              <a:rPr lang="en-CA" dirty="0"/>
              <a:t>Hypertext Transfer Protocol (HTTP)</a:t>
            </a:r>
          </a:p>
        </p:txBody>
      </p:sp>
      <p:sp>
        <p:nvSpPr>
          <p:cNvPr id="3" name="Content Placeholder 2">
            <a:extLst>
              <a:ext uri="{FF2B5EF4-FFF2-40B4-BE49-F238E27FC236}">
                <a16:creationId xmlns:a16="http://schemas.microsoft.com/office/drawing/2014/main" id="{6E4B8254-6A1B-4F7E-A2C3-44FDB15A63D6}"/>
              </a:ext>
            </a:extLst>
          </p:cNvPr>
          <p:cNvSpPr>
            <a:spLocks noGrp="1"/>
          </p:cNvSpPr>
          <p:nvPr>
            <p:ph idx="1"/>
          </p:nvPr>
        </p:nvSpPr>
        <p:spPr/>
        <p:txBody>
          <a:bodyPr/>
          <a:lstStyle/>
          <a:p>
            <a:r>
              <a:rPr lang="en-CA" dirty="0"/>
              <a:t>A client-server application-layer protocol designed for communication between web browsers and web servers.</a:t>
            </a:r>
          </a:p>
          <a:p>
            <a:r>
              <a:rPr lang="en-CA" u="sng" dirty="0"/>
              <a:t>Protocol</a:t>
            </a:r>
            <a:r>
              <a:rPr lang="en-CA" dirty="0"/>
              <a:t>: t</a:t>
            </a:r>
            <a:r>
              <a:rPr lang="en-US" dirty="0"/>
              <a:t>he official procedure or system of rules governing affairs of state or diplomatic occasions.</a:t>
            </a:r>
          </a:p>
          <a:p>
            <a:r>
              <a:rPr lang="en-US" u="sng" dirty="0"/>
              <a:t>Hypertext</a:t>
            </a:r>
            <a:r>
              <a:rPr lang="en-US" dirty="0"/>
              <a:t>: a word or words that contain a link to a website or webpage.</a:t>
            </a:r>
            <a:endParaRPr lang="en-CA" dirty="0"/>
          </a:p>
          <a:p>
            <a:endParaRPr lang="en-CA" dirty="0"/>
          </a:p>
        </p:txBody>
      </p:sp>
      <p:sp>
        <p:nvSpPr>
          <p:cNvPr id="4" name="Footer Placeholder 3">
            <a:extLst>
              <a:ext uri="{FF2B5EF4-FFF2-40B4-BE49-F238E27FC236}">
                <a16:creationId xmlns:a16="http://schemas.microsoft.com/office/drawing/2014/main" id="{A97EBC72-41DC-4DB5-A02A-B6F348E322E5}"/>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285C0388-3E54-45C8-BB35-18BC27BD7B87}"/>
              </a:ext>
            </a:extLst>
          </p:cNvPr>
          <p:cNvSpPr>
            <a:spLocks noGrp="1"/>
          </p:cNvSpPr>
          <p:nvPr>
            <p:ph type="sldNum" sz="quarter" idx="12"/>
          </p:nvPr>
        </p:nvSpPr>
        <p:spPr/>
        <p:txBody>
          <a:bodyPr/>
          <a:lstStyle/>
          <a:p>
            <a:fld id="{8EA89E5F-593A-478B-8992-236FB4D0359B}" type="slidenum">
              <a:rPr lang="en-CA" smtClean="0"/>
              <a:pPr/>
              <a:t>6</a:t>
            </a:fld>
            <a:endParaRPr lang="en-CA"/>
          </a:p>
        </p:txBody>
      </p:sp>
      <p:pic>
        <p:nvPicPr>
          <p:cNvPr id="6146" name="Picture 2">
            <a:extLst>
              <a:ext uri="{FF2B5EF4-FFF2-40B4-BE49-F238E27FC236}">
                <a16:creationId xmlns:a16="http://schemas.microsoft.com/office/drawing/2014/main" id="{3E9A2EBA-F25D-45E9-BA2E-5678E6A87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4164" y="4547616"/>
            <a:ext cx="3717811" cy="1333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284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9B332-12D8-48C6-84ED-A45F270E3C17}"/>
              </a:ext>
            </a:extLst>
          </p:cNvPr>
          <p:cNvSpPr>
            <a:spLocks noGrp="1"/>
          </p:cNvSpPr>
          <p:nvPr>
            <p:ph type="title"/>
          </p:nvPr>
        </p:nvSpPr>
        <p:spPr/>
        <p:txBody>
          <a:bodyPr/>
          <a:lstStyle/>
          <a:p>
            <a:r>
              <a:rPr lang="en-US" dirty="0"/>
              <a:t>More of HTTP with respect to the web.</a:t>
            </a:r>
          </a:p>
        </p:txBody>
      </p:sp>
      <p:sp>
        <p:nvSpPr>
          <p:cNvPr id="3" name="Content Placeholder 2">
            <a:extLst>
              <a:ext uri="{FF2B5EF4-FFF2-40B4-BE49-F238E27FC236}">
                <a16:creationId xmlns:a16="http://schemas.microsoft.com/office/drawing/2014/main" id="{2D2586E8-458F-48FF-A073-958DC216CE79}"/>
              </a:ext>
            </a:extLst>
          </p:cNvPr>
          <p:cNvSpPr>
            <a:spLocks noGrp="1"/>
          </p:cNvSpPr>
          <p:nvPr>
            <p:ph idx="1"/>
          </p:nvPr>
        </p:nvSpPr>
        <p:spPr/>
        <p:txBody>
          <a:bodyPr/>
          <a:lstStyle/>
          <a:p>
            <a:r>
              <a:rPr lang="en-CA" dirty="0"/>
              <a:t>Clients and servers communicate by exchanging individual messages.</a:t>
            </a:r>
          </a:p>
          <a:p>
            <a:endParaRPr lang="en-CA" dirty="0"/>
          </a:p>
          <a:p>
            <a:r>
              <a:rPr lang="en-CA" dirty="0"/>
              <a:t>Messages are sent by the </a:t>
            </a:r>
            <a:r>
              <a:rPr lang="en-CA" u="sng" dirty="0"/>
              <a:t>client</a:t>
            </a:r>
            <a:r>
              <a:rPr lang="en-CA" dirty="0"/>
              <a:t>, usually a web browser, these are called </a:t>
            </a:r>
            <a:r>
              <a:rPr lang="en-CA" u="sng" dirty="0"/>
              <a:t>requests</a:t>
            </a:r>
            <a:r>
              <a:rPr lang="en-CA" dirty="0"/>
              <a:t>.</a:t>
            </a:r>
          </a:p>
          <a:p>
            <a:endParaRPr lang="en-CA" dirty="0"/>
          </a:p>
          <a:p>
            <a:r>
              <a:rPr lang="en-CA" dirty="0"/>
              <a:t>Servers answer client requests by sending a message back, these are called </a:t>
            </a:r>
            <a:r>
              <a:rPr lang="en-CA" u="sng" dirty="0"/>
              <a:t>responses</a:t>
            </a:r>
            <a:r>
              <a:rPr lang="en-CA" dirty="0"/>
              <a:t>.</a:t>
            </a:r>
          </a:p>
          <a:p>
            <a:endParaRPr lang="en-CA" dirty="0"/>
          </a:p>
        </p:txBody>
      </p:sp>
      <p:sp>
        <p:nvSpPr>
          <p:cNvPr id="4" name="Footer Placeholder 3">
            <a:extLst>
              <a:ext uri="{FF2B5EF4-FFF2-40B4-BE49-F238E27FC236}">
                <a16:creationId xmlns:a16="http://schemas.microsoft.com/office/drawing/2014/main" id="{00F9AF95-0F30-452B-AB51-FA3E33FD3503}"/>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55146889-F9B9-4513-AB7F-20951CCF9146}"/>
              </a:ext>
            </a:extLst>
          </p:cNvPr>
          <p:cNvSpPr>
            <a:spLocks noGrp="1"/>
          </p:cNvSpPr>
          <p:nvPr>
            <p:ph type="sldNum" sz="quarter" idx="12"/>
          </p:nvPr>
        </p:nvSpPr>
        <p:spPr/>
        <p:txBody>
          <a:bodyPr/>
          <a:lstStyle/>
          <a:p>
            <a:fld id="{8EA89E5F-593A-478B-8992-236FB4D0359B}" type="slidenum">
              <a:rPr lang="en-CA" smtClean="0"/>
              <a:pPr/>
              <a:t>7</a:t>
            </a:fld>
            <a:endParaRPr lang="en-CA"/>
          </a:p>
        </p:txBody>
      </p:sp>
    </p:spTree>
    <p:extLst>
      <p:ext uri="{BB962C8B-B14F-4D97-AF65-F5344CB8AC3E}">
        <p14:creationId xmlns:p14="http://schemas.microsoft.com/office/powerpoint/2010/main" val="2200271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A60D-B9B8-4B71-A32F-75F0544A68D7}"/>
              </a:ext>
            </a:extLst>
          </p:cNvPr>
          <p:cNvSpPr>
            <a:spLocks noGrp="1"/>
          </p:cNvSpPr>
          <p:nvPr>
            <p:ph type="title"/>
          </p:nvPr>
        </p:nvSpPr>
        <p:spPr/>
        <p:txBody>
          <a:bodyPr/>
          <a:lstStyle/>
          <a:p>
            <a:r>
              <a:rPr lang="en-CA" dirty="0"/>
              <a:t>Restaurant Scenario</a:t>
            </a:r>
          </a:p>
        </p:txBody>
      </p:sp>
      <p:sp>
        <p:nvSpPr>
          <p:cNvPr id="3" name="Content Placeholder 2">
            <a:extLst>
              <a:ext uri="{FF2B5EF4-FFF2-40B4-BE49-F238E27FC236}">
                <a16:creationId xmlns:a16="http://schemas.microsoft.com/office/drawing/2014/main" id="{CA52A3EF-2117-4D09-8EB0-80D0955DD28C}"/>
              </a:ext>
            </a:extLst>
          </p:cNvPr>
          <p:cNvSpPr>
            <a:spLocks noGrp="1"/>
          </p:cNvSpPr>
          <p:nvPr>
            <p:ph idx="1"/>
          </p:nvPr>
        </p:nvSpPr>
        <p:spPr>
          <a:xfrm>
            <a:off x="838200" y="1825625"/>
            <a:ext cx="3148584" cy="4192839"/>
          </a:xfrm>
        </p:spPr>
        <p:txBody>
          <a:bodyPr/>
          <a:lstStyle/>
          <a:p>
            <a:pPr marL="0" indent="0">
              <a:buNone/>
            </a:pPr>
            <a:r>
              <a:rPr lang="en-CA" dirty="0"/>
              <a:t>What rules must the wait staff and customer follow for the customer to get what they want?</a:t>
            </a:r>
          </a:p>
        </p:txBody>
      </p:sp>
      <p:sp>
        <p:nvSpPr>
          <p:cNvPr id="4" name="Footer Placeholder 3">
            <a:extLst>
              <a:ext uri="{FF2B5EF4-FFF2-40B4-BE49-F238E27FC236}">
                <a16:creationId xmlns:a16="http://schemas.microsoft.com/office/drawing/2014/main" id="{45FF0626-6A0B-4FA9-A448-DEDB26D5525F}"/>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4F4E3C2E-4AC9-445E-B7B8-7D893873F5C9}"/>
              </a:ext>
            </a:extLst>
          </p:cNvPr>
          <p:cNvSpPr>
            <a:spLocks noGrp="1"/>
          </p:cNvSpPr>
          <p:nvPr>
            <p:ph type="sldNum" sz="quarter" idx="12"/>
          </p:nvPr>
        </p:nvSpPr>
        <p:spPr/>
        <p:txBody>
          <a:bodyPr/>
          <a:lstStyle/>
          <a:p>
            <a:fld id="{8EA89E5F-593A-478B-8992-236FB4D0359B}" type="slidenum">
              <a:rPr lang="en-CA" smtClean="0"/>
              <a:pPr/>
              <a:t>8</a:t>
            </a:fld>
            <a:endParaRPr lang="en-CA"/>
          </a:p>
        </p:txBody>
      </p:sp>
      <p:pic>
        <p:nvPicPr>
          <p:cNvPr id="7170" name="Picture 2">
            <a:extLst>
              <a:ext uri="{FF2B5EF4-FFF2-40B4-BE49-F238E27FC236}">
                <a16:creationId xmlns:a16="http://schemas.microsoft.com/office/drawing/2014/main" id="{79EAAA4A-1E76-48BC-BC4A-A2C8C062E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038" y="1690688"/>
            <a:ext cx="6134100"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72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64BA8F8A-6D4C-46D1-999D-917B8DADB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491" y="4180301"/>
            <a:ext cx="4171093" cy="19731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354A3F0-9C4C-4B7A-9ACF-C6D4CFF70924}"/>
              </a:ext>
            </a:extLst>
          </p:cNvPr>
          <p:cNvSpPr>
            <a:spLocks noGrp="1"/>
          </p:cNvSpPr>
          <p:nvPr>
            <p:ph type="title"/>
          </p:nvPr>
        </p:nvSpPr>
        <p:spPr/>
        <p:txBody>
          <a:bodyPr/>
          <a:lstStyle/>
          <a:p>
            <a:r>
              <a:rPr lang="en-CA" dirty="0"/>
              <a:t>Making a Request</a:t>
            </a:r>
          </a:p>
        </p:txBody>
      </p:sp>
      <p:sp>
        <p:nvSpPr>
          <p:cNvPr id="3" name="Content Placeholder 2">
            <a:extLst>
              <a:ext uri="{FF2B5EF4-FFF2-40B4-BE49-F238E27FC236}">
                <a16:creationId xmlns:a16="http://schemas.microsoft.com/office/drawing/2014/main" id="{ADEDDC55-3A33-463C-B5FD-6D107DB92FCE}"/>
              </a:ext>
            </a:extLst>
          </p:cNvPr>
          <p:cNvSpPr>
            <a:spLocks noGrp="1"/>
          </p:cNvSpPr>
          <p:nvPr>
            <p:ph idx="1"/>
          </p:nvPr>
        </p:nvSpPr>
        <p:spPr>
          <a:xfrm>
            <a:off x="838200" y="1690688"/>
            <a:ext cx="5574792" cy="2683413"/>
          </a:xfrm>
        </p:spPr>
        <p:txBody>
          <a:bodyPr>
            <a:normAutofit fontScale="92500" lnSpcReduction="10000"/>
          </a:bodyPr>
          <a:lstStyle/>
          <a:p>
            <a:pPr marL="514350" indent="-514350">
              <a:buFont typeface="+mj-lt"/>
              <a:buAutoNum type="arabicPeriod"/>
            </a:pPr>
            <a:r>
              <a:rPr lang="en-US" dirty="0"/>
              <a:t>Type in a URL in the address box of the browser</a:t>
            </a:r>
          </a:p>
          <a:p>
            <a:pPr marL="514350" indent="-514350">
              <a:buFont typeface="+mj-lt"/>
              <a:buAutoNum type="arabicPeriod"/>
            </a:pPr>
            <a:r>
              <a:rPr lang="en-US" dirty="0"/>
              <a:t>The browser translates the URL into a request message according to the HTTP protocol.</a:t>
            </a:r>
          </a:p>
          <a:p>
            <a:pPr marL="514350" indent="-514350">
              <a:buFont typeface="+mj-lt"/>
              <a:buAutoNum type="arabicPeriod"/>
            </a:pPr>
            <a:r>
              <a:rPr lang="en-US" dirty="0"/>
              <a:t>The request is sent to the destination server.</a:t>
            </a:r>
            <a:endParaRPr lang="en-CA" dirty="0"/>
          </a:p>
        </p:txBody>
      </p:sp>
      <p:sp>
        <p:nvSpPr>
          <p:cNvPr id="4" name="Footer Placeholder 3">
            <a:extLst>
              <a:ext uri="{FF2B5EF4-FFF2-40B4-BE49-F238E27FC236}">
                <a16:creationId xmlns:a16="http://schemas.microsoft.com/office/drawing/2014/main" id="{8D1E3FCB-6E41-49E3-AD94-82C40D28E963}"/>
              </a:ext>
            </a:extLst>
          </p:cNvPr>
          <p:cNvSpPr>
            <a:spLocks noGrp="1"/>
          </p:cNvSpPr>
          <p:nvPr>
            <p:ph type="ftr" sz="quarter" idx="11"/>
          </p:nvPr>
        </p:nvSpPr>
        <p:spPr/>
        <p:txBody>
          <a:bodyPr/>
          <a:lstStyle/>
          <a:p>
            <a:r>
              <a:rPr lang="en-US"/>
              <a:t>WEB322 - Overview of the Web</a:t>
            </a:r>
            <a:endParaRPr lang="en-CA" dirty="0"/>
          </a:p>
        </p:txBody>
      </p:sp>
      <p:sp>
        <p:nvSpPr>
          <p:cNvPr id="5" name="Slide Number Placeholder 4">
            <a:extLst>
              <a:ext uri="{FF2B5EF4-FFF2-40B4-BE49-F238E27FC236}">
                <a16:creationId xmlns:a16="http://schemas.microsoft.com/office/drawing/2014/main" id="{5BAC70A1-D9E4-45D1-B2E6-2EBDC589A3DA}"/>
              </a:ext>
            </a:extLst>
          </p:cNvPr>
          <p:cNvSpPr>
            <a:spLocks noGrp="1"/>
          </p:cNvSpPr>
          <p:nvPr>
            <p:ph type="sldNum" sz="quarter" idx="12"/>
          </p:nvPr>
        </p:nvSpPr>
        <p:spPr/>
        <p:txBody>
          <a:bodyPr/>
          <a:lstStyle/>
          <a:p>
            <a:fld id="{8EA89E5F-593A-478B-8992-236FB4D0359B}" type="slidenum">
              <a:rPr lang="en-CA" smtClean="0"/>
              <a:pPr/>
              <a:t>9</a:t>
            </a:fld>
            <a:endParaRPr lang="en-CA"/>
          </a:p>
        </p:txBody>
      </p:sp>
      <p:sp>
        <p:nvSpPr>
          <p:cNvPr id="7" name="Content Placeholder 2">
            <a:extLst>
              <a:ext uri="{FF2B5EF4-FFF2-40B4-BE49-F238E27FC236}">
                <a16:creationId xmlns:a16="http://schemas.microsoft.com/office/drawing/2014/main" id="{1CAB6E3A-EDB4-4B75-A6BA-BC045D7B91A7}"/>
              </a:ext>
            </a:extLst>
          </p:cNvPr>
          <p:cNvSpPr txBox="1">
            <a:spLocks/>
          </p:cNvSpPr>
          <p:nvPr/>
        </p:nvSpPr>
        <p:spPr>
          <a:xfrm>
            <a:off x="6729986" y="1133856"/>
            <a:ext cx="5084062" cy="4669537"/>
          </a:xfrm>
          <a:prstGeom prst="rect">
            <a:avLst/>
          </a:prstGeom>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sz="3200" u="sng" dirty="0">
                <a:solidFill>
                  <a:srgbClr val="C00000"/>
                </a:solidFill>
              </a:rPr>
              <a:t>What’s in a Request?</a:t>
            </a:r>
          </a:p>
          <a:p>
            <a:r>
              <a:rPr lang="en-CA" dirty="0"/>
              <a:t>A HTTP method such as GET, POST, PUT, or DELETE.  This defines the operation the client wants to perform.</a:t>
            </a:r>
          </a:p>
          <a:p>
            <a:r>
              <a:rPr lang="en-CA" dirty="0"/>
              <a:t>The path of the resource to grab.</a:t>
            </a:r>
          </a:p>
          <a:p>
            <a:r>
              <a:rPr lang="en-CA" dirty="0"/>
              <a:t>The version of the HTTP protocol used.</a:t>
            </a:r>
          </a:p>
          <a:p>
            <a:r>
              <a:rPr lang="en-CA" dirty="0"/>
              <a:t>Headers that convey additional information for the server.</a:t>
            </a:r>
          </a:p>
          <a:p>
            <a:r>
              <a:rPr lang="en-CA" dirty="0"/>
              <a:t>A body (for some methods like POST).</a:t>
            </a:r>
          </a:p>
        </p:txBody>
      </p:sp>
    </p:spTree>
    <p:extLst>
      <p:ext uri="{BB962C8B-B14F-4D97-AF65-F5344CB8AC3E}">
        <p14:creationId xmlns:p14="http://schemas.microsoft.com/office/powerpoint/2010/main" val="2232863741"/>
      </p:ext>
    </p:extLst>
  </p:cSld>
  <p:clrMapOvr>
    <a:masterClrMapping/>
  </p:clrMapOvr>
</p:sld>
</file>

<file path=ppt/theme/theme1.xml><?xml version="1.0" encoding="utf-8"?>
<a:theme xmlns:a="http://schemas.openxmlformats.org/drawingml/2006/main" name="Seneca Colleg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neca College Theme" id="{B5E8219D-7143-48B4-A982-0AD767D59ACE}" vid="{22AE0414-52D4-421D-9212-884396F35A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Seneca College Theme</Template>
  <TotalTime>779</TotalTime>
  <Words>1283</Words>
  <Application>Microsoft Office PowerPoint</Application>
  <PresentationFormat>Widescreen</PresentationFormat>
  <Paragraphs>174</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Seneca College Theme</vt:lpstr>
      <vt:lpstr>WEB 322 WEB PROGRAMMING TOOLS AND FRAMEWORKS </vt:lpstr>
      <vt:lpstr>What is the Internet</vt:lpstr>
      <vt:lpstr>TCP/IP Protocol</vt:lpstr>
      <vt:lpstr>The World Wide Web (WWW) aka The Web</vt:lpstr>
      <vt:lpstr>Client-Server Model</vt:lpstr>
      <vt:lpstr>Hypertext Transfer Protocol (HTTP)</vt:lpstr>
      <vt:lpstr>More of HTTP with respect to the web.</vt:lpstr>
      <vt:lpstr>Restaurant Scenario</vt:lpstr>
      <vt:lpstr>Making a Request</vt:lpstr>
      <vt:lpstr>Responding to a Request</vt:lpstr>
      <vt:lpstr>Types of Websites</vt:lpstr>
      <vt:lpstr>Static Websites</vt:lpstr>
      <vt:lpstr>Dynamic Websites</vt:lpstr>
      <vt:lpstr>Single Page Application (SPA)</vt:lpstr>
      <vt:lpstr>Responsive Design</vt:lpstr>
      <vt:lpstr>Branches of web development</vt:lpstr>
      <vt:lpstr>Front-End Web Development</vt:lpstr>
      <vt:lpstr>Back-End Web Development</vt:lpstr>
      <vt:lpstr>Full-Stack Development</vt:lpstr>
      <vt:lpstr>Front-End Technologies</vt:lpstr>
      <vt:lpstr>JavaScript Frameworks</vt:lpstr>
      <vt:lpstr>CSS Frameworks</vt:lpstr>
      <vt:lpstr>Some Back-End Technologies</vt:lpstr>
      <vt:lpstr>Web Development Tools</vt:lpstr>
      <vt:lpstr>Web Browsers</vt:lpstr>
      <vt:lpstr>Code Editors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INT422</dc:title>
  <dc:creator>Nicholas Romanidis</dc:creator>
  <cp:lastModifiedBy>Nicholas Romanidis</cp:lastModifiedBy>
  <cp:revision>31</cp:revision>
  <dcterms:created xsi:type="dcterms:W3CDTF">2018-04-16T20:40:48Z</dcterms:created>
  <dcterms:modified xsi:type="dcterms:W3CDTF">2020-09-13T21:20:24Z</dcterms:modified>
</cp:coreProperties>
</file>