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03" r:id="rId1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489CE-A302-4C02-9EA2-194EAE308586}" v="11" dt="2020-09-20T19:09:01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7804" autoAdjust="0"/>
  </p:normalViewPr>
  <p:slideViewPr>
    <p:cSldViewPr snapToGrid="0">
      <p:cViewPr varScale="1">
        <p:scale>
          <a:sx n="93" d="100"/>
          <a:sy n="93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manidis" userId="f29e2cf6a91c20a6" providerId="LiveId" clId="{B50FB277-67B0-4FCE-8D71-A7B81881DF35}"/>
    <pc:docChg chg="undo custSel addSld delSld modSld sldOrd">
      <pc:chgData name="Nicholas Romanidis" userId="f29e2cf6a91c20a6" providerId="LiveId" clId="{B50FB277-67B0-4FCE-8D71-A7B81881DF35}" dt="2020-09-13T18:00:52.868" v="847" actId="22"/>
      <pc:docMkLst>
        <pc:docMk/>
      </pc:docMkLst>
      <pc:sldChg chg="modSp mod">
        <pc:chgData name="Nicholas Romanidis" userId="f29e2cf6a91c20a6" providerId="LiveId" clId="{B50FB277-67B0-4FCE-8D71-A7B81881DF35}" dt="2020-09-13T17:39:57.020" v="22" actId="20577"/>
        <pc:sldMkLst>
          <pc:docMk/>
          <pc:sldMk cId="542067436" sldId="264"/>
        </pc:sldMkLst>
        <pc:spChg chg="mod">
          <ac:chgData name="Nicholas Romanidis" userId="f29e2cf6a91c20a6" providerId="LiveId" clId="{B50FB277-67B0-4FCE-8D71-A7B81881DF35}" dt="2020-09-13T17:39:57.020" v="22" actId="20577"/>
          <ac:spMkLst>
            <pc:docMk/>
            <pc:sldMk cId="542067436" sldId="264"/>
            <ac:spMk id="3" creationId="{BD78925B-2CC7-4FC2-844B-B6CE39A1FC9F}"/>
          </ac:spMkLst>
        </pc:spChg>
      </pc:sldChg>
      <pc:sldChg chg="modSp mod ord">
        <pc:chgData name="Nicholas Romanidis" userId="f29e2cf6a91c20a6" providerId="LiveId" clId="{B50FB277-67B0-4FCE-8D71-A7B81881DF35}" dt="2020-09-13T17:57:10.319" v="626" actId="20577"/>
        <pc:sldMkLst>
          <pc:docMk/>
          <pc:sldMk cId="1778639378" sldId="268"/>
        </pc:sldMkLst>
        <pc:spChg chg="mod">
          <ac:chgData name="Nicholas Romanidis" userId="f29e2cf6a91c20a6" providerId="LiveId" clId="{B50FB277-67B0-4FCE-8D71-A7B81881DF35}" dt="2020-09-13T17:57:10.319" v="626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new mod ord">
        <pc:chgData name="Nicholas Romanidis" userId="f29e2cf6a91c20a6" providerId="LiveId" clId="{B50FB277-67B0-4FCE-8D71-A7B81881DF35}" dt="2020-09-13T17:46:49.029" v="351"/>
        <pc:sldMkLst>
          <pc:docMk/>
          <pc:sldMk cId="1212831329" sldId="274"/>
        </pc:sldMkLst>
        <pc:spChg chg="mod">
          <ac:chgData name="Nicholas Romanidis" userId="f29e2cf6a91c20a6" providerId="LiveId" clId="{B50FB277-67B0-4FCE-8D71-A7B81881DF35}" dt="2020-09-13T17:43:47.278" v="70" actId="20577"/>
          <ac:spMkLst>
            <pc:docMk/>
            <pc:sldMk cId="1212831329" sldId="274"/>
            <ac:spMk id="2" creationId="{4683E21E-A00B-4C8D-AD40-2BE30E354C3F}"/>
          </ac:spMkLst>
        </pc:spChg>
        <pc:spChg chg="mod">
          <ac:chgData name="Nicholas Romanidis" userId="f29e2cf6a91c20a6" providerId="LiveId" clId="{B50FB277-67B0-4FCE-8D71-A7B81881DF35}" dt="2020-09-13T17:46:25.294" v="345" actId="20577"/>
          <ac:spMkLst>
            <pc:docMk/>
            <pc:sldMk cId="1212831329" sldId="274"/>
            <ac:spMk id="3" creationId="{56D7F0B0-6F96-4A83-A999-3C3E220BA4ED}"/>
          </ac:spMkLst>
        </pc:spChg>
      </pc:sldChg>
      <pc:sldChg chg="modSp new mod ord">
        <pc:chgData name="Nicholas Romanidis" userId="f29e2cf6a91c20a6" providerId="LiveId" clId="{B50FB277-67B0-4FCE-8D71-A7B81881DF35}" dt="2020-09-13T17:58:07.218" v="745" actId="20577"/>
        <pc:sldMkLst>
          <pc:docMk/>
          <pc:sldMk cId="2514629540" sldId="275"/>
        </pc:sldMkLst>
        <pc:spChg chg="mod">
          <ac:chgData name="Nicholas Romanidis" userId="f29e2cf6a91c20a6" providerId="LiveId" clId="{B50FB277-67B0-4FCE-8D71-A7B81881DF35}" dt="2020-09-13T17:58:07.218" v="745" actId="20577"/>
          <ac:spMkLst>
            <pc:docMk/>
            <pc:sldMk cId="2514629540" sldId="275"/>
            <ac:spMk id="2" creationId="{52F7A2C2-490E-4FFB-A62A-912FB7E78D77}"/>
          </ac:spMkLst>
        </pc:spChg>
        <pc:spChg chg="mod">
          <ac:chgData name="Nicholas Romanidis" userId="f29e2cf6a91c20a6" providerId="LiveId" clId="{B50FB277-67B0-4FCE-8D71-A7B81881DF35}" dt="2020-09-13T17:57:48.505" v="732" actId="20577"/>
          <ac:spMkLst>
            <pc:docMk/>
            <pc:sldMk cId="2514629540" sldId="275"/>
            <ac:spMk id="3" creationId="{D5F9D0DC-9EA5-4D89-A954-AF715F2996B7}"/>
          </ac:spMkLst>
        </pc:spChg>
      </pc:sldChg>
      <pc:sldChg chg="modSp new add del mod">
        <pc:chgData name="Nicholas Romanidis" userId="f29e2cf6a91c20a6" providerId="LiveId" clId="{B50FB277-67B0-4FCE-8D71-A7B81881DF35}" dt="2020-09-13T18:00:18.612" v="814" actId="1076"/>
        <pc:sldMkLst>
          <pc:docMk/>
          <pc:sldMk cId="1562508310" sldId="276"/>
        </pc:sldMkLst>
        <pc:spChg chg="mod">
          <ac:chgData name="Nicholas Romanidis" userId="f29e2cf6a91c20a6" providerId="LiveId" clId="{B50FB277-67B0-4FCE-8D71-A7B81881DF35}" dt="2020-09-13T17:58:49.495" v="765" actId="20577"/>
          <ac:spMkLst>
            <pc:docMk/>
            <pc:sldMk cId="1562508310" sldId="276"/>
            <ac:spMk id="2" creationId="{9D38B6D7-6B8D-4D34-A07D-C99E726832D2}"/>
          </ac:spMkLst>
        </pc:spChg>
        <pc:spChg chg="mod">
          <ac:chgData name="Nicholas Romanidis" userId="f29e2cf6a91c20a6" providerId="LiveId" clId="{B50FB277-67B0-4FCE-8D71-A7B81881DF35}" dt="2020-09-13T17:59:50.159" v="806" actId="20577"/>
          <ac:spMkLst>
            <pc:docMk/>
            <pc:sldMk cId="1562508310" sldId="276"/>
            <ac:spMk id="3" creationId="{A9B303DC-5E26-42C0-81DE-97A39677D4B0}"/>
          </ac:spMkLst>
        </pc:spChg>
        <pc:picChg chg="mod">
          <ac:chgData name="Nicholas Romanidis" userId="f29e2cf6a91c20a6" providerId="LiveId" clId="{B50FB277-67B0-4FCE-8D71-A7B81881DF35}" dt="2020-09-13T18:00:18.612" v="814" actId="1076"/>
          <ac:picMkLst>
            <pc:docMk/>
            <pc:sldMk cId="1562508310" sldId="276"/>
            <ac:picMk id="1026" creationId="{5CF9CB3E-E325-4281-8D8D-C36B10305CCF}"/>
          </ac:picMkLst>
        </pc:picChg>
      </pc:sldChg>
      <pc:sldChg chg="addSp">
        <pc:chgData name="Nicholas Romanidis" userId="f29e2cf6a91c20a6" providerId="LiveId" clId="{B50FB277-67B0-4FCE-8D71-A7B81881DF35}" dt="2020-09-13T18:00:01.334" v="807"/>
        <pc:sldMkLst>
          <pc:docMk/>
          <pc:sldMk cId="2288764661" sldId="276"/>
        </pc:sldMkLst>
        <pc:picChg chg="add">
          <ac:chgData name="Nicholas Romanidis" userId="f29e2cf6a91c20a6" providerId="LiveId" clId="{B50FB277-67B0-4FCE-8D71-A7B81881DF35}" dt="2020-09-13T18:00:01.334" v="807"/>
          <ac:picMkLst>
            <pc:docMk/>
            <pc:sldMk cId="2288764661" sldId="276"/>
            <ac:picMk id="1026" creationId="{5CF9CB3E-E325-4281-8D8D-C36B10305CCF}"/>
          </ac:picMkLst>
        </pc:picChg>
      </pc:sldChg>
      <pc:sldChg chg="modSp new add del mod">
        <pc:chgData name="Nicholas Romanidis" userId="f29e2cf6a91c20a6" providerId="LiveId" clId="{B50FB277-67B0-4FCE-8D71-A7B81881DF35}" dt="2020-09-13T18:00:52.868" v="847" actId="22"/>
        <pc:sldMkLst>
          <pc:docMk/>
          <pc:sldMk cId="994887175" sldId="277"/>
        </pc:sldMkLst>
        <pc:spChg chg="mod">
          <ac:chgData name="Nicholas Romanidis" userId="f29e2cf6a91c20a6" providerId="LiveId" clId="{B50FB277-67B0-4FCE-8D71-A7B81881DF35}" dt="2020-09-13T18:00:39.639" v="842" actId="20577"/>
          <ac:spMkLst>
            <pc:docMk/>
            <pc:sldMk cId="994887175" sldId="277"/>
            <ac:spMk id="2" creationId="{6C3AFF55-E48F-4E44-B9F4-AABC894F20BF}"/>
          </ac:spMkLst>
        </pc:spChg>
      </pc:sldChg>
      <pc:sldChg chg="addSp">
        <pc:chgData name="Nicholas Romanidis" userId="f29e2cf6a91c20a6" providerId="LiveId" clId="{B50FB277-67B0-4FCE-8D71-A7B81881DF35}" dt="2020-09-13T18:00:47.720" v="843"/>
        <pc:sldMkLst>
          <pc:docMk/>
          <pc:sldMk cId="1608948474" sldId="277"/>
        </pc:sldMkLst>
        <pc:picChg chg="add">
          <ac:chgData name="Nicholas Romanidis" userId="f29e2cf6a91c20a6" providerId="LiveId" clId="{B50FB277-67B0-4FCE-8D71-A7B81881DF35}" dt="2020-09-13T18:00:47.720" v="843"/>
          <ac:picMkLst>
            <pc:docMk/>
            <pc:sldMk cId="1608948474" sldId="277"/>
            <ac:picMk id="2050" creationId="{3046412A-BEC9-4FF1-BDED-A089263BC35C}"/>
          </ac:picMkLst>
        </pc:picChg>
      </pc:sldChg>
      <pc:sldChg chg="addSp delSp modSp">
        <pc:chgData name="Nicholas Romanidis" userId="f29e2cf6a91c20a6" providerId="LiveId" clId="{B50FB277-67B0-4FCE-8D71-A7B81881DF35}" dt="2020-09-13T18:00:52.861" v="846"/>
        <pc:sldMkLst>
          <pc:docMk/>
          <pc:sldMk cId="1984372500" sldId="277"/>
        </pc:sldMkLst>
        <pc:spChg chg="del">
          <ac:chgData name="Nicholas Romanidis" userId="f29e2cf6a91c20a6" providerId="LiveId" clId="{B50FB277-67B0-4FCE-8D71-A7B81881DF35}" dt="2020-09-13T18:00:52.861" v="846"/>
          <ac:spMkLst>
            <pc:docMk/>
            <pc:sldMk cId="1984372500" sldId="277"/>
            <ac:spMk id="3" creationId="{BE678422-58E9-4F17-A96D-A29F860869F6}"/>
          </ac:spMkLst>
        </pc:spChg>
        <pc:picChg chg="add mod">
          <ac:chgData name="Nicholas Romanidis" userId="f29e2cf6a91c20a6" providerId="LiveId" clId="{B50FB277-67B0-4FCE-8D71-A7B81881DF35}" dt="2020-09-13T18:00:52.861" v="846"/>
          <ac:picMkLst>
            <pc:docMk/>
            <pc:sldMk cId="1984372500" sldId="277"/>
            <ac:picMk id="3074" creationId="{0B17EE57-2662-421F-AD43-48066126E941}"/>
          </ac:picMkLst>
        </pc:picChg>
      </pc:sldChg>
    </pc:docChg>
  </pc:docChgLst>
  <pc:docChgLst>
    <pc:chgData name="Nicholas Romanidis" userId="f29e2cf6a91c20a6" providerId="LiveId" clId="{135F6DE7-9AD2-4897-942C-ABA2D2D92992}"/>
    <pc:docChg chg="undo custSel addSld delSld modSld">
      <pc:chgData name="Nicholas Romanidis" userId="f29e2cf6a91c20a6" providerId="LiveId" clId="{135F6DE7-9AD2-4897-942C-ABA2D2D92992}" dt="2020-09-14T01:21:08.867" v="972" actId="207"/>
      <pc:docMkLst>
        <pc:docMk/>
      </pc:docMkLst>
      <pc:sldChg chg="modSp mod">
        <pc:chgData name="Nicholas Romanidis" userId="f29e2cf6a91c20a6" providerId="LiveId" clId="{135F6DE7-9AD2-4897-942C-ABA2D2D92992}" dt="2020-09-14T01:10:19.676" v="831" actId="20577"/>
        <pc:sldMkLst>
          <pc:docMk/>
          <pc:sldMk cId="1804591582" sldId="256"/>
        </pc:sldMkLst>
        <pc:spChg chg="mod">
          <ac:chgData name="Nicholas Romanidis" userId="f29e2cf6a91c20a6" providerId="LiveId" clId="{135F6DE7-9AD2-4897-942C-ABA2D2D92992}" dt="2020-09-14T01:10:19.676" v="831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2372548588" sldId="278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907111199" sldId="279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1519686889" sldId="280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2435656567" sldId="281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3393284714" sldId="282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2200271753" sldId="283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789724434" sldId="284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2232863741" sldId="285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3446697676" sldId="286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1289631475" sldId="287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2776156913" sldId="288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2981987373" sldId="289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3582921332" sldId="290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119527301" sldId="291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4143562082" sldId="292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3583318186" sldId="293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146239129" sldId="294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2169663668" sldId="295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247331632" sldId="296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1490870477" sldId="297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2219840568" sldId="298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2591689276" sldId="299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4096047924" sldId="300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4245786735" sldId="301"/>
        </pc:sldMkLst>
      </pc:sldChg>
      <pc:sldChg chg="del">
        <pc:chgData name="Nicholas Romanidis" userId="f29e2cf6a91c20a6" providerId="LiveId" clId="{135F6DE7-9AD2-4897-942C-ABA2D2D92992}" dt="2020-09-14T00:37:48.159" v="27" actId="47"/>
        <pc:sldMkLst>
          <pc:docMk/>
          <pc:sldMk cId="3674648126" sldId="302"/>
        </pc:sldMkLst>
      </pc:sldChg>
      <pc:sldChg chg="addSp delSp modSp new mod">
        <pc:chgData name="Nicholas Romanidis" userId="f29e2cf6a91c20a6" providerId="LiveId" clId="{135F6DE7-9AD2-4897-942C-ABA2D2D92992}" dt="2020-09-14T00:38:17.696" v="52"/>
        <pc:sldMkLst>
          <pc:docMk/>
          <pc:sldMk cId="1083871446" sldId="304"/>
        </pc:sldMkLst>
        <pc:spChg chg="mod">
          <ac:chgData name="Nicholas Romanidis" userId="f29e2cf6a91c20a6" providerId="LiveId" clId="{135F6DE7-9AD2-4897-942C-ABA2D2D92992}" dt="2020-09-14T00:38:15.265" v="51" actId="20577"/>
          <ac:spMkLst>
            <pc:docMk/>
            <pc:sldMk cId="1083871446" sldId="304"/>
            <ac:spMk id="2" creationId="{B66B6188-3F93-41E4-8AE0-923AAC2D3C06}"/>
          </ac:spMkLst>
        </pc:spChg>
        <pc:spChg chg="del">
          <ac:chgData name="Nicholas Romanidis" userId="f29e2cf6a91c20a6" providerId="LiveId" clId="{135F6DE7-9AD2-4897-942C-ABA2D2D92992}" dt="2020-09-14T00:38:17.696" v="52"/>
          <ac:spMkLst>
            <pc:docMk/>
            <pc:sldMk cId="1083871446" sldId="304"/>
            <ac:spMk id="3" creationId="{F67C43BF-2044-4586-8067-6DD9601C2555}"/>
          </ac:spMkLst>
        </pc:spChg>
        <pc:picChg chg="add mod">
          <ac:chgData name="Nicholas Romanidis" userId="f29e2cf6a91c20a6" providerId="LiveId" clId="{135F6DE7-9AD2-4897-942C-ABA2D2D92992}" dt="2020-09-14T00:38:17.696" v="52"/>
          <ac:picMkLst>
            <pc:docMk/>
            <pc:sldMk cId="1083871446" sldId="304"/>
            <ac:picMk id="1026" creationId="{C63DB0FC-B6E6-4546-AD76-EFE65759C43F}"/>
          </ac:picMkLst>
        </pc:picChg>
      </pc:sldChg>
      <pc:sldChg chg="modSp new mod">
        <pc:chgData name="Nicholas Romanidis" userId="f29e2cf6a91c20a6" providerId="LiveId" clId="{135F6DE7-9AD2-4897-942C-ABA2D2D92992}" dt="2020-09-14T00:40:30.297" v="92" actId="113"/>
        <pc:sldMkLst>
          <pc:docMk/>
          <pc:sldMk cId="3502404592" sldId="305"/>
        </pc:sldMkLst>
        <pc:spChg chg="mod">
          <ac:chgData name="Nicholas Romanidis" userId="f29e2cf6a91c20a6" providerId="LiveId" clId="{135F6DE7-9AD2-4897-942C-ABA2D2D92992}" dt="2020-09-14T00:39:16.343" v="79" actId="20577"/>
          <ac:spMkLst>
            <pc:docMk/>
            <pc:sldMk cId="3502404592" sldId="305"/>
            <ac:spMk id="2" creationId="{AF7D1F41-D311-4F65-8D13-896CA0D6E9DE}"/>
          </ac:spMkLst>
        </pc:spChg>
        <pc:spChg chg="mod">
          <ac:chgData name="Nicholas Romanidis" userId="f29e2cf6a91c20a6" providerId="LiveId" clId="{135F6DE7-9AD2-4897-942C-ABA2D2D92992}" dt="2020-09-14T00:40:30.297" v="92" actId="113"/>
          <ac:spMkLst>
            <pc:docMk/>
            <pc:sldMk cId="3502404592" sldId="305"/>
            <ac:spMk id="3" creationId="{5A92AA3C-2386-45A3-9662-2835C244A997}"/>
          </ac:spMkLst>
        </pc:spChg>
      </pc:sldChg>
      <pc:sldChg chg="modSp new mod">
        <pc:chgData name="Nicholas Romanidis" userId="f29e2cf6a91c20a6" providerId="LiveId" clId="{135F6DE7-9AD2-4897-942C-ABA2D2D92992}" dt="2020-09-14T00:42:31.962" v="158" actId="20577"/>
        <pc:sldMkLst>
          <pc:docMk/>
          <pc:sldMk cId="1226513534" sldId="306"/>
        </pc:sldMkLst>
        <pc:spChg chg="mod">
          <ac:chgData name="Nicholas Romanidis" userId="f29e2cf6a91c20a6" providerId="LiveId" clId="{135F6DE7-9AD2-4897-942C-ABA2D2D92992}" dt="2020-09-14T00:41:00.932" v="139" actId="20577"/>
          <ac:spMkLst>
            <pc:docMk/>
            <pc:sldMk cId="1226513534" sldId="306"/>
            <ac:spMk id="2" creationId="{CFF6B2E4-CE78-4F69-8F40-DD8194873485}"/>
          </ac:spMkLst>
        </pc:spChg>
        <pc:spChg chg="mod">
          <ac:chgData name="Nicholas Romanidis" userId="f29e2cf6a91c20a6" providerId="LiveId" clId="{135F6DE7-9AD2-4897-942C-ABA2D2D92992}" dt="2020-09-14T00:42:31.962" v="158" actId="20577"/>
          <ac:spMkLst>
            <pc:docMk/>
            <pc:sldMk cId="1226513534" sldId="306"/>
            <ac:spMk id="3" creationId="{08B024A5-F60F-46CA-A9FE-CE9CBE5E0AAC}"/>
          </ac:spMkLst>
        </pc:spChg>
      </pc:sldChg>
      <pc:sldChg chg="addSp delSp modSp new mod">
        <pc:chgData name="Nicholas Romanidis" userId="f29e2cf6a91c20a6" providerId="LiveId" clId="{135F6DE7-9AD2-4897-942C-ABA2D2D92992}" dt="2020-09-14T00:43:58.126" v="182"/>
        <pc:sldMkLst>
          <pc:docMk/>
          <pc:sldMk cId="2128995478" sldId="307"/>
        </pc:sldMkLst>
        <pc:spChg chg="mod">
          <ac:chgData name="Nicholas Romanidis" userId="f29e2cf6a91c20a6" providerId="LiveId" clId="{135F6DE7-9AD2-4897-942C-ABA2D2D92992}" dt="2020-09-14T00:43:56.215" v="181" actId="20577"/>
          <ac:spMkLst>
            <pc:docMk/>
            <pc:sldMk cId="2128995478" sldId="307"/>
            <ac:spMk id="2" creationId="{8505E178-39F0-44D3-99D8-FE60FAD025FD}"/>
          </ac:spMkLst>
        </pc:spChg>
        <pc:spChg chg="del">
          <ac:chgData name="Nicholas Romanidis" userId="f29e2cf6a91c20a6" providerId="LiveId" clId="{135F6DE7-9AD2-4897-942C-ABA2D2D92992}" dt="2020-09-14T00:43:58.126" v="182"/>
          <ac:spMkLst>
            <pc:docMk/>
            <pc:sldMk cId="2128995478" sldId="307"/>
            <ac:spMk id="3" creationId="{9D773690-68D1-4B89-A49D-23791F551FD2}"/>
          </ac:spMkLst>
        </pc:spChg>
        <pc:picChg chg="add mod">
          <ac:chgData name="Nicholas Romanidis" userId="f29e2cf6a91c20a6" providerId="LiveId" clId="{135F6DE7-9AD2-4897-942C-ABA2D2D92992}" dt="2020-09-14T00:43:58.126" v="182"/>
          <ac:picMkLst>
            <pc:docMk/>
            <pc:sldMk cId="2128995478" sldId="307"/>
            <ac:picMk id="2050" creationId="{49E526FE-0306-4E6F-9A95-923F2165F537}"/>
          </ac:picMkLst>
        </pc:picChg>
      </pc:sldChg>
      <pc:sldChg chg="addSp modSp new mod">
        <pc:chgData name="Nicholas Romanidis" userId="f29e2cf6a91c20a6" providerId="LiveId" clId="{135F6DE7-9AD2-4897-942C-ABA2D2D92992}" dt="2020-09-14T00:49:06.755" v="373" actId="1076"/>
        <pc:sldMkLst>
          <pc:docMk/>
          <pc:sldMk cId="401206462" sldId="308"/>
        </pc:sldMkLst>
        <pc:spChg chg="mod">
          <ac:chgData name="Nicholas Romanidis" userId="f29e2cf6a91c20a6" providerId="LiveId" clId="{135F6DE7-9AD2-4897-942C-ABA2D2D92992}" dt="2020-09-14T00:48:40.184" v="370" actId="1076"/>
          <ac:spMkLst>
            <pc:docMk/>
            <pc:sldMk cId="401206462" sldId="308"/>
            <ac:spMk id="2" creationId="{3227355B-758D-4F14-BC36-125741755F69}"/>
          </ac:spMkLst>
        </pc:spChg>
        <pc:spChg chg="mod">
          <ac:chgData name="Nicholas Romanidis" userId="f29e2cf6a91c20a6" providerId="LiveId" clId="{135F6DE7-9AD2-4897-942C-ABA2D2D92992}" dt="2020-09-14T00:48:20.457" v="367" actId="27636"/>
          <ac:spMkLst>
            <pc:docMk/>
            <pc:sldMk cId="401206462" sldId="308"/>
            <ac:spMk id="3" creationId="{FA4B4C82-8A26-4CD8-9537-33FD86D5010C}"/>
          </ac:spMkLst>
        </pc:spChg>
        <pc:picChg chg="add mod">
          <ac:chgData name="Nicholas Romanidis" userId="f29e2cf6a91c20a6" providerId="LiveId" clId="{135F6DE7-9AD2-4897-942C-ABA2D2D92992}" dt="2020-09-14T00:49:06.755" v="373" actId="1076"/>
          <ac:picMkLst>
            <pc:docMk/>
            <pc:sldMk cId="401206462" sldId="308"/>
            <ac:picMk id="3074" creationId="{FA2A1BDA-4CE6-44E8-91F0-98FCD69F94CD}"/>
          </ac:picMkLst>
        </pc:picChg>
      </pc:sldChg>
      <pc:sldChg chg="addSp delSp modSp new mod">
        <pc:chgData name="Nicholas Romanidis" userId="f29e2cf6a91c20a6" providerId="LiveId" clId="{135F6DE7-9AD2-4897-942C-ABA2D2D92992}" dt="2020-09-14T00:50:25.973" v="411" actId="1076"/>
        <pc:sldMkLst>
          <pc:docMk/>
          <pc:sldMk cId="1477937117" sldId="309"/>
        </pc:sldMkLst>
        <pc:spChg chg="add del mod">
          <ac:chgData name="Nicholas Romanidis" userId="f29e2cf6a91c20a6" providerId="LiveId" clId="{135F6DE7-9AD2-4897-942C-ABA2D2D92992}" dt="2020-09-14T00:50:02.682" v="405" actId="20577"/>
          <ac:spMkLst>
            <pc:docMk/>
            <pc:sldMk cId="1477937117" sldId="309"/>
            <ac:spMk id="2" creationId="{F4759956-E861-4E2F-9D53-58ABFA388291}"/>
          </ac:spMkLst>
        </pc:spChg>
        <pc:spChg chg="del">
          <ac:chgData name="Nicholas Romanidis" userId="f29e2cf6a91c20a6" providerId="LiveId" clId="{135F6DE7-9AD2-4897-942C-ABA2D2D92992}" dt="2020-09-14T00:50:06.534" v="406"/>
          <ac:spMkLst>
            <pc:docMk/>
            <pc:sldMk cId="1477937117" sldId="309"/>
            <ac:spMk id="3" creationId="{C8D91A49-6A80-498E-95C1-E604E48F0815}"/>
          </ac:spMkLst>
        </pc:spChg>
        <pc:spChg chg="add del mod">
          <ac:chgData name="Nicholas Romanidis" userId="f29e2cf6a91c20a6" providerId="LiveId" clId="{135F6DE7-9AD2-4897-942C-ABA2D2D92992}" dt="2020-09-14T00:49:57.052" v="376"/>
          <ac:spMkLst>
            <pc:docMk/>
            <pc:sldMk cId="1477937117" sldId="309"/>
            <ac:spMk id="6" creationId="{73A1F36C-096F-4B09-AB7F-3E95580AFCE9}"/>
          </ac:spMkLst>
        </pc:spChg>
        <pc:picChg chg="add mod">
          <ac:chgData name="Nicholas Romanidis" userId="f29e2cf6a91c20a6" providerId="LiveId" clId="{135F6DE7-9AD2-4897-942C-ABA2D2D92992}" dt="2020-09-14T00:50:25.973" v="411" actId="1076"/>
          <ac:picMkLst>
            <pc:docMk/>
            <pc:sldMk cId="1477937117" sldId="309"/>
            <ac:picMk id="4100" creationId="{2756233E-ECE0-4FE8-A3EC-8599C5F66945}"/>
          </ac:picMkLst>
        </pc:picChg>
      </pc:sldChg>
      <pc:sldChg chg="addSp modSp new mod">
        <pc:chgData name="Nicholas Romanidis" userId="f29e2cf6a91c20a6" providerId="LiveId" clId="{135F6DE7-9AD2-4897-942C-ABA2D2D92992}" dt="2020-09-14T00:53:16.800" v="487" actId="5793"/>
        <pc:sldMkLst>
          <pc:docMk/>
          <pc:sldMk cId="3135050292" sldId="310"/>
        </pc:sldMkLst>
        <pc:spChg chg="mod">
          <ac:chgData name="Nicholas Romanidis" userId="f29e2cf6a91c20a6" providerId="LiveId" clId="{135F6DE7-9AD2-4897-942C-ABA2D2D92992}" dt="2020-09-14T00:50:52.880" v="441" actId="20577"/>
          <ac:spMkLst>
            <pc:docMk/>
            <pc:sldMk cId="3135050292" sldId="310"/>
            <ac:spMk id="2" creationId="{ED0B7627-7214-4736-A691-66B77E758FF7}"/>
          </ac:spMkLst>
        </pc:spChg>
        <pc:spChg chg="mod">
          <ac:chgData name="Nicholas Romanidis" userId="f29e2cf6a91c20a6" providerId="LiveId" clId="{135F6DE7-9AD2-4897-942C-ABA2D2D92992}" dt="2020-09-14T00:53:16.800" v="487" actId="5793"/>
          <ac:spMkLst>
            <pc:docMk/>
            <pc:sldMk cId="3135050292" sldId="310"/>
            <ac:spMk id="3" creationId="{5017B9FB-62EB-4240-AA30-4C92321BDA8F}"/>
          </ac:spMkLst>
        </pc:spChg>
        <pc:picChg chg="add mod">
          <ac:chgData name="Nicholas Romanidis" userId="f29e2cf6a91c20a6" providerId="LiveId" clId="{135F6DE7-9AD2-4897-942C-ABA2D2D92992}" dt="2020-09-14T00:52:51.381" v="483" actId="1076"/>
          <ac:picMkLst>
            <pc:docMk/>
            <pc:sldMk cId="3135050292" sldId="310"/>
            <ac:picMk id="5122" creationId="{B8BEFADA-6BA7-4BD3-A363-DFFB84F2C856}"/>
          </ac:picMkLst>
        </pc:picChg>
      </pc:sldChg>
      <pc:sldChg chg="modSp new mod">
        <pc:chgData name="Nicholas Romanidis" userId="f29e2cf6a91c20a6" providerId="LiveId" clId="{135F6DE7-9AD2-4897-942C-ABA2D2D92992}" dt="2020-09-14T01:21:08.867" v="972" actId="207"/>
        <pc:sldMkLst>
          <pc:docMk/>
          <pc:sldMk cId="1140729436" sldId="311"/>
        </pc:sldMkLst>
        <pc:spChg chg="mod">
          <ac:chgData name="Nicholas Romanidis" userId="f29e2cf6a91c20a6" providerId="LiveId" clId="{135F6DE7-9AD2-4897-942C-ABA2D2D92992}" dt="2020-09-14T00:53:57.119" v="524" actId="20577"/>
          <ac:spMkLst>
            <pc:docMk/>
            <pc:sldMk cId="1140729436" sldId="311"/>
            <ac:spMk id="2" creationId="{4E7838F1-BB82-48E1-9C17-D235EAD12810}"/>
          </ac:spMkLst>
        </pc:spChg>
        <pc:spChg chg="mod">
          <ac:chgData name="Nicholas Romanidis" userId="f29e2cf6a91c20a6" providerId="LiveId" clId="{135F6DE7-9AD2-4897-942C-ABA2D2D92992}" dt="2020-09-14T01:21:08.867" v="972" actId="207"/>
          <ac:spMkLst>
            <pc:docMk/>
            <pc:sldMk cId="1140729436" sldId="311"/>
            <ac:spMk id="3" creationId="{5CEE3C8D-8AB3-4429-A42F-6AFAB5FEF2A6}"/>
          </ac:spMkLst>
        </pc:spChg>
      </pc:sldChg>
      <pc:sldChg chg="modSp new mod">
        <pc:chgData name="Nicholas Romanidis" userId="f29e2cf6a91c20a6" providerId="LiveId" clId="{135F6DE7-9AD2-4897-942C-ABA2D2D92992}" dt="2020-09-14T00:56:51.367" v="546" actId="20577"/>
        <pc:sldMkLst>
          <pc:docMk/>
          <pc:sldMk cId="1840877080" sldId="312"/>
        </pc:sldMkLst>
        <pc:spChg chg="mod">
          <ac:chgData name="Nicholas Romanidis" userId="f29e2cf6a91c20a6" providerId="LiveId" clId="{135F6DE7-9AD2-4897-942C-ABA2D2D92992}" dt="2020-09-14T00:55:15.495" v="533"/>
          <ac:spMkLst>
            <pc:docMk/>
            <pc:sldMk cId="1840877080" sldId="312"/>
            <ac:spMk id="2" creationId="{4427C772-2FCA-47ED-8E4F-E6978667683C}"/>
          </ac:spMkLst>
        </pc:spChg>
        <pc:spChg chg="mod">
          <ac:chgData name="Nicholas Romanidis" userId="f29e2cf6a91c20a6" providerId="LiveId" clId="{135F6DE7-9AD2-4897-942C-ABA2D2D92992}" dt="2020-09-14T00:56:51.367" v="546" actId="20577"/>
          <ac:spMkLst>
            <pc:docMk/>
            <pc:sldMk cId="1840877080" sldId="312"/>
            <ac:spMk id="3" creationId="{2D6FCDCE-57F0-4C3F-ABFC-44CA5045146D}"/>
          </ac:spMkLst>
        </pc:spChg>
      </pc:sldChg>
      <pc:sldChg chg="modSp new mod">
        <pc:chgData name="Nicholas Romanidis" userId="f29e2cf6a91c20a6" providerId="LiveId" clId="{135F6DE7-9AD2-4897-942C-ABA2D2D92992}" dt="2020-09-14T00:59:13.827" v="601" actId="20577"/>
        <pc:sldMkLst>
          <pc:docMk/>
          <pc:sldMk cId="1292961939" sldId="313"/>
        </pc:sldMkLst>
        <pc:spChg chg="mod">
          <ac:chgData name="Nicholas Romanidis" userId="f29e2cf6a91c20a6" providerId="LiveId" clId="{135F6DE7-9AD2-4897-942C-ABA2D2D92992}" dt="2020-09-14T00:57:33.711" v="548"/>
          <ac:spMkLst>
            <pc:docMk/>
            <pc:sldMk cId="1292961939" sldId="313"/>
            <ac:spMk id="2" creationId="{803A56C2-C4F6-4069-8DD1-89287FA29AE5}"/>
          </ac:spMkLst>
        </pc:spChg>
        <pc:spChg chg="mod">
          <ac:chgData name="Nicholas Romanidis" userId="f29e2cf6a91c20a6" providerId="LiveId" clId="{135F6DE7-9AD2-4897-942C-ABA2D2D92992}" dt="2020-09-14T00:59:13.827" v="601" actId="20577"/>
          <ac:spMkLst>
            <pc:docMk/>
            <pc:sldMk cId="1292961939" sldId="313"/>
            <ac:spMk id="3" creationId="{A69A0C5B-A986-46CF-B7DD-5478A7C21177}"/>
          </ac:spMkLst>
        </pc:spChg>
      </pc:sldChg>
      <pc:sldChg chg="modSp new mod">
        <pc:chgData name="Nicholas Romanidis" userId="f29e2cf6a91c20a6" providerId="LiveId" clId="{135F6DE7-9AD2-4897-942C-ABA2D2D92992}" dt="2020-09-14T01:00:49.436" v="633" actId="113"/>
        <pc:sldMkLst>
          <pc:docMk/>
          <pc:sldMk cId="2087336176" sldId="314"/>
        </pc:sldMkLst>
        <pc:spChg chg="mod">
          <ac:chgData name="Nicholas Romanidis" userId="f29e2cf6a91c20a6" providerId="LiveId" clId="{135F6DE7-9AD2-4897-942C-ABA2D2D92992}" dt="2020-09-14T00:59:37.978" v="622" actId="20577"/>
          <ac:spMkLst>
            <pc:docMk/>
            <pc:sldMk cId="2087336176" sldId="314"/>
            <ac:spMk id="2" creationId="{7BD841AD-280C-499F-9B4C-D77F5A635F0B}"/>
          </ac:spMkLst>
        </pc:spChg>
        <pc:spChg chg="mod">
          <ac:chgData name="Nicholas Romanidis" userId="f29e2cf6a91c20a6" providerId="LiveId" clId="{135F6DE7-9AD2-4897-942C-ABA2D2D92992}" dt="2020-09-14T01:00:49.436" v="633" actId="113"/>
          <ac:spMkLst>
            <pc:docMk/>
            <pc:sldMk cId="2087336176" sldId="314"/>
            <ac:spMk id="3" creationId="{37B98FC4-230A-4873-8DE5-8733AB97BB45}"/>
          </ac:spMkLst>
        </pc:spChg>
      </pc:sldChg>
      <pc:sldChg chg="addSp modSp new mod">
        <pc:chgData name="Nicholas Romanidis" userId="f29e2cf6a91c20a6" providerId="LiveId" clId="{135F6DE7-9AD2-4897-942C-ABA2D2D92992}" dt="2020-09-14T01:04:46.208" v="743" actId="20577"/>
        <pc:sldMkLst>
          <pc:docMk/>
          <pc:sldMk cId="1041475526" sldId="315"/>
        </pc:sldMkLst>
        <pc:spChg chg="mod">
          <ac:chgData name="Nicholas Romanidis" userId="f29e2cf6a91c20a6" providerId="LiveId" clId="{135F6DE7-9AD2-4897-942C-ABA2D2D92992}" dt="2020-09-14T01:01:46.400" v="657" actId="20577"/>
          <ac:spMkLst>
            <pc:docMk/>
            <pc:sldMk cId="1041475526" sldId="315"/>
            <ac:spMk id="2" creationId="{F9353603-9843-448C-8DD1-66B764D156E3}"/>
          </ac:spMkLst>
        </pc:spChg>
        <pc:spChg chg="mod">
          <ac:chgData name="Nicholas Romanidis" userId="f29e2cf6a91c20a6" providerId="LiveId" clId="{135F6DE7-9AD2-4897-942C-ABA2D2D92992}" dt="2020-09-14T01:04:46.208" v="743" actId="20577"/>
          <ac:spMkLst>
            <pc:docMk/>
            <pc:sldMk cId="1041475526" sldId="315"/>
            <ac:spMk id="3" creationId="{52585934-880C-4796-ADF0-B6B75BE9E376}"/>
          </ac:spMkLst>
        </pc:spChg>
        <pc:picChg chg="add mod">
          <ac:chgData name="Nicholas Romanidis" userId="f29e2cf6a91c20a6" providerId="LiveId" clId="{135F6DE7-9AD2-4897-942C-ABA2D2D92992}" dt="2020-09-14T01:03:21.719" v="706" actId="1035"/>
          <ac:picMkLst>
            <pc:docMk/>
            <pc:sldMk cId="1041475526" sldId="315"/>
            <ac:picMk id="6" creationId="{E2ACAF64-3850-429C-A334-CC30078D2367}"/>
          </ac:picMkLst>
        </pc:picChg>
        <pc:picChg chg="add mod">
          <ac:chgData name="Nicholas Romanidis" userId="f29e2cf6a91c20a6" providerId="LiveId" clId="{135F6DE7-9AD2-4897-942C-ABA2D2D92992}" dt="2020-09-14T01:03:27.409" v="733" actId="1035"/>
          <ac:picMkLst>
            <pc:docMk/>
            <pc:sldMk cId="1041475526" sldId="315"/>
            <ac:picMk id="7" creationId="{E7321CE3-9C30-489E-A0E4-24CE3718C7F0}"/>
          </ac:picMkLst>
        </pc:picChg>
      </pc:sldChg>
      <pc:sldChg chg="modSp new mod">
        <pc:chgData name="Nicholas Romanidis" userId="f29e2cf6a91c20a6" providerId="LiveId" clId="{135F6DE7-9AD2-4897-942C-ABA2D2D92992}" dt="2020-09-14T01:05:53.957" v="778" actId="20577"/>
        <pc:sldMkLst>
          <pc:docMk/>
          <pc:sldMk cId="919650705" sldId="316"/>
        </pc:sldMkLst>
        <pc:spChg chg="mod">
          <ac:chgData name="Nicholas Romanidis" userId="f29e2cf6a91c20a6" providerId="LiveId" clId="{135F6DE7-9AD2-4897-942C-ABA2D2D92992}" dt="2020-09-14T01:05:13.353" v="762" actId="20577"/>
          <ac:spMkLst>
            <pc:docMk/>
            <pc:sldMk cId="919650705" sldId="316"/>
            <ac:spMk id="2" creationId="{2571AA93-5120-437F-9AE2-0C7843D9D527}"/>
          </ac:spMkLst>
        </pc:spChg>
        <pc:spChg chg="mod">
          <ac:chgData name="Nicholas Romanidis" userId="f29e2cf6a91c20a6" providerId="LiveId" clId="{135F6DE7-9AD2-4897-942C-ABA2D2D92992}" dt="2020-09-14T01:05:53.957" v="778" actId="20577"/>
          <ac:spMkLst>
            <pc:docMk/>
            <pc:sldMk cId="919650705" sldId="316"/>
            <ac:spMk id="3" creationId="{5B87C272-CAFD-43AB-B16D-0BF8CB9DCAF5}"/>
          </ac:spMkLst>
        </pc:spChg>
      </pc:sldChg>
      <pc:sldChg chg="modSp new mod">
        <pc:chgData name="Nicholas Romanidis" userId="f29e2cf6a91c20a6" providerId="LiveId" clId="{135F6DE7-9AD2-4897-942C-ABA2D2D92992}" dt="2020-09-14T01:06:54.351" v="796" actId="6549"/>
        <pc:sldMkLst>
          <pc:docMk/>
          <pc:sldMk cId="3379301798" sldId="317"/>
        </pc:sldMkLst>
        <pc:spChg chg="mod">
          <ac:chgData name="Nicholas Romanidis" userId="f29e2cf6a91c20a6" providerId="LiveId" clId="{135F6DE7-9AD2-4897-942C-ABA2D2D92992}" dt="2020-09-14T01:06:17.625" v="792" actId="20577"/>
          <ac:spMkLst>
            <pc:docMk/>
            <pc:sldMk cId="3379301798" sldId="317"/>
            <ac:spMk id="2" creationId="{14845411-94FC-498A-A894-B683943F46CB}"/>
          </ac:spMkLst>
        </pc:spChg>
        <pc:spChg chg="mod">
          <ac:chgData name="Nicholas Romanidis" userId="f29e2cf6a91c20a6" providerId="LiveId" clId="{135F6DE7-9AD2-4897-942C-ABA2D2D92992}" dt="2020-09-14T01:06:54.351" v="796" actId="6549"/>
          <ac:spMkLst>
            <pc:docMk/>
            <pc:sldMk cId="3379301798" sldId="317"/>
            <ac:spMk id="3" creationId="{299CD645-72AC-4103-B08C-98EB8082A731}"/>
          </ac:spMkLst>
        </pc:spChg>
      </pc:sldChg>
      <pc:sldChg chg="modSp new mod">
        <pc:chgData name="Nicholas Romanidis" userId="f29e2cf6a91c20a6" providerId="LiveId" clId="{135F6DE7-9AD2-4897-942C-ABA2D2D92992}" dt="2020-09-14T01:09:31.323" v="829" actId="20577"/>
        <pc:sldMkLst>
          <pc:docMk/>
          <pc:sldMk cId="3920450174" sldId="318"/>
        </pc:sldMkLst>
        <pc:spChg chg="mod">
          <ac:chgData name="Nicholas Romanidis" userId="f29e2cf6a91c20a6" providerId="LiveId" clId="{135F6DE7-9AD2-4897-942C-ABA2D2D92992}" dt="2020-09-14T01:08:27.669" v="804" actId="20577"/>
          <ac:spMkLst>
            <pc:docMk/>
            <pc:sldMk cId="3920450174" sldId="318"/>
            <ac:spMk id="2" creationId="{336F8EF8-CE9F-41EC-B5F5-EDFF8DAABDD3}"/>
          </ac:spMkLst>
        </pc:spChg>
        <pc:spChg chg="mod">
          <ac:chgData name="Nicholas Romanidis" userId="f29e2cf6a91c20a6" providerId="LiveId" clId="{135F6DE7-9AD2-4897-942C-ABA2D2D92992}" dt="2020-09-14T01:09:31.323" v="829" actId="20577"/>
          <ac:spMkLst>
            <pc:docMk/>
            <pc:sldMk cId="3920450174" sldId="318"/>
            <ac:spMk id="3" creationId="{46B98030-76E5-493F-9763-CB37E161BF97}"/>
          </ac:spMkLst>
        </pc:spChg>
      </pc:sldChg>
      <pc:sldChg chg="modSp new mod">
        <pc:chgData name="Nicholas Romanidis" userId="f29e2cf6a91c20a6" providerId="LiveId" clId="{135F6DE7-9AD2-4897-942C-ABA2D2D92992}" dt="2020-09-14T01:18:09.620" v="970" actId="27636"/>
        <pc:sldMkLst>
          <pc:docMk/>
          <pc:sldMk cId="2364887361" sldId="319"/>
        </pc:sldMkLst>
        <pc:spChg chg="mod">
          <ac:chgData name="Nicholas Romanidis" userId="f29e2cf6a91c20a6" providerId="LiveId" clId="{135F6DE7-9AD2-4897-942C-ABA2D2D92992}" dt="2020-09-14T01:12:54.653" v="853" actId="20577"/>
          <ac:spMkLst>
            <pc:docMk/>
            <pc:sldMk cId="2364887361" sldId="319"/>
            <ac:spMk id="2" creationId="{57B33356-8C44-4CF4-AEE1-867C4933F650}"/>
          </ac:spMkLst>
        </pc:spChg>
        <pc:spChg chg="mod">
          <ac:chgData name="Nicholas Romanidis" userId="f29e2cf6a91c20a6" providerId="LiveId" clId="{135F6DE7-9AD2-4897-942C-ABA2D2D92992}" dt="2020-09-14T01:18:09.620" v="970" actId="27636"/>
          <ac:spMkLst>
            <pc:docMk/>
            <pc:sldMk cId="2364887361" sldId="319"/>
            <ac:spMk id="3" creationId="{BCAC1F34-32D5-48AA-B661-E09B5D93924E}"/>
          </ac:spMkLst>
        </pc:spChg>
      </pc:sldChg>
    </pc:docChg>
  </pc:docChgLst>
  <pc:docChgLst>
    <pc:chgData name="Nicholas Romanidis" userId="f29e2cf6a91c20a6" providerId="LiveId" clId="{EA8489CE-A302-4C02-9EA2-194EAE308586}"/>
    <pc:docChg chg="custSel addSld delSld modSld">
      <pc:chgData name="Nicholas Romanidis" userId="f29e2cf6a91c20a6" providerId="LiveId" clId="{EA8489CE-A302-4C02-9EA2-194EAE308586}" dt="2020-09-20T19:09:01.776" v="13" actId="14100"/>
      <pc:docMkLst>
        <pc:docMk/>
      </pc:docMkLst>
      <pc:sldChg chg="modSp">
        <pc:chgData name="Nicholas Romanidis" userId="f29e2cf6a91c20a6" providerId="LiveId" clId="{EA8489CE-A302-4C02-9EA2-194EAE308586}" dt="2020-09-20T19:09:01.776" v="13" actId="14100"/>
        <pc:sldMkLst>
          <pc:docMk/>
          <pc:sldMk cId="4076335545" sldId="303"/>
        </pc:sldMkLst>
        <pc:picChg chg="mod">
          <ac:chgData name="Nicholas Romanidis" userId="f29e2cf6a91c20a6" providerId="LiveId" clId="{EA8489CE-A302-4C02-9EA2-194EAE308586}" dt="2020-09-20T19:09:01.776" v="13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modSp mod">
        <pc:chgData name="Nicholas Romanidis" userId="f29e2cf6a91c20a6" providerId="LiveId" clId="{EA8489CE-A302-4C02-9EA2-194EAE308586}" dt="2020-09-18T10:58:41.014" v="0" actId="33524"/>
        <pc:sldMkLst>
          <pc:docMk/>
          <pc:sldMk cId="401206462" sldId="308"/>
        </pc:sldMkLst>
        <pc:spChg chg="mod">
          <ac:chgData name="Nicholas Romanidis" userId="f29e2cf6a91c20a6" providerId="LiveId" clId="{EA8489CE-A302-4C02-9EA2-194EAE308586}" dt="2020-09-18T10:58:41.014" v="0" actId="33524"/>
          <ac:spMkLst>
            <pc:docMk/>
            <pc:sldMk cId="401206462" sldId="308"/>
            <ac:spMk id="3" creationId="{FA4B4C82-8A26-4CD8-9537-33FD86D5010C}"/>
          </ac:spMkLst>
        </pc:spChg>
      </pc:sldChg>
      <pc:sldChg chg="modSp add del">
        <pc:chgData name="Nicholas Romanidis" userId="f29e2cf6a91c20a6" providerId="LiveId" clId="{EA8489CE-A302-4C02-9EA2-194EAE308586}" dt="2020-09-18T11:01:15.811" v="9" actId="1076"/>
        <pc:sldMkLst>
          <pc:docMk/>
          <pc:sldMk cId="3135050292" sldId="310"/>
        </pc:sldMkLst>
        <pc:picChg chg="mod">
          <ac:chgData name="Nicholas Romanidis" userId="f29e2cf6a91c20a6" providerId="LiveId" clId="{EA8489CE-A302-4C02-9EA2-194EAE308586}" dt="2020-09-18T11:01:15.811" v="9" actId="1076"/>
          <ac:picMkLst>
            <pc:docMk/>
            <pc:sldMk cId="3135050292" sldId="310"/>
            <ac:picMk id="1026" creationId="{2DA4D6FE-21FA-41F6-9720-5228391EC07F}"/>
          </ac:picMkLst>
        </pc:picChg>
        <pc:picChg chg="mod">
          <ac:chgData name="Nicholas Romanidis" userId="f29e2cf6a91c20a6" providerId="LiveId" clId="{EA8489CE-A302-4C02-9EA2-194EAE308586}" dt="2020-09-18T11:00:58.465" v="6" actId="1076"/>
          <ac:picMkLst>
            <pc:docMk/>
            <pc:sldMk cId="3135050292" sldId="310"/>
            <ac:picMk id="5122" creationId="{B8BEFADA-6BA7-4BD3-A363-DFFB84F2C856}"/>
          </ac:picMkLst>
        </pc:picChg>
      </pc:sldChg>
      <pc:sldChg chg="addSp">
        <pc:chgData name="Nicholas Romanidis" userId="f29e2cf6a91c20a6" providerId="LiveId" clId="{EA8489CE-A302-4C02-9EA2-194EAE308586}" dt="2020-09-18T11:00:42.158" v="1"/>
        <pc:sldMkLst>
          <pc:docMk/>
          <pc:sldMk cId="3666081963" sldId="310"/>
        </pc:sldMkLst>
        <pc:picChg chg="add">
          <ac:chgData name="Nicholas Romanidis" userId="f29e2cf6a91c20a6" providerId="LiveId" clId="{EA8489CE-A302-4C02-9EA2-194EAE308586}" dt="2020-09-18T11:00:42.158" v="1"/>
          <ac:picMkLst>
            <pc:docMk/>
            <pc:sldMk cId="3666081963" sldId="310"/>
            <ac:picMk id="1026" creationId="{2DA4D6FE-21FA-41F6-9720-5228391EC07F}"/>
          </ac:picMkLst>
        </pc:picChg>
      </pc:sldChg>
      <pc:sldChg chg="modSp mod">
        <pc:chgData name="Nicholas Romanidis" userId="f29e2cf6a91c20a6" providerId="LiveId" clId="{EA8489CE-A302-4C02-9EA2-194EAE308586}" dt="2020-09-18T11:04:58.885" v="10" actId="113"/>
        <pc:sldMkLst>
          <pc:docMk/>
          <pc:sldMk cId="3920450174" sldId="318"/>
        </pc:sldMkLst>
        <pc:spChg chg="mod">
          <ac:chgData name="Nicholas Romanidis" userId="f29e2cf6a91c20a6" providerId="LiveId" clId="{EA8489CE-A302-4C02-9EA2-194EAE308586}" dt="2020-09-18T11:04:58.885" v="10" actId="113"/>
          <ac:spMkLst>
            <pc:docMk/>
            <pc:sldMk cId="3920450174" sldId="318"/>
            <ac:spMk id="3" creationId="{46B98030-76E5-493F-9763-CB37E161BF97}"/>
          </ac:spMkLst>
        </pc:spChg>
      </pc:sldChg>
    </pc:docChg>
  </pc:docChgLst>
  <pc:docChgLst>
    <pc:chgData name="Nicholas Romanidis" userId="f29e2cf6a91c20a6" providerId="LiveId" clId="{C2388921-A0B0-4978-ACB3-EF4659FDDC5E}"/>
    <pc:docChg chg="undo custSel addSld delSld modSld sldOrd">
      <pc:chgData name="Nicholas Romanidis" userId="f29e2cf6a91c20a6" providerId="LiveId" clId="{C2388921-A0B0-4978-ACB3-EF4659FDDC5E}" dt="2020-09-13T21:20:22.257" v="5203" actId="14100"/>
      <pc:docMkLst>
        <pc:docMk/>
      </pc:docMkLst>
      <pc:sldChg chg="modSp mod">
        <pc:chgData name="Nicholas Romanidis" userId="f29e2cf6a91c20a6" providerId="LiveId" clId="{C2388921-A0B0-4978-ACB3-EF4659FDDC5E}" dt="2020-09-13T19:39:37.093" v="558" actId="20577"/>
        <pc:sldMkLst>
          <pc:docMk/>
          <pc:sldMk cId="1804591582" sldId="256"/>
        </pc:sldMkLst>
        <pc:spChg chg="mod">
          <ac:chgData name="Nicholas Romanidis" userId="f29e2cf6a91c20a6" providerId="LiveId" clId="{C2388921-A0B0-4978-ACB3-EF4659FDDC5E}" dt="2020-09-13T18:48:01.694" v="38" actId="20577"/>
          <ac:spMkLst>
            <pc:docMk/>
            <pc:sldMk cId="1804591582" sldId="256"/>
            <ac:spMk id="2" creationId="{422CC2E1-0660-4D1C-9018-EDB887BFB953}"/>
          </ac:spMkLst>
        </pc:spChg>
        <pc:spChg chg="mod">
          <ac:chgData name="Nicholas Romanidis" userId="f29e2cf6a91c20a6" providerId="LiveId" clId="{C2388921-A0B0-4978-ACB3-EF4659FDDC5E}" dt="2020-09-13T19:39:37.093" v="558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540217787" sldId="257"/>
        </pc:sldMkLst>
        <pc:spChg chg="mod">
          <ac:chgData name="Nicholas Romanidis" userId="f29e2cf6a91c20a6" providerId="LiveId" clId="{C2388921-A0B0-4978-ACB3-EF4659FDDC5E}" dt="2020-09-13T18:50:06.035" v="48" actId="20577"/>
          <ac:spMkLst>
            <pc:docMk/>
            <pc:sldMk cId="2540217787" sldId="257"/>
            <ac:spMk id="3" creationId="{6BCA289D-EA40-45F9-A6FD-E2E86C91315B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481925345" sldId="258"/>
        </pc:sldMkLst>
        <pc:spChg chg="mod">
          <ac:chgData name="Nicholas Romanidis" userId="f29e2cf6a91c20a6" providerId="LiveId" clId="{C2388921-A0B0-4978-ACB3-EF4659FDDC5E}" dt="2020-09-13T18:51:15.829" v="56" actId="20577"/>
          <ac:spMkLst>
            <pc:docMk/>
            <pc:sldMk cId="481925345" sldId="258"/>
            <ac:spMk id="3" creationId="{EE085AE0-23F4-4461-A210-2D08B4EB28D8}"/>
          </ac:spMkLst>
        </pc:spChg>
      </pc:sldChg>
      <pc:sldChg chg="del">
        <pc:chgData name="Nicholas Romanidis" userId="f29e2cf6a91c20a6" providerId="LiveId" clId="{C2388921-A0B0-4978-ACB3-EF4659FDDC5E}" dt="2020-09-13T18:52:48.618" v="57" actId="2696"/>
        <pc:sldMkLst>
          <pc:docMk/>
          <pc:sldMk cId="4078980961" sldId="259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061133240" sldId="260"/>
        </pc:sldMkLst>
        <pc:spChg chg="mod">
          <ac:chgData name="Nicholas Romanidis" userId="f29e2cf6a91c20a6" providerId="LiveId" clId="{C2388921-A0B0-4978-ACB3-EF4659FDDC5E}" dt="2020-09-13T18:53:13.120" v="58" actId="20577"/>
          <ac:spMkLst>
            <pc:docMk/>
            <pc:sldMk cId="1061133240" sldId="260"/>
            <ac:spMk id="3" creationId="{ADED2E06-7BEC-4A9C-8F37-96253D973241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4239534415" sldId="26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435859688" sldId="262"/>
        </pc:sldMkLst>
        <pc:spChg chg="mod">
          <ac:chgData name="Nicholas Romanidis" userId="f29e2cf6a91c20a6" providerId="LiveId" clId="{C2388921-A0B0-4978-ACB3-EF4659FDDC5E}" dt="2020-09-13T18:54:28.439" v="82" actId="20577"/>
          <ac:spMkLst>
            <pc:docMk/>
            <pc:sldMk cId="3435859688" sldId="262"/>
            <ac:spMk id="3" creationId="{5A20245F-F14E-4D5E-859F-B6DD26ECA0D9}"/>
          </ac:spMkLst>
        </pc:spChg>
      </pc:sldChg>
      <pc:sldChg chg="del">
        <pc:chgData name="Nicholas Romanidis" userId="f29e2cf6a91c20a6" providerId="LiveId" clId="{C2388921-A0B0-4978-ACB3-EF4659FDDC5E}" dt="2020-09-13T18:54:47.457" v="83" actId="2696"/>
        <pc:sldMkLst>
          <pc:docMk/>
          <pc:sldMk cId="1342105631" sldId="263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42067436" sldId="264"/>
        </pc:sldMkLst>
        <pc:spChg chg="mod">
          <ac:chgData name="Nicholas Romanidis" userId="f29e2cf6a91c20a6" providerId="LiveId" clId="{C2388921-A0B0-4978-ACB3-EF4659FDDC5E}" dt="2020-09-13T18:55:23.131" v="88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8:58:44.891" v="167" actId="6549"/>
          <ac:spMkLst>
            <pc:docMk/>
            <pc:sldMk cId="542067436" sldId="264"/>
            <ac:spMk id="3" creationId="{BD78925B-2CC7-4FC2-844B-B6CE39A1FC9F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364694005" sldId="265"/>
        </pc:sldMkLst>
        <pc:spChg chg="mod">
          <ac:chgData name="Nicholas Romanidis" userId="f29e2cf6a91c20a6" providerId="LiveId" clId="{C2388921-A0B0-4978-ACB3-EF4659FDDC5E}" dt="2020-09-13T19:03:04.420" v="433" actId="27636"/>
          <ac:spMkLst>
            <pc:docMk/>
            <pc:sldMk cId="3364694005" sldId="265"/>
            <ac:spMk id="3" creationId="{DDD0EC81-FACB-4E75-B3BD-BDAFF49D171A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0607787" sldId="266"/>
        </pc:sldMkLst>
        <pc:spChg chg="mod">
          <ac:chgData name="Nicholas Romanidis" userId="f29e2cf6a91c20a6" providerId="LiveId" clId="{C2388921-A0B0-4978-ACB3-EF4659FDDC5E}" dt="2020-09-13T19:04:17.111" v="49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778639378" sldId="268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30623812" sldId="269"/>
        </pc:sldMkLst>
        <pc:spChg chg="mod">
          <ac:chgData name="Nicholas Romanidis" userId="f29e2cf6a91c20a6" providerId="LiveId" clId="{C2388921-A0B0-4978-ACB3-EF4659FDDC5E}" dt="2020-09-13T18:59:06.209" v="1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9:01:07.585" v="368" actId="20577"/>
          <ac:spMkLst>
            <pc:docMk/>
            <pc:sldMk cId="530623812" sldId="269"/>
            <ac:spMk id="3" creationId="{BD78925B-2CC7-4FC2-844B-B6CE39A1FC9F}"/>
          </ac:spMkLst>
        </pc:spChg>
      </pc:sldChg>
      <pc:sldChg chg="del">
        <pc:chgData name="Nicholas Romanidis" userId="f29e2cf6a91c20a6" providerId="LiveId" clId="{C2388921-A0B0-4978-ACB3-EF4659FDDC5E}" dt="2020-09-13T18:51:07.074" v="52" actId="2696"/>
        <pc:sldMkLst>
          <pc:docMk/>
          <pc:sldMk cId="3606519397" sldId="270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16370643" sldId="27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283923513" sldId="272"/>
        </pc:sldMkLst>
        <pc:spChg chg="mod">
          <ac:chgData name="Nicholas Romanidis" userId="f29e2cf6a91c20a6" providerId="LiveId" clId="{C2388921-A0B0-4978-ACB3-EF4659FDDC5E}" dt="2020-09-13T19:02:16.837" v="416" actId="20577"/>
          <ac:spMkLst>
            <pc:docMk/>
            <pc:sldMk cId="1283923513" sldId="272"/>
            <ac:spMk id="3" creationId="{AF4B9719-3E8B-4026-AAF7-683241D83E5C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95776052" sldId="273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212831329" sldId="274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2514629540" sldId="275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562508310" sldId="276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994887175" sldId="277"/>
        </pc:sldMkLst>
      </pc:sldChg>
      <pc:sldChg chg="addSp">
        <pc:chgData name="Nicholas Romanidis" userId="f29e2cf6a91c20a6" providerId="LiveId" clId="{C2388921-A0B0-4978-ACB3-EF4659FDDC5E}" dt="2020-09-13T19:47:15.610" v="802"/>
        <pc:sldMkLst>
          <pc:docMk/>
          <pc:sldMk cId="204306123" sldId="278"/>
        </pc:sldMkLst>
        <pc:picChg chg="add">
          <ac:chgData name="Nicholas Romanidis" userId="f29e2cf6a91c20a6" providerId="LiveId" clId="{C2388921-A0B0-4978-ACB3-EF4659FDDC5E}" dt="2020-09-13T19:47:15.610" v="802"/>
          <ac:picMkLst>
            <pc:docMk/>
            <pc:sldMk cId="204306123" sldId="278"/>
            <ac:picMk id="1026" creationId="{18A0CE7A-E228-4584-AF5D-0A60490B5647}"/>
          </ac:picMkLst>
        </pc:picChg>
      </pc:sldChg>
      <pc:sldChg chg="modSp new add del mod ord">
        <pc:chgData name="Nicholas Romanidis" userId="f29e2cf6a91c20a6" providerId="LiveId" clId="{C2388921-A0B0-4978-ACB3-EF4659FDDC5E}" dt="2020-09-13T19:52:55.502" v="970" actId="20577"/>
        <pc:sldMkLst>
          <pc:docMk/>
          <pc:sldMk cId="2372548588" sldId="278"/>
        </pc:sldMkLst>
        <pc:spChg chg="mod">
          <ac:chgData name="Nicholas Romanidis" userId="f29e2cf6a91c20a6" providerId="LiveId" clId="{C2388921-A0B0-4978-ACB3-EF4659FDDC5E}" dt="2020-09-13T19:44:39.252" v="587" actId="20577"/>
          <ac:spMkLst>
            <pc:docMk/>
            <pc:sldMk cId="2372548588" sldId="278"/>
            <ac:spMk id="2" creationId="{616914A0-4737-4A79-8CDA-499E52193962}"/>
          </ac:spMkLst>
        </pc:spChg>
        <pc:spChg chg="mod">
          <ac:chgData name="Nicholas Romanidis" userId="f29e2cf6a91c20a6" providerId="LiveId" clId="{C2388921-A0B0-4978-ACB3-EF4659FDDC5E}" dt="2020-09-13T19:52:55.502" v="970" actId="20577"/>
          <ac:spMkLst>
            <pc:docMk/>
            <pc:sldMk cId="2372548588" sldId="278"/>
            <ac:spMk id="3" creationId="{74709E42-F1E8-46C4-94B4-0283DD65A86B}"/>
          </ac:spMkLst>
        </pc:spChg>
        <pc:picChg chg="mod">
          <ac:chgData name="Nicholas Romanidis" userId="f29e2cf6a91c20a6" providerId="LiveId" clId="{C2388921-A0B0-4978-ACB3-EF4659FDDC5E}" dt="2020-09-13T19:47:30.911" v="807" actId="14100"/>
          <ac:picMkLst>
            <pc:docMk/>
            <pc:sldMk cId="2372548588" sldId="278"/>
            <ac:picMk id="1026" creationId="{18A0CE7A-E228-4584-AF5D-0A60490B5647}"/>
          </ac:picMkLst>
        </pc:picChg>
      </pc:sldChg>
      <pc:sldChg chg="addSp">
        <pc:chgData name="Nicholas Romanidis" userId="f29e2cf6a91c20a6" providerId="LiveId" clId="{C2388921-A0B0-4978-ACB3-EF4659FDDC5E}" dt="2020-09-13T19:54:07.113" v="1054"/>
        <pc:sldMkLst>
          <pc:docMk/>
          <pc:sldMk cId="789138668" sldId="279"/>
        </pc:sldMkLst>
        <pc:picChg chg="add">
          <ac:chgData name="Nicholas Romanidis" userId="f29e2cf6a91c20a6" providerId="LiveId" clId="{C2388921-A0B0-4978-ACB3-EF4659FDDC5E}" dt="2020-09-13T19:54:07.113" v="1054"/>
          <ac:picMkLst>
            <pc:docMk/>
            <pc:sldMk cId="789138668" sldId="279"/>
            <ac:picMk id="3074" creationId="{4D5091CB-9E61-49AA-9396-FCD697CC7874}"/>
          </ac:picMkLst>
        </pc:picChg>
      </pc:sldChg>
      <pc:sldChg chg="addSp modSp new add del mod">
        <pc:chgData name="Nicholas Romanidis" userId="f29e2cf6a91c20a6" providerId="LiveId" clId="{C2388921-A0B0-4978-ACB3-EF4659FDDC5E}" dt="2020-09-13T20:02:07.720" v="1629" actId="27636"/>
        <pc:sldMkLst>
          <pc:docMk/>
          <pc:sldMk cId="907111199" sldId="279"/>
        </pc:sldMkLst>
        <pc:spChg chg="mod">
          <ac:chgData name="Nicholas Romanidis" userId="f29e2cf6a91c20a6" providerId="LiveId" clId="{C2388921-A0B0-4978-ACB3-EF4659FDDC5E}" dt="2020-09-13T19:53:09.591" v="987" actId="20577"/>
          <ac:spMkLst>
            <pc:docMk/>
            <pc:sldMk cId="907111199" sldId="279"/>
            <ac:spMk id="2" creationId="{0220544B-7D0E-4CAA-8338-5F34E2A6B013}"/>
          </ac:spMkLst>
        </pc:spChg>
        <pc:spChg chg="mod">
          <ac:chgData name="Nicholas Romanidis" userId="f29e2cf6a91c20a6" providerId="LiveId" clId="{C2388921-A0B0-4978-ACB3-EF4659FDDC5E}" dt="2020-09-13T20:02:07.720" v="1629" actId="27636"/>
          <ac:spMkLst>
            <pc:docMk/>
            <pc:sldMk cId="907111199" sldId="279"/>
            <ac:spMk id="3" creationId="{8222847B-C2E9-4DF0-BD58-3478CA5B2599}"/>
          </ac:spMkLst>
        </pc:spChg>
        <pc:spChg chg="add mod">
          <ac:chgData name="Nicholas Romanidis" userId="f29e2cf6a91c20a6" providerId="LiveId" clId="{C2388921-A0B0-4978-ACB3-EF4659FDDC5E}" dt="2020-09-13T19:55:05.490" v="1078" actId="1076"/>
          <ac:spMkLst>
            <pc:docMk/>
            <pc:sldMk cId="907111199" sldId="279"/>
            <ac:spMk id="6" creationId="{654C1A05-1E66-41A5-A471-85600F841B5D}"/>
          </ac:spMkLst>
        </pc:spChg>
        <pc:spChg chg="add mod">
          <ac:chgData name="Nicholas Romanidis" userId="f29e2cf6a91c20a6" providerId="LiveId" clId="{C2388921-A0B0-4978-ACB3-EF4659FDDC5E}" dt="2020-09-13T19:55:11.387" v="1079" actId="1076"/>
          <ac:spMkLst>
            <pc:docMk/>
            <pc:sldMk cId="907111199" sldId="279"/>
            <ac:spMk id="7" creationId="{93A64EFF-2036-4E0E-92C5-93A3C6875C8A}"/>
          </ac:spMkLst>
        </pc:spChg>
        <pc:picChg chg="mod">
          <ac:chgData name="Nicholas Romanidis" userId="f29e2cf6a91c20a6" providerId="LiveId" clId="{C2388921-A0B0-4978-ACB3-EF4659FDDC5E}" dt="2020-09-13T19:54:00.780" v="1053" actId="1076"/>
          <ac:picMkLst>
            <pc:docMk/>
            <pc:sldMk cId="907111199" sldId="279"/>
            <ac:picMk id="2050" creationId="{7BD3737F-2A04-4A6B-8B1F-65AFE24D6E71}"/>
          </ac:picMkLst>
        </pc:picChg>
        <pc:picChg chg="mod">
          <ac:chgData name="Nicholas Romanidis" userId="f29e2cf6a91c20a6" providerId="LiveId" clId="{C2388921-A0B0-4978-ACB3-EF4659FDDC5E}" dt="2020-09-13T19:54:12.771" v="1056" actId="1076"/>
          <ac:picMkLst>
            <pc:docMk/>
            <pc:sldMk cId="907111199" sldId="279"/>
            <ac:picMk id="3074" creationId="{4D5091CB-9E61-49AA-9396-FCD697CC7874}"/>
          </ac:picMkLst>
        </pc:picChg>
      </pc:sldChg>
      <pc:sldChg chg="addSp">
        <pc:chgData name="Nicholas Romanidis" userId="f29e2cf6a91c20a6" providerId="LiveId" clId="{C2388921-A0B0-4978-ACB3-EF4659FDDC5E}" dt="2020-09-13T19:53:54.941" v="1051"/>
        <pc:sldMkLst>
          <pc:docMk/>
          <pc:sldMk cId="1755134955" sldId="279"/>
        </pc:sldMkLst>
        <pc:picChg chg="add">
          <ac:chgData name="Nicholas Romanidis" userId="f29e2cf6a91c20a6" providerId="LiveId" clId="{C2388921-A0B0-4978-ACB3-EF4659FDDC5E}" dt="2020-09-13T19:53:54.941" v="1051"/>
          <ac:picMkLst>
            <pc:docMk/>
            <pc:sldMk cId="1755134955" sldId="279"/>
            <ac:picMk id="2050" creationId="{7BD3737F-2A04-4A6B-8B1F-65AFE24D6E71}"/>
          </ac:picMkLst>
        </pc:picChg>
      </pc:sldChg>
      <pc:sldChg chg="addSp">
        <pc:chgData name="Nicholas Romanidis" userId="f29e2cf6a91c20a6" providerId="LiveId" clId="{C2388921-A0B0-4978-ACB3-EF4659FDDC5E}" dt="2020-09-13T20:01:24.182" v="1621"/>
        <pc:sldMkLst>
          <pc:docMk/>
          <pc:sldMk cId="211390125" sldId="280"/>
        </pc:sldMkLst>
        <pc:picChg chg="add">
          <ac:chgData name="Nicholas Romanidis" userId="f29e2cf6a91c20a6" providerId="LiveId" clId="{C2388921-A0B0-4978-ACB3-EF4659FDDC5E}" dt="2020-09-13T20:01:24.182" v="1621"/>
          <ac:picMkLst>
            <pc:docMk/>
            <pc:sldMk cId="211390125" sldId="280"/>
            <ac:picMk id="4098" creationId="{D1F92B79-619F-492B-8FC9-ACEA6FAE3767}"/>
          </ac:picMkLst>
        </pc:picChg>
      </pc:sldChg>
      <pc:sldChg chg="modSp new add del mod">
        <pc:chgData name="Nicholas Romanidis" userId="f29e2cf6a91c20a6" providerId="LiveId" clId="{C2388921-A0B0-4978-ACB3-EF4659FDDC5E}" dt="2020-09-13T20:18:43.883" v="2259" actId="20577"/>
        <pc:sldMkLst>
          <pc:docMk/>
          <pc:sldMk cId="1519686889" sldId="280"/>
        </pc:sldMkLst>
        <pc:spChg chg="mod">
          <ac:chgData name="Nicholas Romanidis" userId="f29e2cf6a91c20a6" providerId="LiveId" clId="{C2388921-A0B0-4978-ACB3-EF4659FDDC5E}" dt="2020-09-13T20:18:43.883" v="2259" actId="20577"/>
          <ac:spMkLst>
            <pc:docMk/>
            <pc:sldMk cId="1519686889" sldId="280"/>
            <ac:spMk id="2" creationId="{249034A1-7B80-423A-A537-664E60DBC6BD}"/>
          </ac:spMkLst>
        </pc:spChg>
        <pc:spChg chg="mod">
          <ac:chgData name="Nicholas Romanidis" userId="f29e2cf6a91c20a6" providerId="LiveId" clId="{C2388921-A0B0-4978-ACB3-EF4659FDDC5E}" dt="2020-09-13T20:01:40.039" v="1626" actId="14100"/>
          <ac:spMkLst>
            <pc:docMk/>
            <pc:sldMk cId="1519686889" sldId="280"/>
            <ac:spMk id="3" creationId="{CB48F4F7-8114-4925-9333-2205DEF4CDE9}"/>
          </ac:spMkLst>
        </pc:spChg>
        <pc:picChg chg="mod">
          <ac:chgData name="Nicholas Romanidis" userId="f29e2cf6a91c20a6" providerId="LiveId" clId="{C2388921-A0B0-4978-ACB3-EF4659FDDC5E}" dt="2020-09-13T20:01:35.981" v="1625" actId="14100"/>
          <ac:picMkLst>
            <pc:docMk/>
            <pc:sldMk cId="1519686889" sldId="280"/>
            <ac:picMk id="4098" creationId="{D1F92B79-619F-492B-8FC9-ACEA6FAE3767}"/>
          </ac:picMkLst>
        </pc:picChg>
      </pc:sldChg>
      <pc:sldChg chg="addSp">
        <pc:chgData name="Nicholas Romanidis" userId="f29e2cf6a91c20a6" providerId="LiveId" clId="{C2388921-A0B0-4978-ACB3-EF4659FDDC5E}" dt="2020-09-13T20:08:40.489" v="2017"/>
        <pc:sldMkLst>
          <pc:docMk/>
          <pc:sldMk cId="358859870" sldId="281"/>
        </pc:sldMkLst>
        <pc:picChg chg="add">
          <ac:chgData name="Nicholas Romanidis" userId="f29e2cf6a91c20a6" providerId="LiveId" clId="{C2388921-A0B0-4978-ACB3-EF4659FDDC5E}" dt="2020-09-13T20:08:40.489" v="2017"/>
          <ac:picMkLst>
            <pc:docMk/>
            <pc:sldMk cId="358859870" sldId="281"/>
            <ac:picMk id="5122" creationId="{07FE380B-F1DF-42D4-AB82-3ACF7C71EE46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44:28.377" v="3925" actId="27636"/>
        <pc:sldMkLst>
          <pc:docMk/>
          <pc:sldMk cId="2435656567" sldId="281"/>
        </pc:sldMkLst>
        <pc:spChg chg="mod">
          <ac:chgData name="Nicholas Romanidis" userId="f29e2cf6a91c20a6" providerId="LiveId" clId="{C2388921-A0B0-4978-ACB3-EF4659FDDC5E}" dt="2020-09-13T20:03:15.593" v="1663" actId="20577"/>
          <ac:spMkLst>
            <pc:docMk/>
            <pc:sldMk cId="2435656567" sldId="281"/>
            <ac:spMk id="2" creationId="{29148FCE-6FAC-4C42-938A-43EDFD354C57}"/>
          </ac:spMkLst>
        </pc:spChg>
        <pc:spChg chg="mod">
          <ac:chgData name="Nicholas Romanidis" userId="f29e2cf6a91c20a6" providerId="LiveId" clId="{C2388921-A0B0-4978-ACB3-EF4659FDDC5E}" dt="2020-09-13T20:44:28.377" v="3925" actId="27636"/>
          <ac:spMkLst>
            <pc:docMk/>
            <pc:sldMk cId="2435656567" sldId="281"/>
            <ac:spMk id="3" creationId="{FE9DD9D9-7605-43B2-B280-D54D3E88F55E}"/>
          </ac:spMkLst>
        </pc:spChg>
        <pc:picChg chg="add mod">
          <ac:chgData name="Nicholas Romanidis" userId="f29e2cf6a91c20a6" providerId="LiveId" clId="{C2388921-A0B0-4978-ACB3-EF4659FDDC5E}" dt="2020-09-13T20:44:23.834" v="3923" actId="14100"/>
          <ac:picMkLst>
            <pc:docMk/>
            <pc:sldMk cId="2435656567" sldId="281"/>
            <ac:picMk id="7" creationId="{E3AE1834-F2BE-45BC-9C31-B110F03DC9AF}"/>
          </ac:picMkLst>
        </pc:picChg>
        <pc:picChg chg="del mod">
          <ac:chgData name="Nicholas Romanidis" userId="f29e2cf6a91c20a6" providerId="LiveId" clId="{C2388921-A0B0-4978-ACB3-EF4659FDDC5E}" dt="2020-09-13T20:43:32.721" v="3912" actId="478"/>
          <ac:picMkLst>
            <pc:docMk/>
            <pc:sldMk cId="2435656567" sldId="281"/>
            <ac:picMk id="5122" creationId="{07FE380B-F1DF-42D4-AB82-3ACF7C71EE46}"/>
          </ac:picMkLst>
        </pc:picChg>
      </pc:sldChg>
      <pc:sldChg chg="addSp">
        <pc:chgData name="Nicholas Romanidis" userId="f29e2cf6a91c20a6" providerId="LiveId" clId="{C2388921-A0B0-4978-ACB3-EF4659FDDC5E}" dt="2020-09-13T20:17:19.157" v="2203"/>
        <pc:sldMkLst>
          <pc:docMk/>
          <pc:sldMk cId="3181649844" sldId="282"/>
        </pc:sldMkLst>
        <pc:picChg chg="add">
          <ac:chgData name="Nicholas Romanidis" userId="f29e2cf6a91c20a6" providerId="LiveId" clId="{C2388921-A0B0-4978-ACB3-EF4659FDDC5E}" dt="2020-09-13T20:17:19.157" v="2203"/>
          <ac:picMkLst>
            <pc:docMk/>
            <pc:sldMk cId="3181649844" sldId="282"/>
            <ac:picMk id="6146" creationId="{3E9A2EBA-F25D-45E9-BA2E-5678E6A8793C}"/>
          </ac:picMkLst>
        </pc:picChg>
      </pc:sldChg>
      <pc:sldChg chg="modSp new add del mod">
        <pc:chgData name="Nicholas Romanidis" userId="f29e2cf6a91c20a6" providerId="LiveId" clId="{C2388921-A0B0-4978-ACB3-EF4659FDDC5E}" dt="2020-09-13T20:26:13.351" v="2750" actId="20577"/>
        <pc:sldMkLst>
          <pc:docMk/>
          <pc:sldMk cId="3393284714" sldId="282"/>
        </pc:sldMkLst>
        <pc:spChg chg="mod">
          <ac:chgData name="Nicholas Romanidis" userId="f29e2cf6a91c20a6" providerId="LiveId" clId="{C2388921-A0B0-4978-ACB3-EF4659FDDC5E}" dt="2020-09-13T20:12:06.436" v="2068" actId="20577"/>
          <ac:spMkLst>
            <pc:docMk/>
            <pc:sldMk cId="3393284714" sldId="282"/>
            <ac:spMk id="2" creationId="{7D32C683-333D-449F-BFB8-6DABDB196D8E}"/>
          </ac:spMkLst>
        </pc:spChg>
        <pc:spChg chg="mod">
          <ac:chgData name="Nicholas Romanidis" userId="f29e2cf6a91c20a6" providerId="LiveId" clId="{C2388921-A0B0-4978-ACB3-EF4659FDDC5E}" dt="2020-09-13T20:26:13.351" v="2750" actId="20577"/>
          <ac:spMkLst>
            <pc:docMk/>
            <pc:sldMk cId="3393284714" sldId="282"/>
            <ac:spMk id="3" creationId="{6E4B8254-6A1B-4F7E-A2C3-44FDB15A63D6}"/>
          </ac:spMkLst>
        </pc:spChg>
        <pc:picChg chg="mod">
          <ac:chgData name="Nicholas Romanidis" userId="f29e2cf6a91c20a6" providerId="LiveId" clId="{C2388921-A0B0-4978-ACB3-EF4659FDDC5E}" dt="2020-09-13T20:17:28.006" v="2207" actId="1076"/>
          <ac:picMkLst>
            <pc:docMk/>
            <pc:sldMk cId="3393284714" sldId="282"/>
            <ac:picMk id="6146" creationId="{3E9A2EBA-F25D-45E9-BA2E-5678E6A8793C}"/>
          </ac:picMkLst>
        </pc:picChg>
      </pc:sldChg>
      <pc:sldChg chg="modSp new mod">
        <pc:chgData name="Nicholas Romanidis" userId="f29e2cf6a91c20a6" providerId="LiveId" clId="{C2388921-A0B0-4978-ACB3-EF4659FDDC5E}" dt="2020-09-13T20:27:18.654" v="2792" actId="20577"/>
        <pc:sldMkLst>
          <pc:docMk/>
          <pc:sldMk cId="2200271753" sldId="283"/>
        </pc:sldMkLst>
        <pc:spChg chg="mod">
          <ac:chgData name="Nicholas Romanidis" userId="f29e2cf6a91c20a6" providerId="LiveId" clId="{C2388921-A0B0-4978-ACB3-EF4659FDDC5E}" dt="2020-09-13T20:19:42.348" v="2384"/>
          <ac:spMkLst>
            <pc:docMk/>
            <pc:sldMk cId="2200271753" sldId="283"/>
            <ac:spMk id="2" creationId="{5819B332-12D8-48C6-84ED-A45F270E3C17}"/>
          </ac:spMkLst>
        </pc:spChg>
        <pc:spChg chg="mod">
          <ac:chgData name="Nicholas Romanidis" userId="f29e2cf6a91c20a6" providerId="LiveId" clId="{C2388921-A0B0-4978-ACB3-EF4659FDDC5E}" dt="2020-09-13T20:27:18.654" v="2792" actId="20577"/>
          <ac:spMkLst>
            <pc:docMk/>
            <pc:sldMk cId="2200271753" sldId="283"/>
            <ac:spMk id="3" creationId="{2D2586E8-458F-48FF-A073-958DC216CE79}"/>
          </ac:spMkLst>
        </pc:spChg>
      </pc:sldChg>
      <pc:sldChg chg="addSp">
        <pc:chgData name="Nicholas Romanidis" userId="f29e2cf6a91c20a6" providerId="LiveId" clId="{C2388921-A0B0-4978-ACB3-EF4659FDDC5E}" dt="2020-09-13T20:25:13.804" v="2725"/>
        <pc:sldMkLst>
          <pc:docMk/>
          <pc:sldMk cId="132073296" sldId="284"/>
        </pc:sldMkLst>
        <pc:picChg chg="add">
          <ac:chgData name="Nicholas Romanidis" userId="f29e2cf6a91c20a6" providerId="LiveId" clId="{C2388921-A0B0-4978-ACB3-EF4659FDDC5E}" dt="2020-09-13T20:25:13.804" v="2725"/>
          <ac:picMkLst>
            <pc:docMk/>
            <pc:sldMk cId="132073296" sldId="284"/>
            <ac:picMk id="7170" creationId="{79EAAA4A-1E76-48BC-BC4A-A2C8C062ED20}"/>
          </ac:picMkLst>
        </pc:picChg>
      </pc:sldChg>
      <pc:sldChg chg="modSp new add del mod">
        <pc:chgData name="Nicholas Romanidis" userId="f29e2cf6a91c20a6" providerId="LiveId" clId="{C2388921-A0B0-4978-ACB3-EF4659FDDC5E}" dt="2020-09-13T20:25:20.044" v="2727" actId="1076"/>
        <pc:sldMkLst>
          <pc:docMk/>
          <pc:sldMk cId="789724434" sldId="284"/>
        </pc:sldMkLst>
        <pc:spChg chg="mod">
          <ac:chgData name="Nicholas Romanidis" userId="f29e2cf6a91c20a6" providerId="LiveId" clId="{C2388921-A0B0-4978-ACB3-EF4659FDDC5E}" dt="2020-09-13T20:22:26.750" v="2614" actId="20577"/>
          <ac:spMkLst>
            <pc:docMk/>
            <pc:sldMk cId="789724434" sldId="284"/>
            <ac:spMk id="2" creationId="{8D30A60D-B9B8-4B71-A32F-75F0544A68D7}"/>
          </ac:spMkLst>
        </pc:spChg>
        <pc:spChg chg="mod">
          <ac:chgData name="Nicholas Romanidis" userId="f29e2cf6a91c20a6" providerId="LiveId" clId="{C2388921-A0B0-4978-ACB3-EF4659FDDC5E}" dt="2020-09-13T20:25:10.317" v="2724" actId="5793"/>
          <ac:spMkLst>
            <pc:docMk/>
            <pc:sldMk cId="789724434" sldId="284"/>
            <ac:spMk id="3" creationId="{CA52A3EF-2117-4D09-8EB0-80D0955DD28C}"/>
          </ac:spMkLst>
        </pc:spChg>
        <pc:picChg chg="mod">
          <ac:chgData name="Nicholas Romanidis" userId="f29e2cf6a91c20a6" providerId="LiveId" clId="{C2388921-A0B0-4978-ACB3-EF4659FDDC5E}" dt="2020-09-13T20:25:20.044" v="2727" actId="1076"/>
          <ac:picMkLst>
            <pc:docMk/>
            <pc:sldMk cId="789724434" sldId="284"/>
            <ac:picMk id="7170" creationId="{79EAAA4A-1E76-48BC-BC4A-A2C8C062ED20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34:31.257" v="3290" actId="1076"/>
        <pc:sldMkLst>
          <pc:docMk/>
          <pc:sldMk cId="2232863741" sldId="285"/>
        </pc:sldMkLst>
        <pc:spChg chg="mod">
          <ac:chgData name="Nicholas Romanidis" userId="f29e2cf6a91c20a6" providerId="LiveId" clId="{C2388921-A0B0-4978-ACB3-EF4659FDDC5E}" dt="2020-09-13T20:27:33.029" v="2808" actId="20577"/>
          <ac:spMkLst>
            <pc:docMk/>
            <pc:sldMk cId="2232863741" sldId="285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4:31.257" v="3290" actId="1076"/>
          <ac:spMkLst>
            <pc:docMk/>
            <pc:sldMk cId="2232863741" sldId="285"/>
            <ac:spMk id="3" creationId="{ADEDDC55-3A33-463C-B5FD-6D107DB92FCE}"/>
          </ac:spMkLst>
        </pc:spChg>
        <pc:spChg chg="add del mod">
          <ac:chgData name="Nicholas Romanidis" userId="f29e2cf6a91c20a6" providerId="LiveId" clId="{C2388921-A0B0-4978-ACB3-EF4659FDDC5E}" dt="2020-09-13T20:29:48.969" v="2911" actId="478"/>
          <ac:spMkLst>
            <pc:docMk/>
            <pc:sldMk cId="2232863741" sldId="285"/>
            <ac:spMk id="6" creationId="{F304392F-A236-462A-9D34-E62E87BD87EB}"/>
          </ac:spMkLst>
        </pc:spChg>
        <pc:spChg chg="add mod">
          <ac:chgData name="Nicholas Romanidis" userId="f29e2cf6a91c20a6" providerId="LiveId" clId="{C2388921-A0B0-4978-ACB3-EF4659FDDC5E}" dt="2020-09-13T20:33:41.820" v="3277" actId="14100"/>
          <ac:spMkLst>
            <pc:docMk/>
            <pc:sldMk cId="2232863741" sldId="285"/>
            <ac:spMk id="7" creationId="{1CAB6E3A-EDB4-4B75-A6BA-BC045D7B91A7}"/>
          </ac:spMkLst>
        </pc:spChg>
        <pc:picChg chg="mod">
          <ac:chgData name="Nicholas Romanidis" userId="f29e2cf6a91c20a6" providerId="LiveId" clId="{C2388921-A0B0-4978-ACB3-EF4659FDDC5E}" dt="2020-09-13T20:34:24.761" v="3289" actId="14100"/>
          <ac:picMkLst>
            <pc:docMk/>
            <pc:sldMk cId="2232863741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3:51.683" v="3279"/>
        <pc:sldMkLst>
          <pc:docMk/>
          <pc:sldMk cId="3107812017" sldId="285"/>
        </pc:sldMkLst>
        <pc:picChg chg="add">
          <ac:chgData name="Nicholas Romanidis" userId="f29e2cf6a91c20a6" providerId="LiveId" clId="{C2388921-A0B0-4978-ACB3-EF4659FDDC5E}" dt="2020-09-13T20:33:51.683" v="3279"/>
          <ac:picMkLst>
            <pc:docMk/>
            <pc:sldMk cId="3107812017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5:57.265" v="3490"/>
        <pc:sldMkLst>
          <pc:docMk/>
          <pc:sldMk cId="2233847158" sldId="286"/>
        </pc:sldMkLst>
        <pc:picChg chg="add">
          <ac:chgData name="Nicholas Romanidis" userId="f29e2cf6a91c20a6" providerId="LiveId" clId="{C2388921-A0B0-4978-ACB3-EF4659FDDC5E}" dt="2020-09-13T20:35:57.265" v="3490"/>
          <ac:picMkLst>
            <pc:docMk/>
            <pc:sldMk cId="2233847158" sldId="286"/>
            <ac:picMk id="9218" creationId="{80926A41-08B5-4CA2-8983-5EFD312F1943}"/>
          </ac:picMkLst>
        </pc:picChg>
      </pc:sldChg>
      <pc:sldChg chg="delSp modSp add del mod">
        <pc:chgData name="Nicholas Romanidis" userId="f29e2cf6a91c20a6" providerId="LiveId" clId="{C2388921-A0B0-4978-ACB3-EF4659FDDC5E}" dt="2020-09-13T20:38:28.279" v="3810" actId="14100"/>
        <pc:sldMkLst>
          <pc:docMk/>
          <pc:sldMk cId="3446697676" sldId="286"/>
        </pc:sldMkLst>
        <pc:spChg chg="mod">
          <ac:chgData name="Nicholas Romanidis" userId="f29e2cf6a91c20a6" providerId="LiveId" clId="{C2388921-A0B0-4978-ACB3-EF4659FDDC5E}" dt="2020-09-13T20:34:52.872" v="3314" actId="20577"/>
          <ac:spMkLst>
            <pc:docMk/>
            <pc:sldMk cId="3446697676" sldId="286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5:51.751" v="3488" actId="14100"/>
          <ac:spMkLst>
            <pc:docMk/>
            <pc:sldMk cId="3446697676" sldId="286"/>
            <ac:spMk id="3" creationId="{ADEDDC55-3A33-463C-B5FD-6D107DB92FCE}"/>
          </ac:spMkLst>
        </pc:spChg>
        <pc:spChg chg="mod">
          <ac:chgData name="Nicholas Romanidis" userId="f29e2cf6a91c20a6" providerId="LiveId" clId="{C2388921-A0B0-4978-ACB3-EF4659FDDC5E}" dt="2020-09-13T20:38:28.279" v="3810" actId="14100"/>
          <ac:spMkLst>
            <pc:docMk/>
            <pc:sldMk cId="3446697676" sldId="286"/>
            <ac:spMk id="7" creationId="{1CAB6E3A-EDB4-4B75-A6BA-BC045D7B91A7}"/>
          </ac:spMkLst>
        </pc:spChg>
        <pc:picChg chg="del">
          <ac:chgData name="Nicholas Romanidis" userId="f29e2cf6a91c20a6" providerId="LiveId" clId="{C2388921-A0B0-4978-ACB3-EF4659FDDC5E}" dt="2020-09-13T20:35:53.441" v="3489" actId="478"/>
          <ac:picMkLst>
            <pc:docMk/>
            <pc:sldMk cId="3446697676" sldId="286"/>
            <ac:picMk id="8194" creationId="{64BA8F8A-6D4C-46D1-999D-917B8DADB0B7}"/>
          </ac:picMkLst>
        </pc:picChg>
        <pc:picChg chg="mod">
          <ac:chgData name="Nicholas Romanidis" userId="f29e2cf6a91c20a6" providerId="LiveId" clId="{C2388921-A0B0-4978-ACB3-EF4659FDDC5E}" dt="2020-09-13T20:36:04.728" v="3493" actId="1076"/>
          <ac:picMkLst>
            <pc:docMk/>
            <pc:sldMk cId="3446697676" sldId="286"/>
            <ac:picMk id="9218" creationId="{80926A41-08B5-4CA2-8983-5EFD312F1943}"/>
          </ac:picMkLst>
        </pc:picChg>
      </pc:sldChg>
      <pc:sldChg chg="modSp new mod">
        <pc:chgData name="Nicholas Romanidis" userId="f29e2cf6a91c20a6" providerId="LiveId" clId="{C2388921-A0B0-4978-ACB3-EF4659FDDC5E}" dt="2020-09-13T20:40:21.095" v="3885" actId="20577"/>
        <pc:sldMkLst>
          <pc:docMk/>
          <pc:sldMk cId="1289631475" sldId="287"/>
        </pc:sldMkLst>
        <pc:spChg chg="mod">
          <ac:chgData name="Nicholas Romanidis" userId="f29e2cf6a91c20a6" providerId="LiveId" clId="{C2388921-A0B0-4978-ACB3-EF4659FDDC5E}" dt="2020-09-13T20:40:06.339" v="3828" actId="20577"/>
          <ac:spMkLst>
            <pc:docMk/>
            <pc:sldMk cId="1289631475" sldId="287"/>
            <ac:spMk id="2" creationId="{6A69766A-D29A-4EF3-B4F7-47798F83C076}"/>
          </ac:spMkLst>
        </pc:spChg>
        <pc:spChg chg="mod">
          <ac:chgData name="Nicholas Romanidis" userId="f29e2cf6a91c20a6" providerId="LiveId" clId="{C2388921-A0B0-4978-ACB3-EF4659FDDC5E}" dt="2020-09-13T20:40:21.095" v="3885" actId="20577"/>
          <ac:spMkLst>
            <pc:docMk/>
            <pc:sldMk cId="1289631475" sldId="287"/>
            <ac:spMk id="3" creationId="{6D202F12-9DA7-4BA0-9EFF-02D173061DE4}"/>
          </ac:spMkLst>
        </pc:spChg>
      </pc:sldChg>
      <pc:sldChg chg="addSp modSp new mod">
        <pc:chgData name="Nicholas Romanidis" userId="f29e2cf6a91c20a6" providerId="LiveId" clId="{C2388921-A0B0-4978-ACB3-EF4659FDDC5E}" dt="2020-09-13T20:46:59.084" v="3932" actId="1076"/>
        <pc:sldMkLst>
          <pc:docMk/>
          <pc:sldMk cId="2776156913" sldId="288"/>
        </pc:sldMkLst>
        <pc:spChg chg="mod">
          <ac:chgData name="Nicholas Romanidis" userId="f29e2cf6a91c20a6" providerId="LiveId" clId="{C2388921-A0B0-4978-ACB3-EF4659FDDC5E}" dt="2020-09-13T20:40:34.183" v="3901" actId="20577"/>
          <ac:spMkLst>
            <pc:docMk/>
            <pc:sldMk cId="2776156913" sldId="288"/>
            <ac:spMk id="2" creationId="{B83E1992-8A80-430B-BC14-E0542E1AC975}"/>
          </ac:spMkLst>
        </pc:spChg>
        <pc:spChg chg="mod">
          <ac:chgData name="Nicholas Romanidis" userId="f29e2cf6a91c20a6" providerId="LiveId" clId="{C2388921-A0B0-4978-ACB3-EF4659FDDC5E}" dt="2020-09-13T20:41:04.779" v="3911" actId="20577"/>
          <ac:spMkLst>
            <pc:docMk/>
            <pc:sldMk cId="2776156913" sldId="288"/>
            <ac:spMk id="3" creationId="{2B6CC079-ADFF-429F-847C-14B3036AD4D3}"/>
          </ac:spMkLst>
        </pc:spChg>
        <pc:picChg chg="add mod">
          <ac:chgData name="Nicholas Romanidis" userId="f29e2cf6a91c20a6" providerId="LiveId" clId="{C2388921-A0B0-4978-ACB3-EF4659FDDC5E}" dt="2020-09-13T20:46:59.084" v="3932" actId="1076"/>
          <ac:picMkLst>
            <pc:docMk/>
            <pc:sldMk cId="2776156913" sldId="288"/>
            <ac:picMk id="7" creationId="{75900E8C-BDBA-4BF0-8C7A-68FBD1B706A2}"/>
          </ac:picMkLst>
        </pc:picChg>
      </pc:sldChg>
      <pc:sldChg chg="modSp new mod">
        <pc:chgData name="Nicholas Romanidis" userId="f29e2cf6a91c20a6" providerId="LiveId" clId="{C2388921-A0B0-4978-ACB3-EF4659FDDC5E}" dt="2020-09-13T20:50:58.358" v="4267" actId="6549"/>
        <pc:sldMkLst>
          <pc:docMk/>
          <pc:sldMk cId="2981987373" sldId="289"/>
        </pc:sldMkLst>
        <pc:spChg chg="mod">
          <ac:chgData name="Nicholas Romanidis" userId="f29e2cf6a91c20a6" providerId="LiveId" clId="{C2388921-A0B0-4978-ACB3-EF4659FDDC5E}" dt="2020-09-13T20:47:19.249" v="3949" actId="20577"/>
          <ac:spMkLst>
            <pc:docMk/>
            <pc:sldMk cId="2981987373" sldId="289"/>
            <ac:spMk id="2" creationId="{EA9BFDC7-7C1A-4186-A3DE-CC36E894B043}"/>
          </ac:spMkLst>
        </pc:spChg>
        <pc:spChg chg="mod">
          <ac:chgData name="Nicholas Romanidis" userId="f29e2cf6a91c20a6" providerId="LiveId" clId="{C2388921-A0B0-4978-ACB3-EF4659FDDC5E}" dt="2020-09-13T20:50:58.358" v="4267" actId="6549"/>
          <ac:spMkLst>
            <pc:docMk/>
            <pc:sldMk cId="2981987373" sldId="289"/>
            <ac:spMk id="3" creationId="{D7A742C8-0EF5-4FD5-982B-8A66B92D1982}"/>
          </ac:spMkLst>
        </pc:spChg>
      </pc:sldChg>
      <pc:sldChg chg="modSp new mod">
        <pc:chgData name="Nicholas Romanidis" userId="f29e2cf6a91c20a6" providerId="LiveId" clId="{C2388921-A0B0-4978-ACB3-EF4659FDDC5E}" dt="2020-09-13T20:52:17.860" v="4328" actId="20577"/>
        <pc:sldMkLst>
          <pc:docMk/>
          <pc:sldMk cId="3582921332" sldId="290"/>
        </pc:sldMkLst>
        <pc:spChg chg="mod">
          <ac:chgData name="Nicholas Romanidis" userId="f29e2cf6a91c20a6" providerId="LiveId" clId="{C2388921-A0B0-4978-ACB3-EF4659FDDC5E}" dt="2020-09-13T20:50:39.174" v="4265" actId="20577"/>
          <ac:spMkLst>
            <pc:docMk/>
            <pc:sldMk cId="3582921332" sldId="290"/>
            <ac:spMk id="2" creationId="{15046F50-7EC9-42F2-B7F7-2EFC51BF2FE6}"/>
          </ac:spMkLst>
        </pc:spChg>
        <pc:spChg chg="mod">
          <ac:chgData name="Nicholas Romanidis" userId="f29e2cf6a91c20a6" providerId="LiveId" clId="{C2388921-A0B0-4978-ACB3-EF4659FDDC5E}" dt="2020-09-13T20:52:17.860" v="4328" actId="20577"/>
          <ac:spMkLst>
            <pc:docMk/>
            <pc:sldMk cId="3582921332" sldId="290"/>
            <ac:spMk id="3" creationId="{DA2DD254-FD4E-4C13-8569-F6835DAFF2A1}"/>
          </ac:spMkLst>
        </pc:spChg>
      </pc:sldChg>
      <pc:sldChg chg="modSp new add del mod">
        <pc:chgData name="Nicholas Romanidis" userId="f29e2cf6a91c20a6" providerId="LiveId" clId="{C2388921-A0B0-4978-ACB3-EF4659FDDC5E}" dt="2020-09-13T20:55:37.848" v="4400" actId="1076"/>
        <pc:sldMkLst>
          <pc:docMk/>
          <pc:sldMk cId="119527301" sldId="291"/>
        </pc:sldMkLst>
        <pc:spChg chg="mod">
          <ac:chgData name="Nicholas Romanidis" userId="f29e2cf6a91c20a6" providerId="LiveId" clId="{C2388921-A0B0-4978-ACB3-EF4659FDDC5E}" dt="2020-09-13T20:52:26.445" v="4346" actId="20577"/>
          <ac:spMkLst>
            <pc:docMk/>
            <pc:sldMk cId="119527301" sldId="291"/>
            <ac:spMk id="2" creationId="{7737482C-67FE-47B3-A4DF-422CDD73EC06}"/>
          </ac:spMkLst>
        </pc:spChg>
        <pc:spChg chg="mod">
          <ac:chgData name="Nicholas Romanidis" userId="f29e2cf6a91c20a6" providerId="LiveId" clId="{C2388921-A0B0-4978-ACB3-EF4659FDDC5E}" dt="2020-09-13T20:55:32.841" v="4399" actId="6549"/>
          <ac:spMkLst>
            <pc:docMk/>
            <pc:sldMk cId="119527301" sldId="291"/>
            <ac:spMk id="3" creationId="{52ACB2F0-8FAC-4870-A0FA-1C3057B3C637}"/>
          </ac:spMkLst>
        </pc:spChg>
        <pc:picChg chg="mod">
          <ac:chgData name="Nicholas Romanidis" userId="f29e2cf6a91c20a6" providerId="LiveId" clId="{C2388921-A0B0-4978-ACB3-EF4659FDDC5E}" dt="2020-09-13T20:55:37.848" v="4400" actId="1076"/>
          <ac:picMkLst>
            <pc:docMk/>
            <pc:sldMk cId="119527301" sldId="291"/>
            <ac:picMk id="10242" creationId="{1A7EDF3D-4ACF-4B1F-9A90-E341DF5E0F57}"/>
          </ac:picMkLst>
        </pc:picChg>
      </pc:sldChg>
      <pc:sldChg chg="addSp">
        <pc:chgData name="Nicholas Romanidis" userId="f29e2cf6a91c20a6" providerId="LiveId" clId="{C2388921-A0B0-4978-ACB3-EF4659FDDC5E}" dt="2020-09-13T20:53:45.647" v="4364"/>
        <pc:sldMkLst>
          <pc:docMk/>
          <pc:sldMk cId="716820365" sldId="291"/>
        </pc:sldMkLst>
        <pc:picChg chg="add">
          <ac:chgData name="Nicholas Romanidis" userId="f29e2cf6a91c20a6" providerId="LiveId" clId="{C2388921-A0B0-4978-ACB3-EF4659FDDC5E}" dt="2020-09-13T20:53:45.647" v="4364"/>
          <ac:picMkLst>
            <pc:docMk/>
            <pc:sldMk cId="716820365" sldId="291"/>
            <ac:picMk id="10242" creationId="{1A7EDF3D-4ACF-4B1F-9A90-E341DF5E0F57}"/>
          </ac:picMkLst>
        </pc:picChg>
      </pc:sldChg>
      <pc:sldChg chg="modSp new mod">
        <pc:chgData name="Nicholas Romanidis" userId="f29e2cf6a91c20a6" providerId="LiveId" clId="{C2388921-A0B0-4978-ACB3-EF4659FDDC5E}" dt="2020-09-13T20:56:19.591" v="4432" actId="12"/>
        <pc:sldMkLst>
          <pc:docMk/>
          <pc:sldMk cId="4143562082" sldId="292"/>
        </pc:sldMkLst>
        <pc:spChg chg="mod">
          <ac:chgData name="Nicholas Romanidis" userId="f29e2cf6a91c20a6" providerId="LiveId" clId="{C2388921-A0B0-4978-ACB3-EF4659FDDC5E}" dt="2020-09-13T20:56:08.027" v="4428" actId="20577"/>
          <ac:spMkLst>
            <pc:docMk/>
            <pc:sldMk cId="4143562082" sldId="292"/>
            <ac:spMk id="2" creationId="{5FAB2718-337C-4516-811D-D4421FA87E36}"/>
          </ac:spMkLst>
        </pc:spChg>
        <pc:spChg chg="mod">
          <ac:chgData name="Nicholas Romanidis" userId="f29e2cf6a91c20a6" providerId="LiveId" clId="{C2388921-A0B0-4978-ACB3-EF4659FDDC5E}" dt="2020-09-13T20:56:19.591" v="4432" actId="12"/>
          <ac:spMkLst>
            <pc:docMk/>
            <pc:sldMk cId="4143562082" sldId="292"/>
            <ac:spMk id="3" creationId="{3B29D061-A50C-4CE6-B8CB-8599A3BF90FC}"/>
          </ac:spMkLst>
        </pc:spChg>
      </pc:sldChg>
      <pc:sldChg chg="addSp">
        <pc:chgData name="Nicholas Romanidis" userId="f29e2cf6a91c20a6" providerId="LiveId" clId="{C2388921-A0B0-4978-ACB3-EF4659FDDC5E}" dt="2020-09-13T20:57:46.098" v="4531"/>
        <pc:sldMkLst>
          <pc:docMk/>
          <pc:sldMk cId="1043129835" sldId="293"/>
        </pc:sldMkLst>
        <pc:picChg chg="add">
          <ac:chgData name="Nicholas Romanidis" userId="f29e2cf6a91c20a6" providerId="LiveId" clId="{C2388921-A0B0-4978-ACB3-EF4659FDDC5E}" dt="2020-09-13T20:57:46.098" v="4531"/>
          <ac:picMkLst>
            <pc:docMk/>
            <pc:sldMk cId="1043129835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0:58:08.402" v="4539" actId="1076"/>
        <pc:sldMkLst>
          <pc:docMk/>
          <pc:sldMk cId="3583318186" sldId="293"/>
        </pc:sldMkLst>
        <pc:spChg chg="mod">
          <ac:chgData name="Nicholas Romanidis" userId="f29e2cf6a91c20a6" providerId="LiveId" clId="{C2388921-A0B0-4978-ACB3-EF4659FDDC5E}" dt="2020-09-13T20:56:31.336" v="4458" actId="20577"/>
          <ac:spMkLst>
            <pc:docMk/>
            <pc:sldMk cId="3583318186" sldId="293"/>
            <ac:spMk id="2" creationId="{AFCFCF3D-57AF-43F1-B7EF-FA16E927B095}"/>
          </ac:spMkLst>
        </pc:spChg>
        <pc:spChg chg="mod">
          <ac:chgData name="Nicholas Romanidis" userId="f29e2cf6a91c20a6" providerId="LiveId" clId="{C2388921-A0B0-4978-ACB3-EF4659FDDC5E}" dt="2020-09-13T20:58:04.808" v="4538" actId="20577"/>
          <ac:spMkLst>
            <pc:docMk/>
            <pc:sldMk cId="3583318186" sldId="293"/>
            <ac:spMk id="3" creationId="{CDA0B9C1-3F33-4114-9DDE-0B94D5FB2631}"/>
          </ac:spMkLst>
        </pc:spChg>
        <pc:picChg chg="mod">
          <ac:chgData name="Nicholas Romanidis" userId="f29e2cf6a91c20a6" providerId="LiveId" clId="{C2388921-A0B0-4978-ACB3-EF4659FDDC5E}" dt="2020-09-13T20:58:08.402" v="4539" actId="1076"/>
          <ac:picMkLst>
            <pc:docMk/>
            <pc:sldMk cId="3583318186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1:00:43.372" v="4599" actId="20577"/>
        <pc:sldMkLst>
          <pc:docMk/>
          <pc:sldMk cId="146239129" sldId="294"/>
        </pc:sldMkLst>
        <pc:spChg chg="mod">
          <ac:chgData name="Nicholas Romanidis" userId="f29e2cf6a91c20a6" providerId="LiveId" clId="{C2388921-A0B0-4978-ACB3-EF4659FDDC5E}" dt="2020-09-13T20:58:22.809" v="4574" actId="20577"/>
          <ac:spMkLst>
            <pc:docMk/>
            <pc:sldMk cId="146239129" sldId="294"/>
            <ac:spMk id="2" creationId="{F0EFB65E-DBF8-456B-9749-72E51C92A8A2}"/>
          </ac:spMkLst>
        </pc:spChg>
        <pc:spChg chg="mod">
          <ac:chgData name="Nicholas Romanidis" userId="f29e2cf6a91c20a6" providerId="LiveId" clId="{C2388921-A0B0-4978-ACB3-EF4659FDDC5E}" dt="2020-09-13T21:00:43.372" v="4599" actId="20577"/>
          <ac:spMkLst>
            <pc:docMk/>
            <pc:sldMk cId="146239129" sldId="294"/>
            <ac:spMk id="3" creationId="{E8E75FAD-9E63-4D18-8B0B-4BC5664D3CD3}"/>
          </ac:spMkLst>
        </pc:spChg>
        <pc:picChg chg="mod">
          <ac:chgData name="Nicholas Romanidis" userId="f29e2cf6a91c20a6" providerId="LiveId" clId="{C2388921-A0B0-4978-ACB3-EF4659FDDC5E}" dt="2020-09-13T21:00:13.631" v="4595" actId="1076"/>
          <ac:picMkLst>
            <pc:docMk/>
            <pc:sldMk cId="146239129" sldId="294"/>
            <ac:picMk id="12290" creationId="{5A0A32B3-A27C-41B5-9BEC-62ED6909406F}"/>
          </ac:picMkLst>
        </pc:picChg>
      </pc:sldChg>
      <pc:sldChg chg="addSp">
        <pc:chgData name="Nicholas Romanidis" userId="f29e2cf6a91c20a6" providerId="LiveId" clId="{C2388921-A0B0-4978-ACB3-EF4659FDDC5E}" dt="2020-09-13T20:58:42.609" v="4577"/>
        <pc:sldMkLst>
          <pc:docMk/>
          <pc:sldMk cId="3343654407" sldId="294"/>
        </pc:sldMkLst>
        <pc:picChg chg="add">
          <ac:chgData name="Nicholas Romanidis" userId="f29e2cf6a91c20a6" providerId="LiveId" clId="{C2388921-A0B0-4978-ACB3-EF4659FDDC5E}" dt="2020-09-13T20:58:42.609" v="4577"/>
          <ac:picMkLst>
            <pc:docMk/>
            <pc:sldMk cId="3343654407" sldId="294"/>
            <ac:picMk id="12290" creationId="{5A0A32B3-A27C-41B5-9BEC-62ED6909406F}"/>
          </ac:picMkLst>
        </pc:picChg>
      </pc:sldChg>
      <pc:sldChg chg="modSp new mod">
        <pc:chgData name="Nicholas Romanidis" userId="f29e2cf6a91c20a6" providerId="LiveId" clId="{C2388921-A0B0-4978-ACB3-EF4659FDDC5E}" dt="2020-09-13T21:01:20.911" v="4645" actId="20577"/>
        <pc:sldMkLst>
          <pc:docMk/>
          <pc:sldMk cId="2169663668" sldId="295"/>
        </pc:sldMkLst>
        <pc:spChg chg="mod">
          <ac:chgData name="Nicholas Romanidis" userId="f29e2cf6a91c20a6" providerId="LiveId" clId="{C2388921-A0B0-4978-ACB3-EF4659FDDC5E}" dt="2020-09-13T21:00:59.238" v="4640" actId="20577"/>
          <ac:spMkLst>
            <pc:docMk/>
            <pc:sldMk cId="2169663668" sldId="295"/>
            <ac:spMk id="2" creationId="{4FA5F550-12A7-4366-A1E8-86B55446CD82}"/>
          </ac:spMkLst>
        </pc:spChg>
        <pc:spChg chg="mod">
          <ac:chgData name="Nicholas Romanidis" userId="f29e2cf6a91c20a6" providerId="LiveId" clId="{C2388921-A0B0-4978-ACB3-EF4659FDDC5E}" dt="2020-09-13T21:01:20.911" v="4645" actId="20577"/>
          <ac:spMkLst>
            <pc:docMk/>
            <pc:sldMk cId="2169663668" sldId="295"/>
            <ac:spMk id="3" creationId="{B400F427-1C36-42EB-BAE9-9F421E7523EE}"/>
          </ac:spMkLst>
        </pc:spChg>
      </pc:sldChg>
      <pc:sldChg chg="modSp new add del mod ord">
        <pc:chgData name="Nicholas Romanidis" userId="f29e2cf6a91c20a6" providerId="LiveId" clId="{C2388921-A0B0-4978-ACB3-EF4659FDDC5E}" dt="2020-09-13T21:07:00.184" v="4768" actId="27636"/>
        <pc:sldMkLst>
          <pc:docMk/>
          <pc:sldMk cId="247331632" sldId="296"/>
        </pc:sldMkLst>
        <pc:spChg chg="mod">
          <ac:chgData name="Nicholas Romanidis" userId="f29e2cf6a91c20a6" providerId="LiveId" clId="{C2388921-A0B0-4978-ACB3-EF4659FDDC5E}" dt="2020-09-13T21:03:20.710" v="4678" actId="20577"/>
          <ac:spMkLst>
            <pc:docMk/>
            <pc:sldMk cId="247331632" sldId="296"/>
            <ac:spMk id="2" creationId="{B9152867-A967-4BB5-AF26-6CE2C294A444}"/>
          </ac:spMkLst>
        </pc:spChg>
        <pc:spChg chg="mod">
          <ac:chgData name="Nicholas Romanidis" userId="f29e2cf6a91c20a6" providerId="LiveId" clId="{C2388921-A0B0-4978-ACB3-EF4659FDDC5E}" dt="2020-09-13T21:07:00.184" v="4768" actId="27636"/>
          <ac:spMkLst>
            <pc:docMk/>
            <pc:sldMk cId="247331632" sldId="296"/>
            <ac:spMk id="3" creationId="{D03C4DB9-CD00-4F80-A1E5-3B46AF61D0D2}"/>
          </ac:spMkLst>
        </pc:spChg>
        <pc:picChg chg="mod">
          <ac:chgData name="Nicholas Romanidis" userId="f29e2cf6a91c20a6" providerId="LiveId" clId="{C2388921-A0B0-4978-ACB3-EF4659FDDC5E}" dt="2020-09-13T21:06:54.524" v="4766" actId="732"/>
          <ac:picMkLst>
            <pc:docMk/>
            <pc:sldMk cId="247331632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6:30.184" v="4759"/>
        <pc:sldMkLst>
          <pc:docMk/>
          <pc:sldMk cId="273191360" sldId="296"/>
        </pc:sldMkLst>
        <pc:picChg chg="add">
          <ac:chgData name="Nicholas Romanidis" userId="f29e2cf6a91c20a6" providerId="LiveId" clId="{C2388921-A0B0-4978-ACB3-EF4659FDDC5E}" dt="2020-09-13T21:06:30.184" v="4759"/>
          <ac:picMkLst>
            <pc:docMk/>
            <pc:sldMk cId="273191360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8:55.390" v="4904"/>
        <pc:sldMkLst>
          <pc:docMk/>
          <pc:sldMk cId="188859674" sldId="297"/>
        </pc:sldMkLst>
        <pc:picChg chg="add">
          <ac:chgData name="Nicholas Romanidis" userId="f29e2cf6a91c20a6" providerId="LiveId" clId="{C2388921-A0B0-4978-ACB3-EF4659FDDC5E}" dt="2020-09-13T21:08:55.390" v="4904"/>
          <ac:picMkLst>
            <pc:docMk/>
            <pc:sldMk cId="188859674" sldId="297"/>
            <ac:picMk id="14338" creationId="{020A50E0-F88B-4458-AB67-DCFFD6C55DF7}"/>
          </ac:picMkLst>
        </pc:picChg>
      </pc:sldChg>
      <pc:sldChg chg="addSp">
        <pc:chgData name="Nicholas Romanidis" userId="f29e2cf6a91c20a6" providerId="LiveId" clId="{C2388921-A0B0-4978-ACB3-EF4659FDDC5E}" dt="2020-09-13T21:09:14.806" v="4912"/>
        <pc:sldMkLst>
          <pc:docMk/>
          <pc:sldMk cId="1044887155" sldId="297"/>
        </pc:sldMkLst>
        <pc:picChg chg="add">
          <ac:chgData name="Nicholas Romanidis" userId="f29e2cf6a91c20a6" providerId="LiveId" clId="{C2388921-A0B0-4978-ACB3-EF4659FDDC5E}" dt="2020-09-13T21:09:14.806" v="4912"/>
          <ac:picMkLst>
            <pc:docMk/>
            <pc:sldMk cId="1044887155" sldId="297"/>
            <ac:picMk id="16386" creationId="{48EC3644-D18D-4935-B10C-087E121C245D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11.503" v="5049" actId="14100"/>
        <pc:sldMkLst>
          <pc:docMk/>
          <pc:sldMk cId="1490870477" sldId="297"/>
        </pc:sldMkLst>
        <pc:spChg chg="mod">
          <ac:chgData name="Nicholas Romanidis" userId="f29e2cf6a91c20a6" providerId="LiveId" clId="{C2388921-A0B0-4978-ACB3-EF4659FDDC5E}" dt="2020-09-13T21:07:34.993" v="4783" actId="20577"/>
          <ac:spMkLst>
            <pc:docMk/>
            <pc:sldMk cId="1490870477" sldId="297"/>
            <ac:spMk id="2" creationId="{46921B49-AAE3-469A-8C91-D0BCB435EA36}"/>
          </ac:spMkLst>
        </pc:spChg>
        <pc:spChg chg="mod">
          <ac:chgData name="Nicholas Romanidis" userId="f29e2cf6a91c20a6" providerId="LiveId" clId="{C2388921-A0B0-4978-ACB3-EF4659FDDC5E}" dt="2020-09-13T21:10:05.255" v="4936" actId="27636"/>
          <ac:spMkLst>
            <pc:docMk/>
            <pc:sldMk cId="1490870477" sldId="297"/>
            <ac:spMk id="3" creationId="{431C9D5C-8258-4C62-BA93-ADBCBCF1BD40}"/>
          </ac:spMkLst>
        </pc:spChg>
        <pc:picChg chg="mod">
          <ac:chgData name="Nicholas Romanidis" userId="f29e2cf6a91c20a6" providerId="LiveId" clId="{C2388921-A0B0-4978-ACB3-EF4659FDDC5E}" dt="2020-09-13T21:12:57.661" v="5044" actId="1076"/>
          <ac:picMkLst>
            <pc:docMk/>
            <pc:sldMk cId="1490870477" sldId="297"/>
            <ac:picMk id="14338" creationId="{020A50E0-F88B-4458-AB67-DCFFD6C55DF7}"/>
          </ac:picMkLst>
        </pc:picChg>
        <pc:picChg chg="mod">
          <ac:chgData name="Nicholas Romanidis" userId="f29e2cf6a91c20a6" providerId="LiveId" clId="{C2388921-A0B0-4978-ACB3-EF4659FDDC5E}" dt="2020-09-13T21:13:05.358" v="5047" actId="1076"/>
          <ac:picMkLst>
            <pc:docMk/>
            <pc:sldMk cId="1490870477" sldId="297"/>
            <ac:picMk id="15362" creationId="{9DE41AB6-D9F2-4212-A08D-6BC21A4915A6}"/>
          </ac:picMkLst>
        </pc:picChg>
        <pc:picChg chg="mod">
          <ac:chgData name="Nicholas Romanidis" userId="f29e2cf6a91c20a6" providerId="LiveId" clId="{C2388921-A0B0-4978-ACB3-EF4659FDDC5E}" dt="2020-09-13T21:13:11.503" v="5049" actId="14100"/>
          <ac:picMkLst>
            <pc:docMk/>
            <pc:sldMk cId="1490870477" sldId="297"/>
            <ac:picMk id="16386" creationId="{48EC3644-D18D-4935-B10C-087E121C245D}"/>
          </ac:picMkLst>
        </pc:picChg>
        <pc:picChg chg="del mod">
          <ac:chgData name="Nicholas Romanidis" userId="f29e2cf6a91c20a6" providerId="LiveId" clId="{C2388921-A0B0-4978-ACB3-EF4659FDDC5E}" dt="2020-09-13T21:11:55.779" v="5022" actId="21"/>
          <ac:picMkLst>
            <pc:docMk/>
            <pc:sldMk cId="1490870477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11:43.333" v="5017"/>
        <pc:sldMkLst>
          <pc:docMk/>
          <pc:sldMk cId="1680820674" sldId="297"/>
        </pc:sldMkLst>
        <pc:picChg chg="add">
          <ac:chgData name="Nicholas Romanidis" userId="f29e2cf6a91c20a6" providerId="LiveId" clId="{C2388921-A0B0-4978-ACB3-EF4659FDDC5E}" dt="2020-09-13T21:11:43.333" v="5017"/>
          <ac:picMkLst>
            <pc:docMk/>
            <pc:sldMk cId="1680820674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09:03.778" v="4908"/>
        <pc:sldMkLst>
          <pc:docMk/>
          <pc:sldMk cId="2006713283" sldId="297"/>
        </pc:sldMkLst>
        <pc:picChg chg="add">
          <ac:chgData name="Nicholas Romanidis" userId="f29e2cf6a91c20a6" providerId="LiveId" clId="{C2388921-A0B0-4978-ACB3-EF4659FDDC5E}" dt="2020-09-13T21:09:03.778" v="4908"/>
          <ac:picMkLst>
            <pc:docMk/>
            <pc:sldMk cId="2006713283" sldId="297"/>
            <ac:picMk id="15362" creationId="{9DE41AB6-D9F2-4212-A08D-6BC21A4915A6}"/>
          </ac:picMkLst>
        </pc:picChg>
      </pc:sldChg>
      <pc:sldChg chg="addSp">
        <pc:chgData name="Nicholas Romanidis" userId="f29e2cf6a91c20a6" providerId="LiveId" clId="{C2388921-A0B0-4978-ACB3-EF4659FDDC5E}" dt="2020-09-13T21:12:13.018" v="5029"/>
        <pc:sldMkLst>
          <pc:docMk/>
          <pc:sldMk cId="1445230791" sldId="298"/>
        </pc:sldMkLst>
        <pc:picChg chg="add">
          <ac:chgData name="Nicholas Romanidis" userId="f29e2cf6a91c20a6" providerId="LiveId" clId="{C2388921-A0B0-4978-ACB3-EF4659FDDC5E}" dt="2020-09-13T21:12:13.018" v="5029"/>
          <ac:picMkLst>
            <pc:docMk/>
            <pc:sldMk cId="1445230791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2:01.793" v="5024"/>
        <pc:sldMkLst>
          <pc:docMk/>
          <pc:sldMk cId="1460992251" sldId="298"/>
        </pc:sldMkLst>
        <pc:picChg chg="add">
          <ac:chgData name="Nicholas Romanidis" userId="f29e2cf6a91c20a6" providerId="LiveId" clId="{C2388921-A0B0-4978-ACB3-EF4659FDDC5E}" dt="2020-09-13T21:12:01.793" v="5024"/>
          <ac:picMkLst>
            <pc:docMk/>
            <pc:sldMk cId="1460992251" sldId="298"/>
            <ac:picMk id="18434" creationId="{2421B67A-7988-49C8-95B9-5973F982C19A}"/>
          </ac:picMkLst>
        </pc:picChg>
      </pc:sldChg>
      <pc:sldChg chg="addSp modSp new add del mod ord">
        <pc:chgData name="Nicholas Romanidis" userId="f29e2cf6a91c20a6" providerId="LiveId" clId="{C2388921-A0B0-4978-ACB3-EF4659FDDC5E}" dt="2020-09-13T21:12:46.730" v="5041"/>
        <pc:sldMkLst>
          <pc:docMk/>
          <pc:sldMk cId="2219840568" sldId="298"/>
        </pc:sldMkLst>
        <pc:spChg chg="mod">
          <ac:chgData name="Nicholas Romanidis" userId="f29e2cf6a91c20a6" providerId="LiveId" clId="{C2388921-A0B0-4978-ACB3-EF4659FDDC5E}" dt="2020-09-13T21:10:34.109" v="4978" actId="20577"/>
          <ac:spMkLst>
            <pc:docMk/>
            <pc:sldMk cId="2219840568" sldId="298"/>
            <ac:spMk id="2" creationId="{AEA35EAC-F2FB-473B-BD27-9CC2C3CB2F0B}"/>
          </ac:spMkLst>
        </pc:spChg>
        <pc:spChg chg="mod">
          <ac:chgData name="Nicholas Romanidis" userId="f29e2cf6a91c20a6" providerId="LiveId" clId="{C2388921-A0B0-4978-ACB3-EF4659FDDC5E}" dt="2020-09-13T21:12:46.730" v="5041"/>
          <ac:spMkLst>
            <pc:docMk/>
            <pc:sldMk cId="2219840568" sldId="298"/>
            <ac:spMk id="3" creationId="{FD8FD780-EF16-4847-A532-554572CEC555}"/>
          </ac:spMkLst>
        </pc:spChg>
        <pc:picChg chg="add mod">
          <ac:chgData name="Nicholas Romanidis" userId="f29e2cf6a91c20a6" providerId="LiveId" clId="{C2388921-A0B0-4978-ACB3-EF4659FDDC5E}" dt="2020-09-13T21:12:32.324" v="5037" actId="14100"/>
          <ac:picMkLst>
            <pc:docMk/>
            <pc:sldMk cId="2219840568" sldId="298"/>
            <ac:picMk id="7" creationId="{DDF0A431-7F1E-4B9F-8C76-9A5CC53C453D}"/>
          </ac:picMkLst>
        </pc:picChg>
        <pc:picChg chg="mod">
          <ac:chgData name="Nicholas Romanidis" userId="f29e2cf6a91c20a6" providerId="LiveId" clId="{C2388921-A0B0-4978-ACB3-EF4659FDDC5E}" dt="2020-09-13T21:12:27.731" v="5036" actId="14100"/>
          <ac:picMkLst>
            <pc:docMk/>
            <pc:sldMk cId="2219840568" sldId="298"/>
            <ac:picMk id="18434" creationId="{2421B67A-7988-49C8-95B9-5973F982C19A}"/>
          </ac:picMkLst>
        </pc:picChg>
        <pc:picChg chg="mod">
          <ac:chgData name="Nicholas Romanidis" userId="f29e2cf6a91c20a6" providerId="LiveId" clId="{C2388921-A0B0-4978-ACB3-EF4659FDDC5E}" dt="2020-09-13T21:12:24.153" v="5035" actId="14100"/>
          <ac:picMkLst>
            <pc:docMk/>
            <pc:sldMk cId="2219840568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3:52.716" v="5086"/>
        <pc:sldMkLst>
          <pc:docMk/>
          <pc:sldMk cId="1436629755" sldId="299"/>
        </pc:sldMkLst>
        <pc:picChg chg="add">
          <ac:chgData name="Nicholas Romanidis" userId="f29e2cf6a91c20a6" providerId="LiveId" clId="{C2388921-A0B0-4978-ACB3-EF4659FDDC5E}" dt="2020-09-13T21:13:52.716" v="5086"/>
          <ac:picMkLst>
            <pc:docMk/>
            <pc:sldMk cId="1436629755" sldId="299"/>
            <ac:picMk id="20482" creationId="{C52D916E-EDD5-487C-8696-CA1553D56062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57.299" v="5088" actId="1076"/>
        <pc:sldMkLst>
          <pc:docMk/>
          <pc:sldMk cId="2591689276" sldId="299"/>
        </pc:sldMkLst>
        <pc:spChg chg="mod">
          <ac:chgData name="Nicholas Romanidis" userId="f29e2cf6a91c20a6" providerId="LiveId" clId="{C2388921-A0B0-4978-ACB3-EF4659FDDC5E}" dt="2020-09-13T21:13:43.171" v="5084" actId="20577"/>
          <ac:spMkLst>
            <pc:docMk/>
            <pc:sldMk cId="2591689276" sldId="299"/>
            <ac:spMk id="2" creationId="{A2E4BF0E-DB7B-48E5-9416-332CA0F2A13C}"/>
          </ac:spMkLst>
        </pc:spChg>
        <pc:spChg chg="del">
          <ac:chgData name="Nicholas Romanidis" userId="f29e2cf6a91c20a6" providerId="LiveId" clId="{C2388921-A0B0-4978-ACB3-EF4659FDDC5E}" dt="2020-09-13T21:13:48.502" v="5085" actId="478"/>
          <ac:spMkLst>
            <pc:docMk/>
            <pc:sldMk cId="2591689276" sldId="299"/>
            <ac:spMk id="3" creationId="{68D29B49-4E38-4713-829D-8B2A111A19D2}"/>
          </ac:spMkLst>
        </pc:spChg>
        <pc:picChg chg="mod">
          <ac:chgData name="Nicholas Romanidis" userId="f29e2cf6a91c20a6" providerId="LiveId" clId="{C2388921-A0B0-4978-ACB3-EF4659FDDC5E}" dt="2020-09-13T21:13:57.299" v="5088" actId="1076"/>
          <ac:picMkLst>
            <pc:docMk/>
            <pc:sldMk cId="2591689276" sldId="299"/>
            <ac:picMk id="20482" creationId="{C52D916E-EDD5-487C-8696-CA1553D56062}"/>
          </ac:picMkLst>
        </pc:picChg>
      </pc:sldChg>
      <pc:sldChg chg="addSp">
        <pc:chgData name="Nicholas Romanidis" userId="f29e2cf6a91c20a6" providerId="LiveId" clId="{C2388921-A0B0-4978-ACB3-EF4659FDDC5E}" dt="2020-09-13T21:16:50.408" v="5170"/>
        <pc:sldMkLst>
          <pc:docMk/>
          <pc:sldMk cId="2119863193" sldId="300"/>
        </pc:sldMkLst>
        <pc:picChg chg="add">
          <ac:chgData name="Nicholas Romanidis" userId="f29e2cf6a91c20a6" providerId="LiveId" clId="{C2388921-A0B0-4978-ACB3-EF4659FDDC5E}" dt="2020-09-13T21:16:50.408" v="5170"/>
          <ac:picMkLst>
            <pc:docMk/>
            <pc:sldMk cId="2119863193" sldId="300"/>
            <ac:picMk id="23554" creationId="{0C220D12-C363-4DFA-A2D5-95D0EBCF2CD7}"/>
          </ac:picMkLst>
        </pc:picChg>
      </pc:sldChg>
      <pc:sldChg chg="addSp">
        <pc:chgData name="Nicholas Romanidis" userId="f29e2cf6a91c20a6" providerId="LiveId" clId="{C2388921-A0B0-4978-ACB3-EF4659FDDC5E}" dt="2020-09-13T21:15:56.958" v="5162"/>
        <pc:sldMkLst>
          <pc:docMk/>
          <pc:sldMk cId="4061272916" sldId="300"/>
        </pc:sldMkLst>
        <pc:picChg chg="add">
          <ac:chgData name="Nicholas Romanidis" userId="f29e2cf6a91c20a6" providerId="LiveId" clId="{C2388921-A0B0-4978-ACB3-EF4659FDDC5E}" dt="2020-09-13T21:15:56.958" v="5162"/>
          <ac:picMkLst>
            <pc:docMk/>
            <pc:sldMk cId="4061272916" sldId="300"/>
            <ac:picMk id="22530" creationId="{744CE6B1-F641-49E5-AA41-339C6B174E0B}"/>
          </ac:picMkLst>
        </pc:picChg>
      </pc:sldChg>
      <pc:sldChg chg="modSp new add del mod">
        <pc:chgData name="Nicholas Romanidis" userId="f29e2cf6a91c20a6" providerId="LiveId" clId="{C2388921-A0B0-4978-ACB3-EF4659FDDC5E}" dt="2020-09-13T21:17:20.235" v="5175" actId="14100"/>
        <pc:sldMkLst>
          <pc:docMk/>
          <pc:sldMk cId="4096047924" sldId="300"/>
        </pc:sldMkLst>
        <pc:spChg chg="mod">
          <ac:chgData name="Nicholas Romanidis" userId="f29e2cf6a91c20a6" providerId="LiveId" clId="{C2388921-A0B0-4978-ACB3-EF4659FDDC5E}" dt="2020-09-13T21:14:58.579" v="5127" actId="6549"/>
          <ac:spMkLst>
            <pc:docMk/>
            <pc:sldMk cId="4096047924" sldId="300"/>
            <ac:spMk id="2" creationId="{450F8139-24E8-401D-8FC7-68A81F6593D0}"/>
          </ac:spMkLst>
        </pc:spChg>
        <pc:spChg chg="mod">
          <ac:chgData name="Nicholas Romanidis" userId="f29e2cf6a91c20a6" providerId="LiveId" clId="{C2388921-A0B0-4978-ACB3-EF4659FDDC5E}" dt="2020-09-13T21:14:56.082" v="5126"/>
          <ac:spMkLst>
            <pc:docMk/>
            <pc:sldMk cId="4096047924" sldId="300"/>
            <ac:spMk id="3" creationId="{49963446-8FAF-4F07-A16D-7D5DBBEC2626}"/>
          </ac:spMkLst>
        </pc:spChg>
        <pc:picChg chg="mod">
          <ac:chgData name="Nicholas Romanidis" userId="f29e2cf6a91c20a6" providerId="LiveId" clId="{C2388921-A0B0-4978-ACB3-EF4659FDDC5E}" dt="2020-09-13T21:16:21.364" v="5169" actId="1076"/>
          <ac:picMkLst>
            <pc:docMk/>
            <pc:sldMk cId="4096047924" sldId="300"/>
            <ac:picMk id="22530" creationId="{744CE6B1-F641-49E5-AA41-339C6B174E0B}"/>
          </ac:picMkLst>
        </pc:picChg>
        <pc:picChg chg="mod">
          <ac:chgData name="Nicholas Romanidis" userId="f29e2cf6a91c20a6" providerId="LiveId" clId="{C2388921-A0B0-4978-ACB3-EF4659FDDC5E}" dt="2020-09-13T21:17:20.235" v="5175" actId="14100"/>
          <ac:picMkLst>
            <pc:docMk/>
            <pc:sldMk cId="4096047924" sldId="300"/>
            <ac:picMk id="23554" creationId="{0C220D12-C363-4DFA-A2D5-95D0EBCF2CD7}"/>
          </ac:picMkLst>
        </pc:picChg>
      </pc:sldChg>
      <pc:sldChg chg="addSp delSp modSp">
        <pc:chgData name="Nicholas Romanidis" userId="f29e2cf6a91c20a6" providerId="LiveId" clId="{C2388921-A0B0-4978-ACB3-EF4659FDDC5E}" dt="2020-09-13T21:15:13.961" v="5154"/>
        <pc:sldMkLst>
          <pc:docMk/>
          <pc:sldMk cId="4028483465" sldId="301"/>
        </pc:sldMkLst>
        <pc:spChg chg="del">
          <ac:chgData name="Nicholas Romanidis" userId="f29e2cf6a91c20a6" providerId="LiveId" clId="{C2388921-A0B0-4978-ACB3-EF4659FDDC5E}" dt="2020-09-13T21:15:13.961" v="5154"/>
          <ac:spMkLst>
            <pc:docMk/>
            <pc:sldMk cId="4028483465" sldId="301"/>
            <ac:spMk id="3" creationId="{6756A066-5206-4C2E-8711-FCA774135298}"/>
          </ac:spMkLst>
        </pc:spChg>
        <pc:picChg chg="add mod">
          <ac:chgData name="Nicholas Romanidis" userId="f29e2cf6a91c20a6" providerId="LiveId" clId="{C2388921-A0B0-4978-ACB3-EF4659FDDC5E}" dt="2020-09-13T21:15:13.961" v="5154"/>
          <ac:picMkLst>
            <pc:docMk/>
            <pc:sldMk cId="4028483465" sldId="301"/>
            <ac:picMk id="21506" creationId="{9A20F3C6-1BDE-442E-9726-CFB36C51A5C9}"/>
          </ac:picMkLst>
        </pc:picChg>
      </pc:sldChg>
      <pc:sldChg chg="modSp new add del mod">
        <pc:chgData name="Nicholas Romanidis" userId="f29e2cf6a91c20a6" providerId="LiveId" clId="{C2388921-A0B0-4978-ACB3-EF4659FDDC5E}" dt="2020-09-13T21:15:34.286" v="5161" actId="1076"/>
        <pc:sldMkLst>
          <pc:docMk/>
          <pc:sldMk cId="4245786735" sldId="301"/>
        </pc:sldMkLst>
        <pc:spChg chg="mod">
          <ac:chgData name="Nicholas Romanidis" userId="f29e2cf6a91c20a6" providerId="LiveId" clId="{C2388921-A0B0-4978-ACB3-EF4659FDDC5E}" dt="2020-09-13T21:15:05.753" v="5153" actId="20577"/>
          <ac:spMkLst>
            <pc:docMk/>
            <pc:sldMk cId="4245786735" sldId="301"/>
            <ac:spMk id="2" creationId="{065B36A7-141E-4B10-BD94-DBCC0909BE6E}"/>
          </ac:spMkLst>
        </pc:spChg>
        <pc:picChg chg="mod">
          <ac:chgData name="Nicholas Romanidis" userId="f29e2cf6a91c20a6" providerId="LiveId" clId="{C2388921-A0B0-4978-ACB3-EF4659FDDC5E}" dt="2020-09-13T21:15:34.286" v="5161" actId="1076"/>
          <ac:picMkLst>
            <pc:docMk/>
            <pc:sldMk cId="4245786735" sldId="301"/>
            <ac:picMk id="21506" creationId="{9A20F3C6-1BDE-442E-9726-CFB36C51A5C9}"/>
          </ac:picMkLst>
        </pc:picChg>
      </pc:sldChg>
      <pc:sldChg chg="addSp delSp modSp">
        <pc:chgData name="Nicholas Romanidis" userId="f29e2cf6a91c20a6" providerId="LiveId" clId="{C2388921-A0B0-4978-ACB3-EF4659FDDC5E}" dt="2020-09-13T21:17:56.218" v="5189"/>
        <pc:sldMkLst>
          <pc:docMk/>
          <pc:sldMk cId="3358223630" sldId="302"/>
        </pc:sldMkLst>
        <pc:spChg chg="del">
          <ac:chgData name="Nicholas Romanidis" userId="f29e2cf6a91c20a6" providerId="LiveId" clId="{C2388921-A0B0-4978-ACB3-EF4659FDDC5E}" dt="2020-09-13T21:17:56.218" v="5189"/>
          <ac:spMkLst>
            <pc:docMk/>
            <pc:sldMk cId="3358223630" sldId="302"/>
            <ac:spMk id="3" creationId="{B73EEA7E-3237-4380-8919-7CC047607BDD}"/>
          </ac:spMkLst>
        </pc:spChg>
        <pc:picChg chg="add mod">
          <ac:chgData name="Nicholas Romanidis" userId="f29e2cf6a91c20a6" providerId="LiveId" clId="{C2388921-A0B0-4978-ACB3-EF4659FDDC5E}" dt="2020-09-13T21:17:56.218" v="5189"/>
          <ac:picMkLst>
            <pc:docMk/>
            <pc:sldMk cId="3358223630" sldId="302"/>
            <ac:picMk id="24578" creationId="{5C454406-A00E-450C-98F9-24E572A7C357}"/>
          </ac:picMkLst>
        </pc:picChg>
      </pc:sldChg>
      <pc:sldChg chg="modSp new add del mod">
        <pc:chgData name="Nicholas Romanidis" userId="f29e2cf6a91c20a6" providerId="LiveId" clId="{C2388921-A0B0-4978-ACB3-EF4659FDDC5E}" dt="2020-09-13T21:18:05.702" v="5192" actId="1076"/>
        <pc:sldMkLst>
          <pc:docMk/>
          <pc:sldMk cId="3674648126" sldId="302"/>
        </pc:sldMkLst>
        <pc:spChg chg="mod">
          <ac:chgData name="Nicholas Romanidis" userId="f29e2cf6a91c20a6" providerId="LiveId" clId="{C2388921-A0B0-4978-ACB3-EF4659FDDC5E}" dt="2020-09-13T21:17:40.684" v="5188" actId="20577"/>
          <ac:spMkLst>
            <pc:docMk/>
            <pc:sldMk cId="3674648126" sldId="302"/>
            <ac:spMk id="2" creationId="{26A7FF2A-C822-4B56-AEFB-3A4DBD1C6070}"/>
          </ac:spMkLst>
        </pc:spChg>
        <pc:picChg chg="mod">
          <ac:chgData name="Nicholas Romanidis" userId="f29e2cf6a91c20a6" providerId="LiveId" clId="{C2388921-A0B0-4978-ACB3-EF4659FDDC5E}" dt="2020-09-13T21:18:05.702" v="5192" actId="1076"/>
          <ac:picMkLst>
            <pc:docMk/>
            <pc:sldMk cId="3674648126" sldId="302"/>
            <ac:picMk id="24578" creationId="{5C454406-A00E-450C-98F9-24E572A7C357}"/>
          </ac:picMkLst>
        </pc:picChg>
      </pc:sldChg>
      <pc:sldChg chg="addSp">
        <pc:chgData name="Nicholas Romanidis" userId="f29e2cf6a91c20a6" providerId="LiveId" clId="{C2388921-A0B0-4978-ACB3-EF4659FDDC5E}" dt="2020-09-13T21:19:39.246" v="5194"/>
        <pc:sldMkLst>
          <pc:docMk/>
          <pc:sldMk cId="1547818288" sldId="303"/>
        </pc:sldMkLst>
        <pc:picChg chg="add">
          <ac:chgData name="Nicholas Romanidis" userId="f29e2cf6a91c20a6" providerId="LiveId" clId="{C2388921-A0B0-4978-ACB3-EF4659FDDC5E}" dt="2020-09-13T21:19:39.246" v="5194"/>
          <ac:picMkLst>
            <pc:docMk/>
            <pc:sldMk cId="1547818288" sldId="303"/>
            <ac:picMk id="25602" creationId="{2E9C6616-6C4E-4391-A419-94364A975791}"/>
          </ac:picMkLst>
        </pc:picChg>
      </pc:sldChg>
      <pc:sldChg chg="modSp new add del">
        <pc:chgData name="Nicholas Romanidis" userId="f29e2cf6a91c20a6" providerId="LiveId" clId="{C2388921-A0B0-4978-ACB3-EF4659FDDC5E}" dt="2020-09-13T21:20:22.257" v="5203" actId="14100"/>
        <pc:sldMkLst>
          <pc:docMk/>
          <pc:sldMk cId="4076335545" sldId="303"/>
        </pc:sldMkLst>
        <pc:picChg chg="mod">
          <ac:chgData name="Nicholas Romanidis" userId="f29e2cf6a91c20a6" providerId="LiveId" clId="{C2388921-A0B0-4978-ACB3-EF4659FDDC5E}" dt="2020-09-13T21:20:22.257" v="5203" actId="14100"/>
          <ac:picMkLst>
            <pc:docMk/>
            <pc:sldMk cId="4076335545" sldId="303"/>
            <ac:picMk id="25602" creationId="{2E9C6616-6C4E-4391-A419-94364A975791}"/>
          </ac:picMkLst>
        </pc:picChg>
      </pc:sldChg>
    </pc:docChg>
  </pc:docChgLst>
  <pc:docChgLst>
    <pc:chgData name="Nicholas Romanidis" userId="f29e2cf6a91c20a6" providerId="LiveId" clId="{2DEE6840-A13F-4C41-8B0A-74DBA8E221B3}"/>
    <pc:docChg chg="undo custSel addSld delSld modSld sldOrd">
      <pc:chgData name="Nicholas Romanidis" userId="f29e2cf6a91c20a6" providerId="LiveId" clId="{2DEE6840-A13F-4C41-8B0A-74DBA8E221B3}" dt="2020-05-18T17:22:45.922" v="2079" actId="20577"/>
      <pc:docMkLst>
        <pc:docMk/>
      </pc:docMkLst>
      <pc:sldChg chg="modSp mod">
        <pc:chgData name="Nicholas Romanidis" userId="f29e2cf6a91c20a6" providerId="LiveId" clId="{2DEE6840-A13F-4C41-8B0A-74DBA8E221B3}" dt="2020-05-18T16:51:03.669" v="86" actId="20577"/>
        <pc:sldMkLst>
          <pc:docMk/>
          <pc:sldMk cId="4239534415" sldId="261"/>
        </pc:sldMkLst>
        <pc:spChg chg="mod">
          <ac:chgData name="Nicholas Romanidis" userId="f29e2cf6a91c20a6" providerId="LiveId" clId="{2DEE6840-A13F-4C41-8B0A-74DBA8E221B3}" dt="2020-05-18T16:50:37.729" v="41" actId="20577"/>
          <ac:spMkLst>
            <pc:docMk/>
            <pc:sldMk cId="4239534415" sldId="261"/>
            <ac:spMk id="2" creationId="{01EC0A17-59C4-4BC6-8A36-DF672DF725FB}"/>
          </ac:spMkLst>
        </pc:spChg>
        <pc:spChg chg="mod">
          <ac:chgData name="Nicholas Romanidis" userId="f29e2cf6a91c20a6" providerId="LiveId" clId="{2DEE6840-A13F-4C41-8B0A-74DBA8E221B3}" dt="2020-05-18T16:51:03.669" v="86" actId="20577"/>
          <ac:spMkLst>
            <pc:docMk/>
            <pc:sldMk cId="4239534415" sldId="261"/>
            <ac:spMk id="3" creationId="{3905E362-4539-40CC-AD13-54DFB7F403A7}"/>
          </ac:spMkLst>
        </pc:spChg>
      </pc:sldChg>
      <pc:sldChg chg="modSp mod">
        <pc:chgData name="Nicholas Romanidis" userId="f29e2cf6a91c20a6" providerId="LiveId" clId="{2DEE6840-A13F-4C41-8B0A-74DBA8E221B3}" dt="2020-05-18T16:54:21.345" v="185" actId="27636"/>
        <pc:sldMkLst>
          <pc:docMk/>
          <pc:sldMk cId="3435859688" sldId="262"/>
        </pc:sldMkLst>
        <pc:spChg chg="mod">
          <ac:chgData name="Nicholas Romanidis" userId="f29e2cf6a91c20a6" providerId="LiveId" clId="{2DEE6840-A13F-4C41-8B0A-74DBA8E221B3}" dt="2020-05-18T16:54:21.345" v="185" actId="27636"/>
          <ac:spMkLst>
            <pc:docMk/>
            <pc:sldMk cId="3435859688" sldId="262"/>
            <ac:spMk id="3" creationId="{5A20245F-F14E-4D5E-859F-B6DD26ECA0D9}"/>
          </ac:spMkLst>
        </pc:spChg>
      </pc:sldChg>
      <pc:sldChg chg="addSp delSp modSp mod modNotesTx">
        <pc:chgData name="Nicholas Romanidis" userId="f29e2cf6a91c20a6" providerId="LiveId" clId="{2DEE6840-A13F-4C41-8B0A-74DBA8E221B3}" dt="2020-05-18T17:22:45.922" v="2079" actId="20577"/>
        <pc:sldMkLst>
          <pc:docMk/>
          <pc:sldMk cId="1342105631" sldId="263"/>
        </pc:sldMkLst>
        <pc:spChg chg="mod">
          <ac:chgData name="Nicholas Romanidis" userId="f29e2cf6a91c20a6" providerId="LiveId" clId="{2DEE6840-A13F-4C41-8B0A-74DBA8E221B3}" dt="2020-05-18T16:56:46.509" v="355" actId="20577"/>
          <ac:spMkLst>
            <pc:docMk/>
            <pc:sldMk cId="1342105631" sldId="263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6:59:27.379" v="489" actId="12"/>
          <ac:spMkLst>
            <pc:docMk/>
            <pc:sldMk cId="1342105631" sldId="263"/>
            <ac:spMk id="3" creationId="{AF4B9719-3E8B-4026-AAF7-683241D83E5C}"/>
          </ac:spMkLst>
        </pc:spChg>
        <pc:spChg chg="add del mod">
          <ac:chgData name="Nicholas Romanidis" userId="f29e2cf6a91c20a6" providerId="LiveId" clId="{2DEE6840-A13F-4C41-8B0A-74DBA8E221B3}" dt="2020-05-18T16:57:02.145" v="358" actId="478"/>
          <ac:spMkLst>
            <pc:docMk/>
            <pc:sldMk cId="1342105631" sldId="263"/>
            <ac:spMk id="7" creationId="{E3785757-6A0F-43E3-9BBE-8E058707BA56}"/>
          </ac:spMkLst>
        </pc:spChg>
        <pc:picChg chg="mod">
          <ac:chgData name="Nicholas Romanidis" userId="f29e2cf6a91c20a6" providerId="LiveId" clId="{2DEE6840-A13F-4C41-8B0A-74DBA8E221B3}" dt="2020-05-18T16:57:14.899" v="360" actId="1076"/>
          <ac:picMkLst>
            <pc:docMk/>
            <pc:sldMk cId="1342105631" sldId="263"/>
            <ac:picMk id="1026" creationId="{F843A0B2-2142-4E18-AAF6-5EAE59DACFB1}"/>
          </ac:picMkLst>
        </pc:picChg>
      </pc:sldChg>
      <pc:sldChg chg="modSp mod">
        <pc:chgData name="Nicholas Romanidis" userId="f29e2cf6a91c20a6" providerId="LiveId" clId="{2DEE6840-A13F-4C41-8B0A-74DBA8E221B3}" dt="2020-05-18T17:12:35.007" v="1560" actId="27636"/>
        <pc:sldMkLst>
          <pc:docMk/>
          <pc:sldMk cId="542067436" sldId="264"/>
        </pc:sldMkLst>
        <pc:spChg chg="mod">
          <ac:chgData name="Nicholas Romanidis" userId="f29e2cf6a91c20a6" providerId="LiveId" clId="{2DEE6840-A13F-4C41-8B0A-74DBA8E221B3}" dt="2020-05-18T17:12:28.961" v="1557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2:35.007" v="1560" actId="27636"/>
          <ac:spMkLst>
            <pc:docMk/>
            <pc:sldMk cId="542067436" sldId="264"/>
            <ac:spMk id="3" creationId="{BD78925B-2CC7-4FC2-844B-B6CE39A1FC9F}"/>
          </ac:spMkLst>
        </pc:spChg>
      </pc:sldChg>
      <pc:sldChg chg="modSp mod">
        <pc:chgData name="Nicholas Romanidis" userId="f29e2cf6a91c20a6" providerId="LiveId" clId="{2DEE6840-A13F-4C41-8B0A-74DBA8E221B3}" dt="2020-05-18T17:16:46.438" v="1796" actId="20577"/>
        <pc:sldMkLst>
          <pc:docMk/>
          <pc:sldMk cId="3364694005" sldId="265"/>
        </pc:sldMkLst>
        <pc:spChg chg="mod">
          <ac:chgData name="Nicholas Romanidis" userId="f29e2cf6a91c20a6" providerId="LiveId" clId="{2DEE6840-A13F-4C41-8B0A-74DBA8E221B3}" dt="2020-05-18T17:14:37.485" v="1677" actId="20577"/>
          <ac:spMkLst>
            <pc:docMk/>
            <pc:sldMk cId="3364694005" sldId="265"/>
            <ac:spMk id="2" creationId="{E02D8D9C-D42F-40ED-8BE2-4663FBFBC6B2}"/>
          </ac:spMkLst>
        </pc:spChg>
        <pc:spChg chg="mod">
          <ac:chgData name="Nicholas Romanidis" userId="f29e2cf6a91c20a6" providerId="LiveId" clId="{2DEE6840-A13F-4C41-8B0A-74DBA8E221B3}" dt="2020-05-18T17:16:46.438" v="1796" actId="20577"/>
          <ac:spMkLst>
            <pc:docMk/>
            <pc:sldMk cId="3364694005" sldId="265"/>
            <ac:spMk id="3" creationId="{DDD0EC81-FACB-4E75-B3BD-BDAFF49D171A}"/>
          </ac:spMkLst>
        </pc:spChg>
      </pc:sldChg>
      <pc:sldChg chg="modSp mod">
        <pc:chgData name="Nicholas Romanidis" userId="f29e2cf6a91c20a6" providerId="LiveId" clId="{2DEE6840-A13F-4C41-8B0A-74DBA8E221B3}" dt="2020-05-18T17:19:10.986" v="1858" actId="20577"/>
        <pc:sldMkLst>
          <pc:docMk/>
          <pc:sldMk cId="20607787" sldId="266"/>
        </pc:sldMkLst>
        <pc:spChg chg="mod">
          <ac:chgData name="Nicholas Romanidis" userId="f29e2cf6a91c20a6" providerId="LiveId" clId="{2DEE6840-A13F-4C41-8B0A-74DBA8E221B3}" dt="2020-05-18T17:19:10.986" v="185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2DEE6840-A13F-4C41-8B0A-74DBA8E221B3}" dt="2020-05-18T17:19:47.788" v="1859" actId="2696"/>
        <pc:sldMkLst>
          <pc:docMk/>
          <pc:sldMk cId="2706023780" sldId="267"/>
        </pc:sldMkLst>
      </pc:sldChg>
      <pc:sldChg chg="modSp mod">
        <pc:chgData name="Nicholas Romanidis" userId="f29e2cf6a91c20a6" providerId="LiveId" clId="{2DEE6840-A13F-4C41-8B0A-74DBA8E221B3}" dt="2020-05-18T17:21:24.555" v="2078" actId="20577"/>
        <pc:sldMkLst>
          <pc:docMk/>
          <pc:sldMk cId="1778639378" sldId="268"/>
        </pc:sldMkLst>
        <pc:spChg chg="mod">
          <ac:chgData name="Nicholas Romanidis" userId="f29e2cf6a91c20a6" providerId="LiveId" clId="{2DEE6840-A13F-4C41-8B0A-74DBA8E221B3}" dt="2020-05-18T17:21:24.555" v="2078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mod">
        <pc:chgData name="Nicholas Romanidis" userId="f29e2cf6a91c20a6" providerId="LiveId" clId="{2DEE6840-A13F-4C41-8B0A-74DBA8E221B3}" dt="2020-05-18T17:15:42.586" v="1694"/>
        <pc:sldMkLst>
          <pc:docMk/>
          <pc:sldMk cId="530623812" sldId="269"/>
        </pc:sldMkLst>
        <pc:spChg chg="mod">
          <ac:chgData name="Nicholas Romanidis" userId="f29e2cf6a91c20a6" providerId="LiveId" clId="{2DEE6840-A13F-4C41-8B0A-74DBA8E221B3}" dt="2020-05-18T17:12:43.057" v="15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5:42.586" v="1694"/>
          <ac:spMkLst>
            <pc:docMk/>
            <pc:sldMk cId="530623812" sldId="269"/>
            <ac:spMk id="3" creationId="{BD78925B-2CC7-4FC2-844B-B6CE39A1FC9F}"/>
          </ac:spMkLst>
        </pc:spChg>
      </pc:sldChg>
      <pc:sldChg chg="modSp new mod ord">
        <pc:chgData name="Nicholas Romanidis" userId="f29e2cf6a91c20a6" providerId="LiveId" clId="{2DEE6840-A13F-4C41-8B0A-74DBA8E221B3}" dt="2020-05-18T16:51:23.198" v="94" actId="14"/>
        <pc:sldMkLst>
          <pc:docMk/>
          <pc:sldMk cId="3816370643" sldId="271"/>
        </pc:sldMkLst>
        <pc:spChg chg="mod">
          <ac:chgData name="Nicholas Romanidis" userId="f29e2cf6a91c20a6" providerId="LiveId" clId="{2DEE6840-A13F-4C41-8B0A-74DBA8E221B3}" dt="2020-05-18T16:50:46.681" v="72" actId="20577"/>
          <ac:spMkLst>
            <pc:docMk/>
            <pc:sldMk cId="3816370643" sldId="271"/>
            <ac:spMk id="2" creationId="{C5948107-E04B-4A3A-AC32-4CB57CE995FF}"/>
          </ac:spMkLst>
        </pc:spChg>
        <pc:spChg chg="mod">
          <ac:chgData name="Nicholas Romanidis" userId="f29e2cf6a91c20a6" providerId="LiveId" clId="{2DEE6840-A13F-4C41-8B0A-74DBA8E221B3}" dt="2020-05-18T16:51:23.198" v="94" actId="14"/>
          <ac:spMkLst>
            <pc:docMk/>
            <pc:sldMk cId="3816370643" sldId="271"/>
            <ac:spMk id="3" creationId="{4A5A6DBB-B9A2-41CB-A89E-59ADB2CABFB8}"/>
          </ac:spMkLst>
        </pc:spChg>
      </pc:sldChg>
      <pc:sldChg chg="delSp modSp add mod">
        <pc:chgData name="Nicholas Romanidis" userId="f29e2cf6a91c20a6" providerId="LiveId" clId="{2DEE6840-A13F-4C41-8B0A-74DBA8E221B3}" dt="2020-05-18T17:01:59.263" v="761" actId="20577"/>
        <pc:sldMkLst>
          <pc:docMk/>
          <pc:sldMk cId="1283923513" sldId="272"/>
        </pc:sldMkLst>
        <pc:spChg chg="mod">
          <ac:chgData name="Nicholas Romanidis" userId="f29e2cf6a91c20a6" providerId="LiveId" clId="{2DEE6840-A13F-4C41-8B0A-74DBA8E221B3}" dt="2020-05-18T16:57:32.128" v="369" actId="20577"/>
          <ac:spMkLst>
            <pc:docMk/>
            <pc:sldMk cId="1283923513" sldId="272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7:01:59.263" v="761" actId="20577"/>
          <ac:spMkLst>
            <pc:docMk/>
            <pc:sldMk cId="1283923513" sldId="272"/>
            <ac:spMk id="3" creationId="{AF4B9719-3E8B-4026-AAF7-683241D83E5C}"/>
          </ac:spMkLst>
        </pc:spChg>
        <pc:spChg chg="del">
          <ac:chgData name="Nicholas Romanidis" userId="f29e2cf6a91c20a6" providerId="LiveId" clId="{2DEE6840-A13F-4C41-8B0A-74DBA8E221B3}" dt="2020-05-18T16:57:40.321" v="370" actId="478"/>
          <ac:spMkLst>
            <pc:docMk/>
            <pc:sldMk cId="1283923513" sldId="272"/>
            <ac:spMk id="7" creationId="{E3785757-6A0F-43E3-9BBE-8E058707BA56}"/>
          </ac:spMkLst>
        </pc:spChg>
        <pc:picChg chg="del">
          <ac:chgData name="Nicholas Romanidis" userId="f29e2cf6a91c20a6" providerId="LiveId" clId="{2DEE6840-A13F-4C41-8B0A-74DBA8E221B3}" dt="2020-05-18T16:57:41.960" v="371" actId="478"/>
          <ac:picMkLst>
            <pc:docMk/>
            <pc:sldMk cId="1283923513" sldId="272"/>
            <ac:picMk id="1026" creationId="{F843A0B2-2142-4E18-AAF6-5EAE59DACFB1}"/>
          </ac:picMkLst>
        </pc:picChg>
      </pc:sldChg>
      <pc:sldChg chg="modSp add mod">
        <pc:chgData name="Nicholas Romanidis" userId="f29e2cf6a91c20a6" providerId="LiveId" clId="{2DEE6840-A13F-4C41-8B0A-74DBA8E221B3}" dt="2020-05-18T17:13:48.551" v="1639" actId="6549"/>
        <pc:sldMkLst>
          <pc:docMk/>
          <pc:sldMk cId="3895776052" sldId="273"/>
        </pc:sldMkLst>
        <pc:spChg chg="mod">
          <ac:chgData name="Nicholas Romanidis" userId="f29e2cf6a91c20a6" providerId="LiveId" clId="{2DEE6840-A13F-4C41-8B0A-74DBA8E221B3}" dt="2020-05-18T17:13:00.857" v="1606" actId="20577"/>
          <ac:spMkLst>
            <pc:docMk/>
            <pc:sldMk cId="3895776052" sldId="273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3:48.551" v="1639" actId="6549"/>
          <ac:spMkLst>
            <pc:docMk/>
            <pc:sldMk cId="3895776052" sldId="273"/>
            <ac:spMk id="3" creationId="{BD78925B-2CC7-4FC2-844B-B6CE39A1FC9F}"/>
          </ac:spMkLst>
        </pc:spChg>
      </pc:sldChg>
      <pc:sldChg chg="add del">
        <pc:chgData name="Nicholas Romanidis" userId="f29e2cf6a91c20a6" providerId="LiveId" clId="{2DEE6840-A13F-4C41-8B0A-74DBA8E221B3}" dt="2020-05-18T17:16:53.177" v="1797" actId="2696"/>
        <pc:sldMkLst>
          <pc:docMk/>
          <pc:sldMk cId="612519898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2020-09-20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2B00-7EF0-4536-AC42-1B0FDDB30AFC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5A65-4ECD-490D-B5E8-6D8F4B27C8D7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B07B1-1648-42CB-90B3-A69FC9ED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B1DD-2C35-4964-BADA-FCA8E9C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171A7E7-C647-4B21-BD2B-CAE9FA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/>
              <a:t>WEB322 - ECMA Script 2015 / ES 6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E5F26E-774B-4DDC-A250-9199EF4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F372C5-FBA4-46A3-9546-028F6BF28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AA8B-83C8-4083-AF28-31F8BB2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3AA8-C4AF-47BE-9B2F-4B798E9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B9FED-82BB-4850-8C62-212306268E36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08E46-DC7C-4B34-B787-AB2E62498D20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6B6B3F-6D77-45CE-9C08-D955630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/>
              <a:t>WEB322 - ECMA Script 2015 / ES 6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E76843-273E-4DAE-B12A-324AD13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447CFB-B5CA-43EE-9613-18ADF0AE80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3B0E-2792-414A-A4D0-6E4BB57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7302-D7CE-42B8-9611-A31EEF1B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1CA29-8DDE-440A-B595-BA638A685EE1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2EAE8-3691-4AB1-9A60-27A476E5B971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92F471-D275-4403-8768-8F36DC91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/>
              <a:t>WEB322 - ECMA Script 2015 / ES 6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1EE54D-25D0-4172-BDAE-F6BFE0D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0A8BDF-7C01-440A-9B71-26ECAF61C3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/forEach" TargetMode="External"/><Relationship Id="rId2" Type="http://schemas.openxmlformats.org/officeDocument/2006/relationships/hyperlink" Target="https://developer.mozilla.org/en-US/docs/Web/JavaScript/Reference/Global_Objects/Array/ma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JavaScript/Reference/Global_Objects/Array/filter" TargetMode="External"/><Relationship Id="rId4" Type="http://schemas.openxmlformats.org/officeDocument/2006/relationships/hyperlink" Target="https://developer.mozilla.org/en-US/docs/Web/JavaScript/Reference/Global_Objects/Array/find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hyperlink" Target="https://www.w3counter.com/globalstat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271"/>
          </a:xfrm>
        </p:spPr>
        <p:txBody>
          <a:bodyPr anchor="t">
            <a:normAutofit fontScale="90000"/>
          </a:bodyPr>
          <a:lstStyle/>
          <a:p>
            <a:r>
              <a:rPr lang="en-CA" dirty="0"/>
              <a:t>WEB 322</a:t>
            </a:r>
            <a:br>
              <a:rPr lang="en-CA" dirty="0"/>
            </a:br>
            <a:r>
              <a:rPr lang="en-CA" sz="2800" dirty="0"/>
              <a:t>WEB PROGRAMMING TOOLS AND FRAMEWORKS</a:t>
            </a:r>
            <a:br>
              <a:rPr lang="en-CA" sz="1050" dirty="0"/>
            </a:br>
            <a:endParaRPr lang="en-CA" sz="27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216532-3412-420A-9D27-324777D1E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WEEK 1 - LECTURE 2</a:t>
            </a:r>
          </a:p>
          <a:p>
            <a:r>
              <a:rPr lang="en-CA" dirty="0"/>
              <a:t>ECMAScript 2015 / ES6</a:t>
            </a:r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C772-2FCA-47ED-8E4F-E6978667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Declarations with let and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CDCE-57F0-4C3F-ABFC-44CA50451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ES2015 introduced two important new JavaScript keywords: </a:t>
            </a:r>
            <a:r>
              <a:rPr lang="en-CA" b="1" dirty="0"/>
              <a:t>let</a:t>
            </a:r>
            <a:r>
              <a:rPr lang="en-CA" dirty="0"/>
              <a:t> and </a:t>
            </a:r>
            <a:r>
              <a:rPr lang="en-CA" b="1" dirty="0"/>
              <a:t>const</a:t>
            </a:r>
            <a:r>
              <a:rPr lang="en-CA" dirty="0"/>
              <a:t>.</a:t>
            </a:r>
          </a:p>
          <a:p>
            <a:r>
              <a:rPr lang="en-CA" dirty="0"/>
              <a:t>These two keywords provide </a:t>
            </a:r>
            <a:r>
              <a:rPr lang="en-CA" b="1" dirty="0"/>
              <a:t>Block Scope</a:t>
            </a:r>
            <a:r>
              <a:rPr lang="en-CA" dirty="0"/>
              <a:t> variables (and constants) in JavaScript.</a:t>
            </a:r>
          </a:p>
          <a:p>
            <a:r>
              <a:rPr lang="en-CA" dirty="0"/>
              <a:t>Before ES2015, JavaScript had only two types of scope: </a:t>
            </a:r>
            <a:r>
              <a:rPr lang="en-CA" b="1" dirty="0"/>
              <a:t>Global Scope</a:t>
            </a:r>
            <a:r>
              <a:rPr lang="en-CA" dirty="0"/>
              <a:t> and </a:t>
            </a:r>
            <a:r>
              <a:rPr lang="en-CA" b="1" dirty="0"/>
              <a:t>Function Scope</a:t>
            </a:r>
            <a:r>
              <a:rPr lang="en-CA" dirty="0"/>
              <a:t>.</a:t>
            </a:r>
          </a:p>
          <a:p>
            <a:r>
              <a:rPr lang="en-CA" dirty="0"/>
              <a:t>The keyword </a:t>
            </a:r>
            <a:r>
              <a:rPr lang="en-CA" b="1" dirty="0"/>
              <a:t>var</a:t>
            </a:r>
            <a:r>
              <a:rPr lang="en-CA" dirty="0"/>
              <a:t> hoists (pushes variable declarations to the top of the file) variables to the top whereas, let and const does not.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CB783-467C-4C16-B21C-6F78AD7F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WEB322 - ECMA Script 2015 / ES 6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5E173-4C14-4063-80E7-13800F40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087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56C2-C4F6-4069-8DD1-89287FA2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Template Literals/Template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A0C5B-A986-46CF-B7DD-5478A7C2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Template literals are string literals allowing embedded expressions.</a:t>
            </a:r>
          </a:p>
          <a:p>
            <a:r>
              <a:rPr lang="en-CA" dirty="0"/>
              <a:t>Template literals are enclosed by the back-tick (` `)  character instead of double or single quotes. </a:t>
            </a:r>
          </a:p>
          <a:p>
            <a:r>
              <a:rPr lang="en-CA" dirty="0"/>
              <a:t>We don’t have to use the plus (+) operator to concatenate strings, or when we want to use a variable inside a string</a:t>
            </a:r>
          </a:p>
          <a:p>
            <a:r>
              <a:rPr lang="en-CA" dirty="0"/>
              <a:t>Template literals can contain placeholders. These are indicated by the dollar sign and curly braces (${expression}).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/>
              <a:t>let s = `My name is ${</a:t>
            </a:r>
            <a:r>
              <a:rPr lang="en-CA" dirty="0" err="1"/>
              <a:t>firstName</a:t>
            </a:r>
            <a:r>
              <a:rPr lang="en-CA" dirty="0"/>
              <a:t>} ${</a:t>
            </a:r>
            <a:r>
              <a:rPr lang="en-CA" dirty="0" err="1"/>
              <a:t>lastName</a:t>
            </a:r>
            <a:r>
              <a:rPr lang="en-CA" dirty="0"/>
              <a:t>}.`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312FB-444E-42D4-80FD-1DB68602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WEB322 - ECMA Script 2015 / ES 6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AF1B-8B40-4341-B7AC-DBB569DF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96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41AD-280C-499F-9B4C-D77F5A63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98FC4-230A-4873-8DE5-8733AB97B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Arrow functions allow us to write shorter function syntax (in some circumstances).</a:t>
            </a:r>
          </a:p>
          <a:p>
            <a:r>
              <a:rPr lang="en-CA" dirty="0"/>
              <a:t>The handling of the </a:t>
            </a:r>
            <a:r>
              <a:rPr lang="en-CA" b="1" dirty="0"/>
              <a:t>this</a:t>
            </a:r>
            <a:r>
              <a:rPr lang="en-CA" dirty="0"/>
              <a:t> keyword is also different in arrow functions compared to regular functions.</a:t>
            </a:r>
          </a:p>
          <a:p>
            <a:r>
              <a:rPr lang="en-CA" dirty="0"/>
              <a:t>In short, with arrow functions there are no binding of </a:t>
            </a:r>
            <a:r>
              <a:rPr lang="en-CA" b="1" dirty="0"/>
              <a:t>this</a:t>
            </a:r>
            <a:r>
              <a:rPr lang="en-CA" dirty="0"/>
              <a:t>.</a:t>
            </a:r>
          </a:p>
          <a:p>
            <a:r>
              <a:rPr lang="en-CA" dirty="0"/>
              <a:t>In regular functions the </a:t>
            </a:r>
            <a:r>
              <a:rPr lang="en-CA" b="1" dirty="0"/>
              <a:t>this</a:t>
            </a:r>
            <a:r>
              <a:rPr lang="en-CA" dirty="0"/>
              <a:t> keyword represents the object that called the function, which could be the window, the document, a button or whatever.</a:t>
            </a:r>
          </a:p>
          <a:p>
            <a:r>
              <a:rPr lang="en-CA" dirty="0"/>
              <a:t>With arrow functions the </a:t>
            </a:r>
            <a:r>
              <a:rPr lang="en-CA" b="1" dirty="0"/>
              <a:t>this</a:t>
            </a:r>
            <a:r>
              <a:rPr lang="en-CA" dirty="0"/>
              <a:t> keyword always represents the object that defined the arrow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B8083-33AC-4F0A-ADF0-AC423D31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WEB322 - ECMA Script 2015 / ES 6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BF3FA-0FF4-40FB-BA0D-4B129795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33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3603-9843-448C-8DD1-66B764D1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Arrow Function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85934-880C-4796-ADF0-B6B75BE9E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Before: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After:</a:t>
            </a:r>
          </a:p>
          <a:p>
            <a:endParaRPr lang="en-CA" dirty="0"/>
          </a:p>
          <a:p>
            <a:endParaRPr lang="en-CA" dirty="0"/>
          </a:p>
          <a:p>
            <a:pPr marL="0" indent="0" algn="r">
              <a:buNone/>
            </a:pPr>
            <a:r>
              <a:rPr lang="en-CA" sz="2000" dirty="0"/>
              <a:t>https://www.w3schools.com/js/js_arrow_function.asp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D2469-8E65-4CAF-97C5-59881CE9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WEB322 - ECMA Script 2015 / ES 6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15653-4812-403E-9D46-7929687A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13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ACAF64-3850-429C-A334-CC30078D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23" y="2272194"/>
            <a:ext cx="3813610" cy="1320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321CE3-9C30-489E-A0E4-24CE3718C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24" y="4387540"/>
            <a:ext cx="3813609" cy="12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75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AA93-5120-437F-9AE2-0C7843D9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C272-CAFD-43AB-B16D-0BF8CB9DC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feature allows you to assign default values to parameters.</a:t>
            </a:r>
          </a:p>
          <a:p>
            <a:r>
              <a:rPr lang="en-CA" dirty="0"/>
              <a:t>When you run your function with a missed argument, it will take the value of the default parameter, and it will not return an error.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E98FC-B478-4BDD-94C7-8E6BB5A7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WEB322 - ECMA Script 2015 / ES 6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FCFE7-1988-46F0-948F-23D96DD0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65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5411-94FC-498A-A894-B683943F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Destructuring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D645-72AC-4103-B08C-98EB8082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assignment syntax that makes it possible to unpack values from arrays, or properties from objects, into new variables easier.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ACE24-343C-4A34-9346-D0D96BEB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WEB322 - ECMA Script 2015 / ES 6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871FD-0A73-455E-9958-3D53E75A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301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8EF8-CE9F-41EC-B5F5-EDFF8DAA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8030-76E5-493F-9763-CB37E161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ES5 there were no concepts of </a:t>
            </a:r>
            <a:r>
              <a:rPr lang="en-CA" b="1" dirty="0"/>
              <a:t>classes</a:t>
            </a:r>
            <a:r>
              <a:rPr lang="en-CA" dirty="0"/>
              <a:t>. If you wanted to create several objects of a particular type, you would be required to create something called a Constructor function first. For many developers, the concept was confusing as it deviated from traditional OOP which required classes to create objects.</a:t>
            </a:r>
          </a:p>
          <a:p>
            <a:endParaRPr lang="en-CA" dirty="0"/>
          </a:p>
          <a:p>
            <a:r>
              <a:rPr lang="en-CA" dirty="0"/>
              <a:t>ES 6 introduced classes, allowing you to define a class with a constructor method and then create objects from the class by invoking the constructor with the new keyword.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8586E-0390-40A3-B068-DFF1F04C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WEB322 - ECMA Script 2015 / ES 6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417CC-76AE-4AB1-9120-7D9DC8C3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45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3356-8C44-4CF4-AEE1-867C4933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(new Methods)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1F34-32D5-48AA-B661-E09B5D939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>
                <a:hlinkClick r:id="rId2"/>
              </a:rPr>
              <a:t>Maps</a:t>
            </a:r>
            <a:r>
              <a:rPr lang="en-CA" dirty="0"/>
              <a:t>: Creates a new array populated with the results of calling a provided function on every element in the calling array.</a:t>
            </a:r>
            <a:br>
              <a:rPr lang="en-CA" dirty="0"/>
            </a:br>
            <a:endParaRPr lang="en-CA" dirty="0"/>
          </a:p>
          <a:p>
            <a:r>
              <a:rPr lang="en-CA" dirty="0">
                <a:hlinkClick r:id="rId3"/>
              </a:rPr>
              <a:t>For Each</a:t>
            </a:r>
            <a:r>
              <a:rPr lang="en-CA" dirty="0"/>
              <a:t>: Executes a provided function once for each array element.</a:t>
            </a:r>
          </a:p>
          <a:p>
            <a:endParaRPr lang="en-CA" dirty="0"/>
          </a:p>
          <a:p>
            <a:r>
              <a:rPr lang="en-CA" dirty="0">
                <a:hlinkClick r:id="rId4"/>
              </a:rPr>
              <a:t>Find</a:t>
            </a:r>
            <a:r>
              <a:rPr lang="en-CA" dirty="0"/>
              <a:t>: Returns the value of the first element in the provided array that satisfies the provided testing function.</a:t>
            </a:r>
          </a:p>
          <a:p>
            <a:endParaRPr lang="en-CA" dirty="0"/>
          </a:p>
          <a:p>
            <a:r>
              <a:rPr lang="en-CA" dirty="0">
                <a:hlinkClick r:id="rId5"/>
              </a:rPr>
              <a:t>Filter</a:t>
            </a:r>
            <a:r>
              <a:rPr lang="en-CA" dirty="0"/>
              <a:t>: Creates a new array with all elements that pass the test implemented by the provided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C232B-8ACA-4941-80B1-011FEB7B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WEB322 - ECMA Script 2015 / ES 6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F5FA6-4EEC-403B-B0A4-85E0DA6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4887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814E-856A-40D4-950B-34411FA8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DE8-C0CB-47CD-A8BA-D0BF2441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41957-E8BC-4425-B627-165B230B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WEB322 - ECMA Script 2015 / ES 6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C8C43-9C0C-4D37-B48A-65CB721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18</a:t>
            </a:fld>
            <a:endParaRPr lang="en-CA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2E9C6616-6C4E-4391-A419-94364A975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15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33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6188-3F93-41E4-8AE0-923AAC2D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Era of Browser Wars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A47D3-79C4-4EF8-86AB-39B09972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WEB322 - ECMA Script 2015 / ES 6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35EAC-76CE-4EE3-9C9D-B8751200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3DB0FC-B6E6-4546-AD76-EFE65759C4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394" y="1825625"/>
            <a:ext cx="3883211" cy="41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7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1F41-D311-4F65-8D13-896CA0D6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2AA3C-2386-45A3-9662-2835C244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b="1" dirty="0"/>
              <a:t>1995:</a:t>
            </a:r>
            <a:r>
              <a:rPr lang="en-CA" dirty="0"/>
              <a:t> Brendan </a:t>
            </a:r>
            <a:r>
              <a:rPr lang="en-CA" dirty="0" err="1"/>
              <a:t>Eich</a:t>
            </a:r>
            <a:r>
              <a:rPr lang="en-CA" dirty="0"/>
              <a:t>, an engineer in Netscape created a language that could make static web pages “live” and more interactive. That language was called </a:t>
            </a:r>
            <a:r>
              <a:rPr lang="en-CA" dirty="0" err="1"/>
              <a:t>LiveScript</a:t>
            </a:r>
            <a:r>
              <a:rPr lang="en-CA" dirty="0"/>
              <a:t>.</a:t>
            </a:r>
          </a:p>
          <a:p>
            <a:r>
              <a:rPr lang="en-CA" b="1" dirty="0"/>
              <a:t>1996:</a:t>
            </a:r>
            <a:r>
              <a:rPr lang="en-CA" dirty="0"/>
              <a:t> The “language” was changed from </a:t>
            </a:r>
            <a:r>
              <a:rPr lang="en-CA" dirty="0" err="1"/>
              <a:t>LiveScript</a:t>
            </a:r>
            <a:r>
              <a:rPr lang="en-CA" dirty="0"/>
              <a:t> to JavaScript as a marketing strategy because during this time Sun Microsystem’s Java language was a very popular programming language, despite the two having very little in common.</a:t>
            </a:r>
          </a:p>
          <a:p>
            <a:r>
              <a:rPr lang="en-CA" b="1" dirty="0"/>
              <a:t>1996 (a couple months later):</a:t>
            </a:r>
            <a:r>
              <a:rPr lang="en-CA" dirty="0"/>
              <a:t> Microsoft released JScript with Internet Explorer </a:t>
            </a:r>
          </a:p>
          <a:p>
            <a:r>
              <a:rPr lang="en-CA" b="1" dirty="0"/>
              <a:t>1997:</a:t>
            </a:r>
            <a:r>
              <a:rPr lang="en-CA" dirty="0"/>
              <a:t> Netscape submitted the language to ECMA International to have the language standardized.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B45AC-06D1-4011-BAF1-C311AFE3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WEB322 - ECMA Script 2015 / ES 6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03BAF-F55D-43D7-AEBD-EF33B1D7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40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B2E4-CE78-4F69-8F40-DD819487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24A5-F60F-46CA-A9FE-CE9CBE5E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1997:</a:t>
            </a:r>
            <a:r>
              <a:rPr lang="en-CA" dirty="0"/>
              <a:t> The language was standardized and ES1 (ECMAScript 1) was born.</a:t>
            </a:r>
          </a:p>
          <a:p>
            <a:r>
              <a:rPr lang="en-CA" b="1" dirty="0"/>
              <a:t>2009:</a:t>
            </a:r>
            <a:r>
              <a:rPr lang="en-CA" dirty="0"/>
              <a:t> ES5 (ECMAScript 5) was released with a lot of new features.</a:t>
            </a:r>
          </a:p>
          <a:p>
            <a:r>
              <a:rPr lang="en-CA" b="1" dirty="0"/>
              <a:t>2015</a:t>
            </a:r>
            <a:r>
              <a:rPr lang="en-CA" dirty="0"/>
              <a:t>: ES6 (ECMAScript 2015) was released with the biggest update to the language ever.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43FE7-0A36-4B41-9437-F3FCF595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WEB322 - ECMA Script 2015 / ES 6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EAAA4-EFBB-4D95-8676-3DBDC4C8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51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E178-39F0-44D3-99D8-FE60FAD0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Versions of JavaScript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E35F6-226F-4A1C-8749-D9E63225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WEB322 - ECMA Script 2015 / ES 6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5FA2E-E88B-4889-BBC0-A4E4195C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5</a:t>
            </a:fld>
            <a:endParaRPr lang="en-CA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E526FE-0306-4E6F-9A95-923F2165F5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35" y="1825625"/>
            <a:ext cx="10273729" cy="41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99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355B-758D-4F14-BC36-12574175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Reasons to learn 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B4C82-8A26-4CD8-9537-33FD86D5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JavaScript isn’t a perfect language, it has several flaws, mainly because the language was built very quickly. ES 6 improves on a lot of the flaws of the prior version(s).</a:t>
            </a:r>
          </a:p>
          <a:p>
            <a:r>
              <a:rPr lang="en-CA" dirty="0"/>
              <a:t>It is backward compatible, meaning that once something is accepted as valid JS, there will not be a future change to the language that causes that code to become invalid JS.</a:t>
            </a:r>
          </a:p>
          <a:p>
            <a:r>
              <a:rPr lang="en-CA" dirty="0"/>
              <a:t>Most, if not all modern browsers and environments support it.</a:t>
            </a:r>
          </a:p>
          <a:p>
            <a:pPr lvl="1"/>
            <a:r>
              <a:rPr lang="en-CA" dirty="0"/>
              <a:t>Stats Indicating the usage of Browsers: </a:t>
            </a:r>
            <a:r>
              <a:rPr lang="en-CA" dirty="0">
                <a:hlinkClick r:id="rId2"/>
              </a:rPr>
              <a:t>https://www.w3counter.com/globalstats.php</a:t>
            </a:r>
            <a:endParaRPr lang="en-CA" dirty="0"/>
          </a:p>
          <a:p>
            <a:pPr lvl="1"/>
            <a:r>
              <a:rPr lang="en-CA" dirty="0"/>
              <a:t>HTML, CSS, &amp; JS features that are supported across various browsers: </a:t>
            </a:r>
            <a:r>
              <a:rPr lang="en-CA" dirty="0">
                <a:hlinkClick r:id="rId3"/>
              </a:rPr>
              <a:t>https://caniuse.com/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7285D-6963-4842-92BC-D9B2DA95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WEB322 - ECMA Script 2015 / ES 6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E4F82-9836-4216-A626-F4E8FAF0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2A1BDA-4CE6-44E8-91F0-98FCD69F9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880" y="541817"/>
            <a:ext cx="972178" cy="97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0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9956-E861-4E2F-9D53-58ABFA38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about Internet Explorer?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ED083-241B-4ACC-B2E8-0AB48AB9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WEB322 - ECMA Script 2015 / ES 6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F7019-0C47-4F0F-B6DB-24EBE41C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756233E-ECE0-4FE8-A3EC-8599C5F66945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95" y="1625374"/>
            <a:ext cx="9990410" cy="417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93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7627-7214-4736-A691-66B77E75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Dealing with old 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7B9FB-62EB-4240-AA30-4C92321BD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If you absolutely need to support older browsers, then you could use  </a:t>
            </a:r>
            <a:r>
              <a:rPr lang="en-CA" dirty="0" err="1"/>
              <a:t>transpilers</a:t>
            </a:r>
            <a:r>
              <a:rPr lang="en-CA" dirty="0"/>
              <a:t>, example Babel.</a:t>
            </a:r>
          </a:p>
          <a:p>
            <a:pPr marL="457200" lvl="1" indent="0">
              <a:buNone/>
            </a:pPr>
            <a:endParaRPr lang="en-CA" b="1" dirty="0"/>
          </a:p>
          <a:p>
            <a:pPr marL="457200" lvl="1" indent="0">
              <a:buNone/>
            </a:pPr>
            <a:r>
              <a:rPr lang="en-CA" b="1" dirty="0" err="1"/>
              <a:t>Transpilers</a:t>
            </a:r>
            <a:r>
              <a:rPr lang="en-CA" b="1" dirty="0"/>
              <a:t>:</a:t>
            </a:r>
            <a:r>
              <a:rPr lang="en-CA" dirty="0"/>
              <a:t> source-to-source compilers.  They are tools that read source code written in one programming language, and produce the equivalent code in another language. Languages you write that </a:t>
            </a:r>
            <a:r>
              <a:rPr lang="en-CA" dirty="0" err="1"/>
              <a:t>transpile</a:t>
            </a:r>
            <a:r>
              <a:rPr lang="en-CA" dirty="0"/>
              <a:t> to JavaScript are often called compile-to-JS languages, and are said to target JavaScript.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46F5A-B9D7-41F1-8214-3D3017E3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WEB322 - ECMA Script 2015 / ES 6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87FFD-3C8C-4130-B802-4C1BB0DF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BEFADA-6BA7-4BD3-A363-DFFB84F2C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7" t="25604" r="30755" b="24851"/>
          <a:stretch/>
        </p:blipFill>
        <p:spPr bwMode="auto">
          <a:xfrm>
            <a:off x="2892597" y="4778612"/>
            <a:ext cx="2554559" cy="104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DA4D6FE-21FA-41F6-9720-5228391EC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59" y="4941870"/>
            <a:ext cx="2941708" cy="72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05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38F1-BB82-48E1-9C17-D235EAD1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new features of 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3C8D-8AB3-4429-A42F-6AFAB5FEF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rgbClr val="C00000"/>
                </a:solidFill>
              </a:rPr>
              <a:t>Variable Declarations with let and const</a:t>
            </a:r>
          </a:p>
          <a:p>
            <a:r>
              <a:rPr lang="en-CA" dirty="0">
                <a:solidFill>
                  <a:srgbClr val="C00000"/>
                </a:solidFill>
              </a:rPr>
              <a:t>Template Literals/Template Strings</a:t>
            </a:r>
          </a:p>
          <a:p>
            <a:r>
              <a:rPr lang="en-CA" dirty="0">
                <a:solidFill>
                  <a:srgbClr val="C00000"/>
                </a:solidFill>
              </a:rPr>
              <a:t>Arrow Functions</a:t>
            </a:r>
          </a:p>
          <a:p>
            <a:r>
              <a:rPr lang="en-CA" dirty="0">
                <a:solidFill>
                  <a:srgbClr val="C00000"/>
                </a:solidFill>
              </a:rPr>
              <a:t>Default Parameters</a:t>
            </a:r>
          </a:p>
          <a:p>
            <a:r>
              <a:rPr lang="en-CA" dirty="0" err="1">
                <a:solidFill>
                  <a:srgbClr val="C00000"/>
                </a:solidFill>
              </a:rPr>
              <a:t>Destructuring</a:t>
            </a:r>
            <a:endParaRPr lang="en-CA" dirty="0">
              <a:solidFill>
                <a:srgbClr val="C00000"/>
              </a:solidFill>
            </a:endParaRPr>
          </a:p>
          <a:p>
            <a:r>
              <a:rPr lang="en-CA" dirty="0">
                <a:solidFill>
                  <a:srgbClr val="C00000"/>
                </a:solidFill>
              </a:rPr>
              <a:t>Classes</a:t>
            </a:r>
            <a:r>
              <a:rPr lang="en-CA" dirty="0"/>
              <a:t> and Subclasses</a:t>
            </a:r>
          </a:p>
          <a:p>
            <a:r>
              <a:rPr lang="en-CA" dirty="0">
                <a:solidFill>
                  <a:srgbClr val="C00000"/>
                </a:solidFill>
              </a:rPr>
              <a:t>Arrays (new methods)</a:t>
            </a:r>
          </a:p>
          <a:p>
            <a:r>
              <a:rPr lang="en-CA" dirty="0"/>
              <a:t>Rest and Spread Operators</a:t>
            </a:r>
          </a:p>
          <a:p>
            <a:r>
              <a:rPr lang="en-CA" dirty="0"/>
              <a:t>Promises</a:t>
            </a:r>
          </a:p>
          <a:p>
            <a:r>
              <a:rPr lang="en-CA" dirty="0"/>
              <a:t>Modules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82AE8-5F3F-4BA7-8AD9-A7A916FB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WEB322 - ECMA Script 2015 / ES 6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A2162-0D75-4719-B987-E01F295A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0729436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 Colleg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 College Theme" id="{B5E8219D-7143-48B4-A982-0AD767D59ACE}" vid="{22AE0414-52D4-421D-9212-884396F35A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 College Theme</Template>
  <TotalTime>828</TotalTime>
  <Words>1078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Seneca College Theme</vt:lpstr>
      <vt:lpstr>WEB 322 WEB PROGRAMMING TOOLS AND FRAMEWORKS </vt:lpstr>
      <vt:lpstr>The Era of Browser Wars</vt:lpstr>
      <vt:lpstr>The history of JavaScript</vt:lpstr>
      <vt:lpstr>The history of JavaScript</vt:lpstr>
      <vt:lpstr>Versions of JavaScript</vt:lpstr>
      <vt:lpstr>Reasons to learn ES6</vt:lpstr>
      <vt:lpstr>What about Internet Explorer?</vt:lpstr>
      <vt:lpstr>Dealing with old browsers</vt:lpstr>
      <vt:lpstr>Some new features of ES6</vt:lpstr>
      <vt:lpstr>Variable Declarations with let and const</vt:lpstr>
      <vt:lpstr>Template Literals/Template Strings</vt:lpstr>
      <vt:lpstr>Arrow Functions</vt:lpstr>
      <vt:lpstr>Arrow Function Examples</vt:lpstr>
      <vt:lpstr>Default Parameters</vt:lpstr>
      <vt:lpstr>Destructuring</vt:lpstr>
      <vt:lpstr>Classes</vt:lpstr>
      <vt:lpstr>Arrays (new Methods)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Nicholas Romanidis</cp:lastModifiedBy>
  <cp:revision>31</cp:revision>
  <dcterms:created xsi:type="dcterms:W3CDTF">2018-04-16T20:40:48Z</dcterms:created>
  <dcterms:modified xsi:type="dcterms:W3CDTF">2020-09-20T19:09:05Z</dcterms:modified>
</cp:coreProperties>
</file>