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pPr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UE19CS204 – Web Technologies</a:t>
            </a:r>
            <a:br>
              <a:rPr lang="en-US" sz="3200" dirty="0" smtClean="0"/>
            </a:br>
            <a:r>
              <a:rPr lang="en-US" sz="3200" dirty="0" smtClean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Section - </a:t>
            </a:r>
          </a:p>
          <a:p>
            <a:r>
              <a:rPr lang="en-US" sz="2800" dirty="0" smtClean="0"/>
              <a:t>      1.AKHILESH TADAKE (PES2UG19CS026)</a:t>
            </a:r>
          </a:p>
          <a:p>
            <a:r>
              <a:rPr lang="en-US" sz="2800" dirty="0" smtClean="0"/>
              <a:t>2.AMIYA MISHRA(PES2UG19CS034)</a:t>
            </a:r>
          </a:p>
          <a:p>
            <a:pPr algn="l"/>
            <a:r>
              <a:rPr lang="en-IN" sz="2800" dirty="0" smtClean="0"/>
              <a:t>	        3. </a:t>
            </a:r>
            <a:r>
              <a:rPr lang="en-IN" sz="2800" dirty="0" err="1" smtClean="0"/>
              <a:t>Akshat</a:t>
            </a:r>
            <a:r>
              <a:rPr lang="en-IN" sz="2800" dirty="0" smtClean="0"/>
              <a:t> </a:t>
            </a:r>
            <a:r>
              <a:rPr lang="en-IN" sz="2800" dirty="0" err="1" smtClean="0"/>
              <a:t>Chourey</a:t>
            </a:r>
            <a:r>
              <a:rPr lang="en-IN" sz="2800" dirty="0" smtClean="0"/>
              <a:t>(	PES2UG19CS028)</a:t>
            </a:r>
            <a:endParaRPr lang="en-US" sz="2800" dirty="0" smtClean="0"/>
          </a:p>
          <a:p>
            <a:r>
              <a:rPr lang="en-US" sz="2800" dirty="0" smtClean="0"/>
              <a:t>                4.ADRIAN SHAUN DSOUZA(PES2UG19CS018)</a:t>
            </a:r>
          </a:p>
          <a:p>
            <a:endParaRPr lang="en-GB" sz="2800" dirty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</a:t>
            </a:r>
            <a:r>
              <a:rPr lang="en-US" sz="2800" smtClean="0">
                <a:solidFill>
                  <a:schemeClr val="tx1">
                    <a:tint val="75000"/>
                  </a:schemeClr>
                </a:solidFill>
              </a:rPr>
              <a:t>-https://github.com/knight552-web/mini-project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 Chat app 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a app which has been made in order to help people open up about their problems although anonymously. Today during covid-19</a:t>
            </a:r>
          </a:p>
          <a:p>
            <a:pPr>
              <a:buNone/>
            </a:pPr>
            <a:r>
              <a:rPr lang="en-GB" dirty="0" smtClean="0"/>
              <a:t>   people are under a lot of stress and have no one to talk to this app is made for such people. 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(include Additional modules/libraries used)</a:t>
            </a:r>
          </a:p>
          <a:p>
            <a:r>
              <a:rPr lang="en-US" dirty="0" err="1" smtClean="0"/>
              <a:t>Dotenv</a:t>
            </a:r>
            <a:endParaRPr lang="en-US" dirty="0" smtClean="0"/>
          </a:p>
          <a:p>
            <a:r>
              <a:rPr lang="en-IN" dirty="0" err="1" smtClean="0"/>
              <a:t>Ejs</a:t>
            </a:r>
            <a:endParaRPr lang="en-IN" dirty="0" smtClean="0"/>
          </a:p>
          <a:p>
            <a:r>
              <a:rPr lang="en-IN" dirty="0" smtClean="0"/>
              <a:t>Passport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(Functionality worked on by each team member)</a:t>
            </a:r>
            <a:endParaRPr lang="en-IN" dirty="0" smtClean="0"/>
          </a:p>
          <a:p>
            <a:r>
              <a:rPr lang="en-IN" dirty="0" smtClean="0"/>
              <a:t>Front end-</a:t>
            </a:r>
            <a:r>
              <a:rPr lang="en-IN" dirty="0" err="1" smtClean="0"/>
              <a:t>Akshat</a:t>
            </a:r>
            <a:r>
              <a:rPr lang="en-IN" dirty="0" smtClean="0"/>
              <a:t> </a:t>
            </a:r>
            <a:r>
              <a:rPr lang="en-IN" dirty="0" err="1" smtClean="0"/>
              <a:t>Chourey</a:t>
            </a:r>
            <a:r>
              <a:rPr lang="en-IN" dirty="0" smtClean="0"/>
              <a:t>(</a:t>
            </a:r>
            <a:r>
              <a:rPr lang="en-IN" dirty="0" err="1" smtClean="0"/>
              <a:t>firstpage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	Akhilesh(</a:t>
            </a:r>
            <a:r>
              <a:rPr lang="en-IN" dirty="0" err="1" smtClean="0"/>
              <a:t>login,submit,register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	Amiya(</a:t>
            </a:r>
            <a:r>
              <a:rPr lang="en-IN" dirty="0" err="1" smtClean="0"/>
              <a:t>demo,secrets</a:t>
            </a:r>
            <a:r>
              <a:rPr lang="en-IN" smtClean="0"/>
              <a:t>) </a:t>
            </a:r>
            <a:endParaRPr lang="en-IN" dirty="0" smtClean="0"/>
          </a:p>
          <a:p>
            <a:r>
              <a:rPr lang="en-IN" dirty="0" smtClean="0"/>
              <a:t>Back end-Adrian D’souza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100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adrian dsouza</cp:lastModifiedBy>
  <cp:revision>29</cp:revision>
  <dcterms:created xsi:type="dcterms:W3CDTF">2020-11-18T05:59:33Z</dcterms:created>
  <dcterms:modified xsi:type="dcterms:W3CDTF">2020-12-07T09:39:27Z</dcterms:modified>
</cp:coreProperties>
</file>