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/>
    <p:restoredTop sz="94586"/>
  </p:normalViewPr>
  <p:slideViewPr>
    <p:cSldViewPr snapToGrid="0" snapToObjects="1">
      <p:cViewPr varScale="1">
        <p:scale>
          <a:sx n="71" d="100"/>
          <a:sy n="71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Many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one_to_many</a:t>
            </a:r>
            <a:r>
              <a:rPr lang="en-US" dirty="0"/>
              <a:t> + </a:t>
            </a:r>
            <a:r>
              <a:rPr lang="en-US" dirty="0" err="1"/>
              <a:t>one_to_many</a:t>
            </a:r>
            <a:r>
              <a:rPr lang="en-US" dirty="0"/>
              <a:t> = </a:t>
            </a:r>
            <a:r>
              <a:rPr lang="en-US" dirty="0" err="1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in </a:t>
            </a:r>
            <a:r>
              <a:rPr lang="en-US" dirty="0" err="1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Book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Author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Django calls this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</a:t>
            </a:r>
            <a:r>
              <a:rPr lang="en-US" dirty="0" err="1"/>
              <a:t>bookmany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Remember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Many-Many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Educational Technology</a:t>
            </a:r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Person</a:t>
            </a: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email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/csev/dj4e-samples/blob/master/samples/many/</a:t>
            </a:r>
            <a:r>
              <a:rPr lang="en-US" dirty="0" err="1"/>
              <a:t>models.py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/4.2/ref/models/fields/#choices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3, 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None}]&gt;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many/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/>
              <a:t>Many-to-Many</a:t>
            </a:r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"The relationships between Book / Genre and Book / Author are many-to-many"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'Django'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/>
              <a:t>Many-to-Many in the Django Shell</a:t>
            </a:r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'role': 5000},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"through" table</a:t>
            </a:r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/>
              <a:t>One-To-Many?</a:t>
            </a: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2841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Cabin</vt:lpstr>
      <vt:lpstr>Arial</vt:lpstr>
      <vt:lpstr>Calibri</vt:lpstr>
      <vt:lpstr>Calibri Light</vt:lpstr>
      <vt:lpstr>Courier</vt:lpstr>
      <vt:lpstr>Gill Sans</vt:lpstr>
      <vt:lpstr>Gill Sans Regular</vt:lpstr>
      <vt:lpstr>Helvetica</vt:lpstr>
      <vt:lpstr>Menlo</vt:lpstr>
      <vt:lpstr>Menlo-Regular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114</cp:revision>
  <dcterms:created xsi:type="dcterms:W3CDTF">2019-01-19T02:12:54Z</dcterms:created>
  <dcterms:modified xsi:type="dcterms:W3CDTF">2023-07-08T15:25:03Z</dcterms:modified>
</cp:coreProperties>
</file>