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392" r:id="rId3"/>
    <p:sldId id="393" r:id="rId4"/>
    <p:sldId id="397" r:id="rId5"/>
    <p:sldId id="398" r:id="rId6"/>
    <p:sldId id="400" r:id="rId7"/>
    <p:sldId id="401" r:id="rId8"/>
    <p:sldId id="414" r:id="rId9"/>
    <p:sldId id="406" r:id="rId10"/>
    <p:sldId id="389" r:id="rId11"/>
    <p:sldId id="407" r:id="rId12"/>
    <p:sldId id="388" r:id="rId13"/>
    <p:sldId id="403" r:id="rId14"/>
    <p:sldId id="404" r:id="rId15"/>
    <p:sldId id="405" r:id="rId16"/>
    <p:sldId id="409" r:id="rId17"/>
    <p:sldId id="416" r:id="rId18"/>
    <p:sldId id="417" r:id="rId19"/>
    <p:sldId id="418" r:id="rId20"/>
    <p:sldId id="420" r:id="rId21"/>
    <p:sldId id="411" r:id="rId22"/>
    <p:sldId id="412" r:id="rId23"/>
    <p:sldId id="413" r:id="rId24"/>
    <p:sldId id="380" r:id="rId25"/>
    <p:sldId id="273" r:id="rId26"/>
    <p:sldId id="4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47"/>
    <p:restoredTop sz="94586"/>
  </p:normalViewPr>
  <p:slideViewPr>
    <p:cSldViewPr snapToGrid="0" snapToObjects="1">
      <p:cViewPr varScale="1">
        <p:scale>
          <a:sx n="57" d="100"/>
          <a:sy n="57" d="100"/>
        </p:scale>
        <p:origin x="1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Django Owned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django.views.generic.list.ListView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>
                <a:solidFill>
                  <a:srgbClr val="0C4B33"/>
                </a:solidFill>
              </a:rPr>
              <a:t>self.object_list</a:t>
            </a:r>
            <a:r>
              <a:rPr lang="en-US" sz="2000" dirty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>
                <a:solidFill>
                  <a:srgbClr val="0C4B33"/>
                </a:solidFill>
              </a:rPr>
              <a:t>queryset</a:t>
            </a:r>
            <a:r>
              <a:rPr lang="en-US" sz="2000" dirty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>
                <a:solidFill>
                  <a:srgbClr val="0C4B33"/>
                </a:solidFill>
              </a:rPr>
              <a:t>Method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http_method_not_allowed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get_template_names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get_queryset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get_context_object_name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get_context_data</a:t>
            </a:r>
            <a:r>
              <a:rPr lang="en-US" sz="2000" dirty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render_to_response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98551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/wacky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List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 foreign key to a table that belongs to Django</a:t>
            </a:r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OwnerListView,OwnerDetailView,OwnerCreateView,OwnerUpdateView,OwnerDeleteView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3897371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8" idx="0"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/4.2/ref/class-based-views/</a:t>
            </a:r>
            <a:r>
              <a:rPr lang="en-US" dirty="0" err="1"/>
              <a:t>mixins</a:t>
            </a:r>
            <a:r>
              <a:rPr lang="en-US" dirty="0"/>
              <a:t>-editing/#</a:t>
            </a:r>
            <a:r>
              <a:rPr lang="en-US" dirty="0" err="1"/>
              <a:t>modelformmixin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 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django.views.generic.edit.ModelFormMixin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form </a:t>
            </a:r>
            <a:r>
              <a:rPr lang="en-US" sz="2000" dirty="0" err="1">
                <a:solidFill>
                  <a:srgbClr val="0C4B33"/>
                </a:solidFill>
              </a:rPr>
              <a:t>mixin</a:t>
            </a:r>
            <a:r>
              <a:rPr lang="en-US" sz="2000" dirty="0">
                <a:solidFill>
                  <a:srgbClr val="0C4B33"/>
                </a:solidFill>
              </a:rPr>
              <a:t> that works on </a:t>
            </a:r>
            <a:r>
              <a:rPr lang="en-US" sz="2000" dirty="0" err="1">
                <a:solidFill>
                  <a:srgbClr val="0C4B33"/>
                </a:solidFill>
              </a:rPr>
              <a:t>ModelForms</a:t>
            </a:r>
            <a:r>
              <a:rPr lang="en-US" sz="2000" dirty="0">
                <a:solidFill>
                  <a:srgbClr val="0C4B33"/>
                </a:solidFill>
              </a:rPr>
              <a:t>, rather than a standalone form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get_success_url</a:t>
            </a:r>
            <a:r>
              <a:rPr lang="en-US" sz="2000" b="1" dirty="0">
                <a:solidFill>
                  <a:srgbClr val="0C4B33"/>
                </a:solidFill>
              </a:rPr>
              <a:t>()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Determine the URL to redirect to when the form is successfully validated. Returns </a:t>
            </a:r>
            <a:r>
              <a:rPr lang="en-US" sz="2000" dirty="0" err="1">
                <a:solidFill>
                  <a:srgbClr val="0C4B33"/>
                </a:solidFill>
              </a:rPr>
              <a:t>success_url</a:t>
            </a:r>
            <a:r>
              <a:rPr lang="en-US" sz="2000" dirty="0">
                <a:solidFill>
                  <a:srgbClr val="0C4B33"/>
                </a:solidFill>
              </a:rPr>
              <a:t> if it is provided; otherwise, attempts to use the </a:t>
            </a:r>
            <a:r>
              <a:rPr lang="en-US" sz="2000" dirty="0" err="1">
                <a:solidFill>
                  <a:srgbClr val="0C4B33"/>
                </a:solidFill>
              </a:rPr>
              <a:t>get_absolute_url</a:t>
            </a:r>
            <a:r>
              <a:rPr lang="en-US" sz="2000" dirty="0">
                <a:solidFill>
                  <a:srgbClr val="0C4B33"/>
                </a:solidFill>
              </a:rPr>
              <a:t>() method of the object.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form_valid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Saves the form instance, sets the current object for the view, and redirects to </a:t>
            </a:r>
            <a:r>
              <a:rPr lang="en-US" sz="2000" dirty="0" err="1">
                <a:solidFill>
                  <a:srgbClr val="0C4B33"/>
                </a:solidFill>
              </a:rPr>
              <a:t>get_success_url</a:t>
            </a:r>
            <a:r>
              <a:rPr lang="en-US" sz="2000" dirty="0">
                <a:solidFill>
                  <a:srgbClr val="0C4B33"/>
                </a:solidFill>
              </a:rPr>
              <a:t>().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dirty="0" err="1">
                <a:solidFill>
                  <a:srgbClr val="0C4B33"/>
                </a:solidFill>
              </a:rPr>
              <a:t>f</a:t>
            </a:r>
            <a:r>
              <a:rPr lang="en-US" sz="2000" b="1" dirty="0" err="1">
                <a:solidFill>
                  <a:srgbClr val="0C4B33"/>
                </a:solidFill>
              </a:rPr>
              <a:t>orm_invalid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 Renders a response, providing the invalid form as context.</a:t>
            </a:r>
          </a:p>
        </p:txBody>
      </p:sp>
    </p:spTree>
    <p:extLst>
      <p:ext uri="{BB962C8B-B14F-4D97-AF65-F5344CB8AC3E}">
        <p14:creationId xmlns:p14="http://schemas.microsoft.com/office/powerpoint/2010/main" val="175007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2573" y="3851317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5211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Edit Which Row?</a:t>
            </a:r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Autos CRUD assignment, any user could edit any row.  But in real systems, different users own  each row in a data model and we only allow a user to edit /modify the row(s) that "belong to them".</a:t>
            </a:r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en-US" sz="1400" dirty="0">
              <a:solidFill>
                <a:srgbClr val="B42419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Saves the form instance, sets the current object for the</a:t>
            </a: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view, and redirects to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3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5031" y="29723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500FF"/>
                </a:solidFill>
              </a:rPr>
              <a:t>clean()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4189" y="4195892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9513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the generic edit views to support an owner field in our model that is automatically populated</a:t>
            </a:r>
          </a:p>
          <a:p>
            <a:r>
              <a:rPr lang="en-US" dirty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/>
              <a:t>Avoids filling views </a:t>
            </a:r>
            <a:r>
              <a:rPr lang="en-US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2020-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Dr. Charles R. </a:t>
            </a:r>
            <a:r>
              <a:rPr lang="en-US" altLang="x-none" sz="1400" dirty="0">
                <a:solidFill>
                  <a:schemeClr val="tx1"/>
                </a:solidFill>
              </a:rPr>
              <a:t>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/horses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gview.views.HorseListView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Generic Edit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(review)</a:t>
            </a:r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2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5547</TotalTime>
  <Words>2512</Words>
  <Application>Microsoft Macintosh PowerPoint</Application>
  <PresentationFormat>Widescreen</PresentationFormat>
  <Paragraphs>422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Office Theme</vt:lpstr>
      <vt:lpstr>Django Owned Rows</vt:lpstr>
      <vt:lpstr>Who Can Edit Which Row?</vt:lpstr>
      <vt:lpstr>PowerPoint Presentation</vt:lpstr>
      <vt:lpstr>PowerPoint Presentation</vt:lpstr>
      <vt:lpstr>PowerPoint Presentation</vt:lpstr>
      <vt:lpstr>Inheritance (Review)</vt:lpstr>
      <vt:lpstr>Terminology: Inheritance</vt:lpstr>
      <vt:lpstr>Inside a Generic Edit View</vt:lpstr>
      <vt:lpstr>Edit Form Flow</vt:lpstr>
      <vt:lpstr>PowerPoint Presentation</vt:lpstr>
      <vt:lpstr>Edit Form Flow</vt:lpstr>
      <vt:lpstr>PowerPoint Presentation</vt:lpstr>
      <vt:lpstr>Owner List View</vt:lpstr>
      <vt:lpstr>PowerPoint Presentation</vt:lpstr>
      <vt:lpstr>PowerPoint Presentation</vt:lpstr>
      <vt:lpstr>PowerPoint Presentation</vt:lpstr>
      <vt:lpstr>Create Form Flow</vt:lpstr>
      <vt:lpstr>PowerPoint Presentation</vt:lpstr>
      <vt:lpstr>Create Form Flow</vt:lpstr>
      <vt:lpstr>PowerPoint Presentation</vt:lpstr>
      <vt:lpstr>PowerPoint Presentation</vt:lpstr>
      <vt:lpstr>Edit Form Flow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239</cp:revision>
  <dcterms:created xsi:type="dcterms:W3CDTF">2019-01-19T02:12:54Z</dcterms:created>
  <dcterms:modified xsi:type="dcterms:W3CDTF">2023-07-08T15:23:12Z</dcterms:modified>
</cp:coreProperties>
</file>