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58075-D6A5-44EC-AC0C-A98CBA084577}" v="132" dt="2021-10-12T20:21:07.907"/>
    <p1510:client id="{0D247A35-3BAB-42D2-AEF6-9D217AFBFA50}" v="22" dt="2021-10-10T23:29:53.651"/>
    <p1510:client id="{230B6E21-EA63-4DB4-BC67-AC047F779E3C}" v="335" dt="2021-10-12T18:59:16.390"/>
    <p1510:client id="{734B5C70-60F8-4630-A9B3-265E1E648F10}" v="91" dt="2021-10-12T17:50:33.108"/>
    <p1510:client id="{A0B891EA-3CF5-4FCE-9E22-E48CFF8219F2}" v="173" dt="2021-10-12T19:48:26.859"/>
    <p1510:client id="{DD25266A-2615-48C7-8AAA-1DFD736AD9A8}" v="310" dt="2021-10-10T23:24:38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cuJqsezN8AxySN3hRgpBdYWqyAQEHxRf?usp=sharing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rive.google.com/file/d/1lVLWCN1jTU8GYtXTbmS2Q8POweEKuG7c/view?usp=shar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rive.google.com/file/d/1NlkQSIKjfejI-bFKr4NYb89EmQ-SjEcd/view?usp=shar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122088E-9F05-4B43-A315-6C0AD23A180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9E6FF-D653-4B96-8CF6-0DC7B0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UMKM Harus </a:t>
            </a:r>
            <a:br>
              <a:rPr lang="en-US" sz="4800" b="1"/>
            </a:br>
            <a:r>
              <a:rPr lang="en-US" sz="4800" b="1"/>
              <a:t>Naik Kelas!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cluttered&#10;&#10;Description automatically generated">
            <a:extLst>
              <a:ext uri="{FF2B5EF4-FFF2-40B4-BE49-F238E27FC236}">
                <a16:creationId xmlns:a16="http://schemas.microsoft.com/office/drawing/2014/main" id="{DC78AC1E-676D-4269-8DCE-0706A3B947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697" r="22724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F8AC-69C2-4EC3-A873-776D1B5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Krisis Ekonomi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4037C-9155-4534-96A3-69E2C753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/>
              <a:t>Para </a:t>
            </a:r>
            <a:r>
              <a:rPr lang="en-US" sz="1700" b="1" dirty="0" err="1"/>
              <a:t>pengusaha</a:t>
            </a:r>
            <a:r>
              <a:rPr lang="en-US" sz="1700" b="1" dirty="0"/>
              <a:t> Mikro Kecil dan </a:t>
            </a:r>
            <a:r>
              <a:rPr lang="en-US" sz="1700" b="1" dirty="0" err="1"/>
              <a:t>Menengah</a:t>
            </a:r>
            <a:r>
              <a:rPr lang="en-US" sz="1700" b="1" dirty="0"/>
              <a:t> </a:t>
            </a:r>
            <a:r>
              <a:rPr lang="en-US" sz="1700" b="1" dirty="0" err="1"/>
              <a:t>mengalami</a:t>
            </a:r>
            <a:r>
              <a:rPr lang="en-US" sz="1700" b="1" dirty="0"/>
              <a:t> </a:t>
            </a:r>
            <a:r>
              <a:rPr lang="en-US" sz="1700" b="1" dirty="0" err="1"/>
              <a:t>kesulitan</a:t>
            </a:r>
            <a:r>
              <a:rPr lang="en-US" sz="1700" b="1" dirty="0"/>
              <a:t> di masa </a:t>
            </a:r>
            <a:r>
              <a:rPr lang="en-US" sz="1700" b="1" dirty="0" err="1"/>
              <a:t>pandemi</a:t>
            </a:r>
            <a:r>
              <a:rPr lang="en-US" sz="1700" b="1" dirty="0"/>
              <a:t> </a:t>
            </a:r>
            <a:r>
              <a:rPr lang="en-US" sz="1700" b="1" dirty="0" err="1"/>
              <a:t>seperti</a:t>
            </a:r>
            <a:r>
              <a:rPr lang="en-US" sz="1700" b="1" dirty="0"/>
              <a:t> </a:t>
            </a:r>
            <a:r>
              <a:rPr lang="en-US" sz="1700" b="1" dirty="0" err="1"/>
              <a:t>ini</a:t>
            </a:r>
            <a:r>
              <a:rPr lang="en-US" sz="1700" b="1" dirty="0"/>
              <a:t>, </a:t>
            </a:r>
            <a:r>
              <a:rPr lang="en-US" sz="1700" b="1" dirty="0" err="1"/>
              <a:t>mereka</a:t>
            </a:r>
            <a:r>
              <a:rPr lang="en-US" sz="1700" b="1" dirty="0"/>
              <a:t> </a:t>
            </a:r>
            <a:r>
              <a:rPr lang="en-US" sz="1700" b="1" dirty="0" err="1"/>
              <a:t>berusaha</a:t>
            </a:r>
            <a:r>
              <a:rPr lang="en-US" sz="1700" b="1" dirty="0"/>
              <a:t> </a:t>
            </a:r>
            <a:r>
              <a:rPr lang="en-US" sz="1700" b="1" dirty="0" err="1"/>
              <a:t>keras</a:t>
            </a:r>
            <a:r>
              <a:rPr lang="en-US" sz="1700" b="1" dirty="0"/>
              <a:t> dan sangat </a:t>
            </a:r>
            <a:r>
              <a:rPr lang="en-US" sz="1700" b="1" dirty="0" err="1"/>
              <a:t>sulit</a:t>
            </a:r>
            <a:r>
              <a:rPr lang="en-US" sz="1700" b="1" dirty="0"/>
              <a:t> </a:t>
            </a:r>
            <a:r>
              <a:rPr lang="en-US" sz="1700" b="1" dirty="0" err="1"/>
              <a:t>untuk</a:t>
            </a:r>
            <a:r>
              <a:rPr lang="en-US" sz="1700" b="1" dirty="0"/>
              <a:t> </a:t>
            </a:r>
            <a:r>
              <a:rPr lang="en-US" sz="1700" b="1" dirty="0" err="1"/>
              <a:t>mendapatkan</a:t>
            </a:r>
            <a:r>
              <a:rPr lang="en-US" sz="1700" b="1" dirty="0"/>
              <a:t> </a:t>
            </a:r>
            <a:r>
              <a:rPr lang="en-US" sz="1700" b="1" dirty="0" err="1"/>
              <a:t>penghasilan</a:t>
            </a:r>
            <a:r>
              <a:rPr lang="en-US" sz="1700" b="1" dirty="0"/>
              <a:t> </a:t>
            </a:r>
            <a:r>
              <a:rPr lang="en-US" sz="1700" b="1" dirty="0" err="1"/>
              <a:t>untuk</a:t>
            </a:r>
            <a:r>
              <a:rPr lang="en-US" sz="1700" b="1" dirty="0"/>
              <a:t> modal </a:t>
            </a:r>
            <a:r>
              <a:rPr lang="en-US" sz="1700" b="1" dirty="0" err="1"/>
              <a:t>usaha</a:t>
            </a:r>
            <a:r>
              <a:rPr lang="en-US" sz="1700" b="1" dirty="0"/>
              <a:t> </a:t>
            </a:r>
            <a:r>
              <a:rPr lang="en-US" sz="1700" b="1" dirty="0" err="1"/>
              <a:t>maupun</a:t>
            </a:r>
            <a:r>
              <a:rPr lang="en-US" sz="1700" b="1" dirty="0"/>
              <a:t> </a:t>
            </a:r>
            <a:r>
              <a:rPr lang="en-US" sz="1700" b="1" dirty="0" err="1"/>
              <a:t>makan</a:t>
            </a:r>
            <a:r>
              <a:rPr lang="en-US" sz="1700" b="1" dirty="0"/>
              <a:t> </a:t>
            </a:r>
            <a:r>
              <a:rPr lang="en-US" sz="1700" b="1" dirty="0" err="1"/>
              <a:t>sehari-hari</a:t>
            </a:r>
            <a:endParaRPr lang="en-US" sz="17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414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FE548F5-38C0-46F3-BC56-3AC56DFE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9" y="1967901"/>
            <a:ext cx="7085162" cy="44318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5A091-27C2-463E-9ABD-E92480B4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10" y="365125"/>
            <a:ext cx="8977222" cy="1339940"/>
          </a:xfrm>
        </p:spPr>
        <p:txBody>
          <a:bodyPr/>
          <a:lstStyle/>
          <a:p>
            <a:r>
              <a:rPr lang="en-US" b="1" dirty="0" err="1">
                <a:latin typeface="Times New Roman"/>
                <a:cs typeface="Calibri Light"/>
              </a:rPr>
              <a:t>Orderan</a:t>
            </a:r>
            <a:r>
              <a:rPr lang="en-US" b="1" dirty="0">
                <a:latin typeface="Times New Roman"/>
                <a:cs typeface="Calibri Light"/>
              </a:rPr>
              <a:t> Yang Tak </a:t>
            </a:r>
            <a:r>
              <a:rPr lang="en-US" b="1" dirty="0" err="1">
                <a:latin typeface="Times New Roman"/>
                <a:cs typeface="Calibri Light"/>
              </a:rPr>
              <a:t>Kunjung</a:t>
            </a:r>
            <a:r>
              <a:rPr lang="en-US" b="1" dirty="0">
                <a:latin typeface="Times New Roman"/>
                <a:cs typeface="Calibri Light"/>
              </a:rPr>
              <a:t> Datang</a:t>
            </a:r>
            <a:endParaRPr lang="en-US" b="1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54687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erson, marketplace, sale&#10;&#10;Description automatically generated">
            <a:extLst>
              <a:ext uri="{FF2B5EF4-FFF2-40B4-BE49-F238E27FC236}">
                <a16:creationId xmlns:a16="http://schemas.microsoft.com/office/drawing/2014/main" id="{09D475C5-9726-4B23-BAD4-C52D2BFA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68" y="1831059"/>
            <a:ext cx="7415840" cy="4532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B4FB99-C0B6-447C-9C9D-EE039BFC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/>
                <a:cs typeface="Calibri Light"/>
              </a:rPr>
              <a:t>Ketatnya</a:t>
            </a:r>
            <a:r>
              <a:rPr lang="en-US" b="1" dirty="0">
                <a:latin typeface="Times New Roman"/>
                <a:cs typeface="Calibri Light"/>
              </a:rPr>
              <a:t> </a:t>
            </a:r>
            <a:r>
              <a:rPr lang="en-US" b="1" dirty="0" err="1">
                <a:latin typeface="Times New Roman"/>
                <a:cs typeface="Calibri Light"/>
              </a:rPr>
              <a:t>Penjagaan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21983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A837040-185A-44A6-8369-D2BEF3A3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5" y="1708016"/>
            <a:ext cx="8364745" cy="4692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BB3DF-3C72-4FE3-BBFB-314E0DE9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/>
                <a:cs typeface="Calibri Light"/>
              </a:rPr>
              <a:t>Pembatasan</a:t>
            </a:r>
            <a:r>
              <a:rPr lang="en-US" b="1" dirty="0">
                <a:latin typeface="Times New Roman"/>
                <a:cs typeface="Calibri Light"/>
              </a:rPr>
              <a:t> Jam </a:t>
            </a:r>
            <a:r>
              <a:rPr lang="en-US" b="1" dirty="0" err="1">
                <a:latin typeface="Times New Roman"/>
                <a:cs typeface="Calibri Light"/>
              </a:rPr>
              <a:t>Operasional</a:t>
            </a:r>
            <a:endParaRPr lang="en-US" b="1" dirty="0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46510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0B0E-E00F-49E3-B671-F824F7BC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Ayah Saya </a:t>
            </a:r>
            <a:r>
              <a:rPr lang="en-US" sz="3200" b="1" dirty="0" err="1">
                <a:latin typeface="Times New Roman"/>
                <a:cs typeface="Times New Roman"/>
              </a:rPr>
              <a:t>Seorang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</a:rPr>
              <a:t>Pengusaha</a:t>
            </a:r>
            <a:r>
              <a:rPr lang="en-US" sz="3200" b="1" dirty="0">
                <a:latin typeface="Times New Roman"/>
                <a:cs typeface="Times New Roman"/>
              </a:rPr>
              <a:t> Mikro Kecil dan </a:t>
            </a:r>
            <a:r>
              <a:rPr lang="en-US" sz="3200" b="1" dirty="0" err="1">
                <a:latin typeface="Times New Roman"/>
                <a:cs typeface="Times New Roman"/>
              </a:rPr>
              <a:t>Menengah</a:t>
            </a:r>
          </a:p>
        </p:txBody>
      </p:sp>
    </p:spTree>
    <p:extLst>
      <p:ext uri="{BB962C8B-B14F-4D97-AF65-F5344CB8AC3E}">
        <p14:creationId xmlns:p14="http://schemas.microsoft.com/office/powerpoint/2010/main" val="42208976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585-C331-4EE2-B0ED-9F545F93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8129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Calibri Light"/>
              </a:rPr>
              <a:t>Jika UMKM ingin bisa </a:t>
            </a:r>
            <a:r>
              <a:rPr lang="en-US" sz="4000" b="1" dirty="0" err="1">
                <a:latin typeface="Times New Roman"/>
                <a:cs typeface="Calibri Light"/>
              </a:rPr>
              <a:t>menghadapi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krisis</a:t>
            </a:r>
            <a:r>
              <a:rPr lang="en-US" sz="4000" b="1" dirty="0">
                <a:latin typeface="Times New Roman"/>
                <a:cs typeface="Calibri Light"/>
              </a:rPr>
              <a:t> </a:t>
            </a:r>
            <a:r>
              <a:rPr lang="en-US" sz="4000" b="1" dirty="0" err="1">
                <a:latin typeface="Times New Roman"/>
                <a:cs typeface="Calibri Light"/>
              </a:rPr>
              <a:t>ekonomi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ini</a:t>
            </a:r>
            <a:r>
              <a:rPr lang="en-US" sz="4000" b="1" dirty="0">
                <a:latin typeface="Times New Roman"/>
                <a:cs typeface="Calibri Light"/>
              </a:rPr>
              <a:t>, </a:t>
            </a:r>
            <a:r>
              <a:rPr lang="en-US" sz="4000" b="1" dirty="0" err="1">
                <a:latin typeface="Times New Roman"/>
                <a:cs typeface="Calibri Light"/>
              </a:rPr>
              <a:t>maka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hal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pertama</a:t>
            </a:r>
            <a:r>
              <a:rPr lang="en-US" sz="4000" b="1" dirty="0">
                <a:latin typeface="Times New Roman"/>
                <a:cs typeface="Calibri Light"/>
              </a:rPr>
              <a:t> yang </a:t>
            </a:r>
            <a:r>
              <a:rPr lang="en-US" sz="4000" b="1" dirty="0" err="1">
                <a:latin typeface="Times New Roman"/>
                <a:cs typeface="Calibri Light"/>
              </a:rPr>
              <a:t>harus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dilakukan</a:t>
            </a:r>
            <a:r>
              <a:rPr lang="en-US" sz="4000" b="1" dirty="0">
                <a:latin typeface="Times New Roman"/>
                <a:cs typeface="Calibri Light"/>
              </a:rPr>
              <a:t> </a:t>
            </a:r>
            <a:r>
              <a:rPr lang="en-US" sz="4000" b="1" dirty="0" err="1">
                <a:latin typeface="Times New Roman"/>
                <a:cs typeface="Calibri Light"/>
              </a:rPr>
              <a:t>adalah</a:t>
            </a:r>
            <a:r>
              <a:rPr lang="en-US" sz="4000" b="1" dirty="0">
                <a:latin typeface="Times New Roman"/>
                <a:cs typeface="Calibri Light"/>
              </a:rPr>
              <a:t>, UMKM </a:t>
            </a:r>
            <a:r>
              <a:rPr lang="en-US" sz="4000" b="1" dirty="0" err="1">
                <a:latin typeface="Times New Roman"/>
                <a:cs typeface="Calibri Light"/>
              </a:rPr>
              <a:t>harus</a:t>
            </a:r>
            <a:r>
              <a:rPr lang="en-US" sz="4000" b="1" dirty="0">
                <a:latin typeface="Times New Roman"/>
                <a:cs typeface="Calibri Light"/>
              </a:rPr>
              <a:t> naik </a:t>
            </a:r>
            <a:r>
              <a:rPr lang="en-US" sz="4000" b="1" dirty="0" err="1">
                <a:latin typeface="Times New Roman"/>
                <a:cs typeface="Calibri Light"/>
              </a:rPr>
              <a:t>kelas</a:t>
            </a:r>
            <a:r>
              <a:rPr lang="en-US" sz="4000" b="1" dirty="0">
                <a:latin typeface="Times New Roman"/>
                <a:cs typeface="Calibri Light"/>
              </a:rPr>
              <a:t>.</a:t>
            </a:r>
            <a:endParaRPr lang="en-US" sz="4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7894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14585-C331-4EE2-B0ED-9F545F93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latin typeface="Times New Roman"/>
                <a:cs typeface="Times New Roman"/>
              </a:rPr>
              <a:t>Berjualan</a:t>
            </a:r>
            <a:r>
              <a:rPr lang="en-US" sz="4800" b="1" kern="1200" dirty="0">
                <a:latin typeface="Times New Roman"/>
                <a:cs typeface="Times New Roman"/>
              </a:rPr>
              <a:t> </a:t>
            </a:r>
            <a:r>
              <a:rPr lang="en-US" sz="4800" b="1" kern="1200" dirty="0" err="1">
                <a:latin typeface="Times New Roman"/>
                <a:cs typeface="Times New Roman"/>
              </a:rPr>
              <a:t>Secara</a:t>
            </a:r>
            <a:r>
              <a:rPr lang="en-US" sz="4800" b="1" kern="1200" dirty="0">
                <a:latin typeface="Times New Roman"/>
                <a:cs typeface="Times New Roman"/>
              </a:rPr>
              <a:t> Online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Rectangle&#10;&#10;Description automatically generated">
            <a:extLst>
              <a:ext uri="{FF2B5EF4-FFF2-40B4-BE49-F238E27FC236}">
                <a16:creationId xmlns:a16="http://schemas.microsoft.com/office/drawing/2014/main" id="{C7670BA4-7B93-4165-BA35-0E3F1A3B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50889"/>
            <a:ext cx="6408836" cy="36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83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6641-9487-4697-B5DC-0C80EE0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25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Data yang </a:t>
            </a:r>
            <a:r>
              <a:rPr lang="en-US" dirty="0" err="1">
                <a:latin typeface="Times New Roman"/>
                <a:cs typeface="Calibri Light"/>
              </a:rPr>
              <a:t>digunakan</a:t>
            </a:r>
            <a:r>
              <a:rPr lang="en-US" dirty="0">
                <a:latin typeface="Times New Roman"/>
                <a:cs typeface="Calibri Light"/>
              </a:rPr>
              <a:t>: </a:t>
            </a:r>
            <a:r>
              <a:rPr lang="en-US" dirty="0">
                <a:latin typeface="Times New Roman"/>
                <a:cs typeface="Calibri Light"/>
                <a:hlinkClick r:id="rId2"/>
              </a:rPr>
              <a:t>Google Drive</a:t>
            </a:r>
            <a:endParaRPr lang="en-US" dirty="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7975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6641-9487-4697-B5DC-0C80EE0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269425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Proses </a:t>
            </a:r>
            <a:r>
              <a:rPr lang="en-US" dirty="0" err="1">
                <a:latin typeface="Times New Roman"/>
                <a:cs typeface="Calibri Light"/>
              </a:rPr>
              <a:t>pengolahan</a:t>
            </a:r>
            <a:r>
              <a:rPr lang="en-US" dirty="0">
                <a:latin typeface="Times New Roman"/>
                <a:cs typeface="Calibri Light"/>
              </a:rPr>
              <a:t> data: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9D7559-AA27-450E-A864-B222670416B0}"/>
              </a:ext>
            </a:extLst>
          </p:cNvPr>
          <p:cNvSpPr txBox="1">
            <a:spLocks/>
          </p:cNvSpPr>
          <p:nvPr/>
        </p:nvSpPr>
        <p:spPr>
          <a:xfrm>
            <a:off x="6583393" y="790694"/>
            <a:ext cx="5124091" cy="527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Data Collection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Data Preprocessing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Data Analysis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Data Visualization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Modeling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7507591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6641-9487-4697-B5DC-0C80EE0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2766144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Calibri Light"/>
              </a:rPr>
              <a:t>Teknologi</a:t>
            </a:r>
            <a:r>
              <a:rPr lang="en-US" dirty="0">
                <a:latin typeface="Times New Roman"/>
                <a:cs typeface="Calibri Light"/>
              </a:rPr>
              <a:t> yang </a:t>
            </a:r>
            <a:r>
              <a:rPr lang="en-US" dirty="0" err="1">
                <a:latin typeface="Times New Roman"/>
                <a:cs typeface="Calibri Light"/>
              </a:rPr>
              <a:t>digunakan</a:t>
            </a:r>
            <a:r>
              <a:rPr lang="en-US" dirty="0">
                <a:latin typeface="Times New Roman"/>
                <a:cs typeface="Calibri Light"/>
              </a:rPr>
              <a:t>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053D1A-1BDB-4550-B55C-636A20848348}"/>
              </a:ext>
            </a:extLst>
          </p:cNvPr>
          <p:cNvSpPr txBox="1">
            <a:spLocks/>
          </p:cNvSpPr>
          <p:nvPr/>
        </p:nvSpPr>
        <p:spPr>
          <a:xfrm>
            <a:off x="6712789" y="790694"/>
            <a:ext cx="5124091" cy="527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Tableau</a:t>
            </a:r>
          </a:p>
          <a:p>
            <a:pPr marL="571500" indent="-571500">
              <a:buFont typeface="Arial"/>
              <a:buChar char="•"/>
            </a:pPr>
            <a:r>
              <a:rPr lang="en-US" dirty="0" err="1">
                <a:latin typeface="Times New Roman"/>
                <a:cs typeface="Calibri Light"/>
              </a:rPr>
              <a:t>Jupyter</a:t>
            </a:r>
            <a:r>
              <a:rPr lang="en-US" dirty="0">
                <a:latin typeface="Times New Roman"/>
                <a:cs typeface="Calibri Light"/>
              </a:rPr>
              <a:t> Notebook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Inkscape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Canva</a:t>
            </a: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Times New Roman"/>
                <a:cs typeface="Calibri Light"/>
              </a:rPr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15133113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79D9-8E5B-40E3-B066-22501383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55" y="2481793"/>
            <a:ext cx="4264379" cy="155133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Schoolbook"/>
                <a:cs typeface="Calibri Light"/>
              </a:rPr>
              <a:t>Solo Leveling</a:t>
            </a:r>
            <a:endParaRPr lang="en-US" sz="4800">
              <a:latin typeface="Century Schoolbook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E89FEC8-EF3B-4DDA-8F89-3DFB86CD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26" y="1273308"/>
            <a:ext cx="4000852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73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0304-A060-4BA3-AB82-AD4390F6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678" y="820384"/>
            <a:ext cx="5157787" cy="414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cs typeface="Calibri"/>
              </a:rPr>
              <a:t>Nama:</a:t>
            </a:r>
            <a:r>
              <a:rPr lang="en-US" sz="2800" b="0" dirty="0">
                <a:cs typeface="Calibri"/>
              </a:rPr>
              <a:t> </a:t>
            </a:r>
            <a:endParaRPr lang="en-US" dirty="0"/>
          </a:p>
          <a:p>
            <a:r>
              <a:rPr lang="en-US" sz="2800" b="0" dirty="0">
                <a:cs typeface="Calibri"/>
              </a:rPr>
              <a:t>Muhamad Azmi Muis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066A292-A965-4333-8B84-58F936902474}"/>
              </a:ext>
            </a:extLst>
          </p:cNvPr>
          <p:cNvSpPr txBox="1">
            <a:spLocks/>
          </p:cNvSpPr>
          <p:nvPr/>
        </p:nvSpPr>
        <p:spPr>
          <a:xfrm>
            <a:off x="6283856" y="1960562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cs typeface="Calibri"/>
              </a:rPr>
              <a:t>Tanggal</a:t>
            </a:r>
            <a:r>
              <a:rPr lang="en-US" sz="2800" dirty="0">
                <a:cs typeface="Calibri"/>
              </a:rPr>
              <a:t> Lahir:</a:t>
            </a:r>
            <a:endParaRPr lang="en-US" dirty="0">
              <a:cs typeface="Calibri" panose="020F0502020204030204"/>
            </a:endParaRPr>
          </a:p>
          <a:p>
            <a:r>
              <a:rPr lang="en-US" sz="2800" b="0">
                <a:cs typeface="Calibri"/>
              </a:rPr>
              <a:t>21 - 12 - 2002</a:t>
            </a:r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AF76DE4-D2B7-40AA-85A5-622C09C9CE01}"/>
              </a:ext>
            </a:extLst>
          </p:cNvPr>
          <p:cNvSpPr txBox="1">
            <a:spLocks/>
          </p:cNvSpPr>
          <p:nvPr/>
        </p:nvSpPr>
        <p:spPr>
          <a:xfrm>
            <a:off x="6283856" y="3061229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No Telp:</a:t>
            </a:r>
            <a:r>
              <a:rPr lang="en-US" sz="2800" b="0" dirty="0">
                <a:cs typeface="Calibri"/>
              </a:rPr>
              <a:t> </a:t>
            </a:r>
            <a:endParaRPr lang="en-US"/>
          </a:p>
          <a:p>
            <a:r>
              <a:rPr lang="en-US" sz="2800" b="0" dirty="0">
                <a:cs typeface="Calibri"/>
              </a:rPr>
              <a:t>0821-1216-8073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7D5588F-F70B-402A-B283-59CC713D27EC}"/>
              </a:ext>
            </a:extLst>
          </p:cNvPr>
          <p:cNvSpPr txBox="1">
            <a:spLocks/>
          </p:cNvSpPr>
          <p:nvPr/>
        </p:nvSpPr>
        <p:spPr>
          <a:xfrm>
            <a:off x="6283856" y="4952117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Alamat:</a:t>
            </a:r>
            <a:r>
              <a:rPr lang="en-US" sz="2800" b="0" dirty="0">
                <a:cs typeface="Calibri"/>
              </a:rPr>
              <a:t> </a:t>
            </a:r>
            <a:endParaRPr lang="en-US"/>
          </a:p>
          <a:p>
            <a:r>
              <a:rPr lang="en-US" sz="2800" b="0" dirty="0" err="1">
                <a:cs typeface="Calibri"/>
              </a:rPr>
              <a:t>Sukaresmi</a:t>
            </a:r>
            <a:r>
              <a:rPr lang="en-US" sz="2800" b="0" dirty="0">
                <a:cs typeface="Calibri"/>
              </a:rPr>
              <a:t>, Kec. Tanah </a:t>
            </a:r>
            <a:r>
              <a:rPr lang="en-US" sz="2800" b="0" dirty="0" err="1">
                <a:cs typeface="Calibri"/>
              </a:rPr>
              <a:t>Sareal</a:t>
            </a:r>
            <a:r>
              <a:rPr lang="en-US" sz="2800" b="0" dirty="0">
                <a:cs typeface="Calibri"/>
              </a:rPr>
              <a:t>, Kota Bogor, Jawa Barat, Rt/</a:t>
            </a:r>
            <a:r>
              <a:rPr lang="en-US" sz="2800" b="0" dirty="0" err="1">
                <a:cs typeface="Calibri"/>
              </a:rPr>
              <a:t>Rw</a:t>
            </a:r>
            <a:r>
              <a:rPr lang="en-US" sz="2800" b="0" dirty="0">
                <a:cs typeface="Calibri"/>
              </a:rPr>
              <a:t> 02/04, 16165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8E2E82D-F629-45DE-8BF8-8B242A1F57AB}"/>
              </a:ext>
            </a:extLst>
          </p:cNvPr>
          <p:cNvSpPr txBox="1">
            <a:spLocks/>
          </p:cNvSpPr>
          <p:nvPr/>
        </p:nvSpPr>
        <p:spPr>
          <a:xfrm>
            <a:off x="6283856" y="6151561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Instagram: </a:t>
            </a:r>
            <a:r>
              <a:rPr lang="en-US" sz="2800" b="0" dirty="0">
                <a:cs typeface="Calibri"/>
              </a:rPr>
              <a:t>@knightbearr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Twitter:</a:t>
            </a:r>
            <a:r>
              <a:rPr lang="en-US" sz="2800" b="0" dirty="0">
                <a:cs typeface="Calibri"/>
              </a:rPr>
              <a:t> @knightbearr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102569F-DBDE-4FA6-905D-0C4A483C6595}"/>
              </a:ext>
            </a:extLst>
          </p:cNvPr>
          <p:cNvSpPr txBox="1">
            <a:spLocks/>
          </p:cNvSpPr>
          <p:nvPr/>
        </p:nvSpPr>
        <p:spPr>
          <a:xfrm>
            <a:off x="1751367" y="5400851"/>
            <a:ext cx="2702454" cy="471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cs typeface="Calibri"/>
                <a:hlinkClick r:id="rId2"/>
              </a:rPr>
              <a:t>Curriculum Vitae</a:t>
            </a:r>
            <a:endParaRPr lang="en-US" sz="2800" b="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40D7815-19C3-4950-AF8C-ACDED91B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33" y="1034384"/>
            <a:ext cx="2743200" cy="41119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351A1F2-1BD6-4804-9081-725DB8766451}"/>
              </a:ext>
            </a:extLst>
          </p:cNvPr>
          <p:cNvSpPr txBox="1">
            <a:spLocks/>
          </p:cNvSpPr>
          <p:nvPr/>
        </p:nvSpPr>
        <p:spPr>
          <a:xfrm>
            <a:off x="2025122" y="298273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Team Leader</a:t>
            </a:r>
          </a:p>
        </p:txBody>
      </p:sp>
    </p:spTree>
    <p:extLst>
      <p:ext uri="{BB962C8B-B14F-4D97-AF65-F5344CB8AC3E}">
        <p14:creationId xmlns:p14="http://schemas.microsoft.com/office/powerpoint/2010/main" val="42582126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0304-A060-4BA3-AB82-AD4390F6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678" y="820384"/>
            <a:ext cx="5157787" cy="414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cs typeface="Calibri"/>
              </a:rPr>
              <a:t>Nama:</a:t>
            </a:r>
            <a:r>
              <a:rPr lang="en-US" sz="2800" b="0" dirty="0">
                <a:cs typeface="Calibri"/>
              </a:rPr>
              <a:t> </a:t>
            </a:r>
            <a:endParaRPr lang="en-US" dirty="0"/>
          </a:p>
          <a:p>
            <a:r>
              <a:rPr lang="en-US" sz="2800" b="0" dirty="0">
                <a:cs typeface="Calibri"/>
              </a:rPr>
              <a:t>Muhammad </a:t>
            </a:r>
            <a:r>
              <a:rPr lang="en-US" sz="2800" b="0" dirty="0" err="1">
                <a:cs typeface="Calibri"/>
              </a:rPr>
              <a:t>Fajri</a:t>
            </a:r>
            <a:r>
              <a:rPr lang="en-US" sz="2800" b="0" dirty="0">
                <a:cs typeface="Calibri"/>
              </a:rPr>
              <a:t> </a:t>
            </a:r>
            <a:r>
              <a:rPr lang="en-US" sz="2800" b="0" dirty="0" err="1">
                <a:cs typeface="Calibri"/>
              </a:rPr>
              <a:t>Mardhotillah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066A292-A965-4333-8B84-58F936902474}"/>
              </a:ext>
            </a:extLst>
          </p:cNvPr>
          <p:cNvSpPr txBox="1">
            <a:spLocks/>
          </p:cNvSpPr>
          <p:nvPr/>
        </p:nvSpPr>
        <p:spPr>
          <a:xfrm>
            <a:off x="6283856" y="1960562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cs typeface="Calibri"/>
              </a:rPr>
              <a:t>Tanggal</a:t>
            </a:r>
            <a:r>
              <a:rPr lang="en-US" sz="2800" dirty="0">
                <a:cs typeface="Calibri"/>
              </a:rPr>
              <a:t> Lahir:</a:t>
            </a:r>
            <a:endParaRPr lang="en-US" dirty="0">
              <a:cs typeface="Calibri" panose="020F0502020204030204"/>
            </a:endParaRPr>
          </a:p>
          <a:p>
            <a:r>
              <a:rPr lang="en-US" sz="2800" b="0" dirty="0">
                <a:cs typeface="Calibri"/>
              </a:rPr>
              <a:t>24 - 07 - 2002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AF76DE4-D2B7-40AA-85A5-622C09C9CE01}"/>
              </a:ext>
            </a:extLst>
          </p:cNvPr>
          <p:cNvSpPr txBox="1">
            <a:spLocks/>
          </p:cNvSpPr>
          <p:nvPr/>
        </p:nvSpPr>
        <p:spPr>
          <a:xfrm>
            <a:off x="6283856" y="3061229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No Telp:</a:t>
            </a:r>
            <a:r>
              <a:rPr lang="en-US" sz="2800" b="0" dirty="0">
                <a:cs typeface="Calibri"/>
              </a:rPr>
              <a:t> </a:t>
            </a:r>
            <a:endParaRPr lang="en-US"/>
          </a:p>
          <a:p>
            <a:r>
              <a:rPr lang="en-US" sz="2800" b="0" dirty="0">
                <a:cs typeface="Calibri"/>
              </a:rPr>
              <a:t>0</a:t>
            </a:r>
            <a:r>
              <a:rPr lang="en-US" sz="2800" b="0" dirty="0">
                <a:ea typeface="+mn-lt"/>
                <a:cs typeface="+mn-lt"/>
              </a:rPr>
              <a:t>895 1962 9134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7D5588F-F70B-402A-B283-59CC713D27EC}"/>
              </a:ext>
            </a:extLst>
          </p:cNvPr>
          <p:cNvSpPr txBox="1">
            <a:spLocks/>
          </p:cNvSpPr>
          <p:nvPr/>
        </p:nvSpPr>
        <p:spPr>
          <a:xfrm>
            <a:off x="6283856" y="4952117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Alamat:</a:t>
            </a:r>
            <a:r>
              <a:rPr lang="en-US" sz="2800" b="0" dirty="0">
                <a:cs typeface="Calibri"/>
              </a:rPr>
              <a:t> </a:t>
            </a:r>
            <a:endParaRPr lang="en-US"/>
          </a:p>
          <a:p>
            <a:r>
              <a:rPr lang="en-US" sz="2800" b="0" dirty="0">
                <a:ea typeface="+mn-lt"/>
                <a:cs typeface="+mn-lt"/>
              </a:rPr>
              <a:t>Jl. Blender RT 04/RW 09, No.36 Kel. </a:t>
            </a:r>
            <a:r>
              <a:rPr lang="en-US" sz="2800" b="0" dirty="0" err="1">
                <a:ea typeface="+mn-lt"/>
                <a:cs typeface="+mn-lt"/>
              </a:rPr>
              <a:t>Kebon</a:t>
            </a:r>
            <a:r>
              <a:rPr lang="en-US" sz="2800" b="0" dirty="0">
                <a:ea typeface="+mn-lt"/>
                <a:cs typeface="+mn-lt"/>
              </a:rPr>
              <a:t> Pedes, Kec. Tanah </a:t>
            </a:r>
            <a:r>
              <a:rPr lang="en-US" sz="2800" b="0" dirty="0" err="1">
                <a:ea typeface="+mn-lt"/>
                <a:cs typeface="+mn-lt"/>
              </a:rPr>
              <a:t>Sareal</a:t>
            </a:r>
            <a:r>
              <a:rPr lang="en-US" sz="2800" b="0" dirty="0">
                <a:ea typeface="+mn-lt"/>
                <a:cs typeface="+mn-lt"/>
              </a:rPr>
              <a:t>, Bogor, Jawa Barat, 16162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102569F-DBDE-4FA6-905D-0C4A483C6595}"/>
              </a:ext>
            </a:extLst>
          </p:cNvPr>
          <p:cNvSpPr txBox="1">
            <a:spLocks/>
          </p:cNvSpPr>
          <p:nvPr/>
        </p:nvSpPr>
        <p:spPr>
          <a:xfrm>
            <a:off x="1751367" y="5400851"/>
            <a:ext cx="2702454" cy="471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cs typeface="Calibri"/>
                <a:hlinkClick r:id="rId2"/>
              </a:rPr>
              <a:t>Curriculum Vitae</a:t>
            </a:r>
            <a:endParaRPr lang="en-US" sz="2800" b="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0BE673-6786-4520-9E23-7F1F376C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30867"/>
            <a:ext cx="2743200" cy="36576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D0FE21A-699B-48AE-AB41-06EDAD4D5F18}"/>
              </a:ext>
            </a:extLst>
          </p:cNvPr>
          <p:cNvSpPr txBox="1">
            <a:spLocks/>
          </p:cNvSpPr>
          <p:nvPr/>
        </p:nvSpPr>
        <p:spPr>
          <a:xfrm>
            <a:off x="1757011" y="495828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Information Man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92D8A3F-0B33-4825-93CD-911D1D20ECFA}"/>
              </a:ext>
            </a:extLst>
          </p:cNvPr>
          <p:cNvSpPr txBox="1">
            <a:spLocks/>
          </p:cNvSpPr>
          <p:nvPr/>
        </p:nvSpPr>
        <p:spPr>
          <a:xfrm>
            <a:off x="6285879" y="6146130"/>
            <a:ext cx="5157787" cy="414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Instagram: </a:t>
            </a:r>
          </a:p>
          <a:p>
            <a:r>
              <a:rPr lang="en-US" sz="2800" b="0" dirty="0">
                <a:cs typeface="Calibri"/>
              </a:rPr>
              <a:t>@fajri_mardhotillah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950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59B20-610B-4EBC-BB29-44318EA3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Times New Roman"/>
                <a:cs typeface="Times New Roman"/>
              </a:rPr>
              <a:t>UMKM Digital </a:t>
            </a:r>
            <a:r>
              <a:rPr lang="en-US" sz="5400" kern="1200" dirty="0" err="1">
                <a:latin typeface="Times New Roman"/>
                <a:cs typeface="Times New Roman"/>
              </a:rPr>
              <a:t>adalah</a:t>
            </a:r>
            <a:r>
              <a:rPr lang="en-US" sz="5400" kern="1200" dirty="0">
                <a:latin typeface="Times New Roman"/>
                <a:cs typeface="Times New Roman"/>
              </a:rPr>
              <a:t> </a:t>
            </a:r>
            <a:r>
              <a:rPr lang="en-US" sz="5400" kern="1200" dirty="0" err="1">
                <a:latin typeface="Times New Roman"/>
                <a:cs typeface="Times New Roman"/>
              </a:rPr>
              <a:t>Kunci</a:t>
            </a:r>
            <a:r>
              <a:rPr lang="en-US" sz="5400" kern="1200" dirty="0">
                <a:latin typeface="Times New Roman"/>
                <a:cs typeface="Times New Roman"/>
              </a:rPr>
              <a:t> </a:t>
            </a:r>
            <a:r>
              <a:rPr lang="en-US" sz="5400" kern="1200" dirty="0" err="1">
                <a:latin typeface="Times New Roman"/>
                <a:cs typeface="Times New Roman"/>
              </a:rPr>
              <a:t>Pemulihan</a:t>
            </a:r>
            <a:r>
              <a:rPr lang="en-US" sz="5400" kern="1200" dirty="0">
                <a:latin typeface="Times New Roman"/>
                <a:cs typeface="Times New Roman"/>
              </a:rPr>
              <a:t> </a:t>
            </a:r>
            <a:r>
              <a:rPr lang="en-US" sz="5400" kern="1200" dirty="0" err="1">
                <a:latin typeface="Times New Roman"/>
                <a:cs typeface="Times New Roman"/>
              </a:rPr>
              <a:t>Ekonomi</a:t>
            </a:r>
            <a:r>
              <a:rPr lang="en-US" sz="5400" kern="1200" dirty="0">
                <a:latin typeface="Times New Roman"/>
                <a:cs typeface="Times New Roman"/>
              </a:rPr>
              <a:t> Nasional</a:t>
            </a:r>
            <a:endParaRPr lang="en-US" sz="5400" kern="1200">
              <a:latin typeface="Times New Roman"/>
              <a:cs typeface="Times New Roman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224D-0CF2-4909-8675-A9EED340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337" y="2512523"/>
            <a:ext cx="5788152" cy="28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Negara </a:t>
            </a:r>
            <a:r>
              <a:rPr lang="en-US" sz="2200" dirty="0" err="1">
                <a:solidFill>
                  <a:srgbClr val="FFFFFF"/>
                </a:solidFill>
              </a:rPr>
              <a:t>kita</a:t>
            </a:r>
            <a:r>
              <a:rPr lang="en-US" sz="2200" dirty="0">
                <a:solidFill>
                  <a:srgbClr val="FFFFFF"/>
                </a:solidFill>
              </a:rPr>
              <a:t> </a:t>
            </a:r>
            <a:r>
              <a:rPr lang="en-US" sz="2200" dirty="0" err="1">
                <a:solidFill>
                  <a:srgbClr val="FFFFFF"/>
                </a:solidFill>
              </a:rPr>
              <a:t>saat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ini</a:t>
            </a:r>
            <a:r>
              <a:rPr lang="en-US" sz="2200" dirty="0">
                <a:solidFill>
                  <a:srgbClr val="FFFFFF"/>
                </a:solidFill>
              </a:rPr>
              <a:t> </a:t>
            </a:r>
            <a:r>
              <a:rPr lang="en-US" sz="2200" dirty="0" err="1">
                <a:solidFill>
                  <a:srgbClr val="FFFFFF"/>
                </a:solidFill>
              </a:rPr>
              <a:t>sedang</a:t>
            </a:r>
            <a:r>
              <a:rPr lang="en-US" sz="2200" dirty="0">
                <a:solidFill>
                  <a:srgbClr val="FFFFFF"/>
                </a:solidFill>
              </a:rPr>
              <a:t> </a:t>
            </a:r>
            <a:r>
              <a:rPr lang="en-US" sz="2200" dirty="0" err="1">
                <a:solidFill>
                  <a:srgbClr val="FFFFFF"/>
                </a:solidFill>
              </a:rPr>
              <a:t>menghadapi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dua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krisis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sekaligus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akibat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pandemi</a:t>
            </a:r>
            <a:endParaRPr lang="en-US" sz="2200" dirty="0" err="1">
              <a:solidFill>
                <a:srgbClr val="FFFFFF"/>
              </a:solidFill>
              <a:cs typeface="Calibri"/>
            </a:endParaRPr>
          </a:p>
          <a:p>
            <a:pPr marL="0"/>
            <a:endParaRPr lang="en-US" sz="2200">
              <a:solidFill>
                <a:srgbClr val="FFFFFF"/>
              </a:solidFill>
            </a:endParaRPr>
          </a:p>
          <a:p>
            <a:pPr marL="0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223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F8AC-69C2-4EC3-A873-776D1B5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 err="1"/>
              <a:t>Krisis</a:t>
            </a:r>
            <a:r>
              <a:rPr lang="en-US" sz="4200" b="1" dirty="0"/>
              <a:t> Kesehatan 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4037C-9155-4534-96A3-69E2C753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200" b="1" dirty="0" err="1"/>
              <a:t>Berupa</a:t>
            </a:r>
            <a:r>
              <a:rPr lang="en-US" sz="2200" b="1" dirty="0"/>
              <a:t> </a:t>
            </a:r>
            <a:r>
              <a:rPr lang="en-US" sz="2200" b="1" dirty="0" err="1"/>
              <a:t>pandemi</a:t>
            </a:r>
            <a:r>
              <a:rPr lang="en-US" sz="2200" b="1" dirty="0"/>
              <a:t> virus covid yang </a:t>
            </a:r>
            <a:r>
              <a:rPr lang="en-US" sz="2200" b="1" dirty="0" err="1"/>
              <a:t>telah</a:t>
            </a:r>
            <a:r>
              <a:rPr lang="en-US" sz="2200" b="1" dirty="0"/>
              <a:t> </a:t>
            </a:r>
            <a:r>
              <a:rPr lang="en-US" sz="2200" b="1" dirty="0" err="1"/>
              <a:t>memakan</a:t>
            </a:r>
            <a:r>
              <a:rPr lang="en-US" sz="2200" b="1" dirty="0"/>
              <a:t> </a:t>
            </a:r>
            <a:r>
              <a:rPr lang="en-US" sz="2200" b="1" dirty="0" err="1"/>
              <a:t>banyak</a:t>
            </a:r>
            <a:r>
              <a:rPr lang="en-US" sz="2200" b="1" dirty="0"/>
              <a:t> korban </a:t>
            </a:r>
            <a:r>
              <a:rPr lang="en-US" sz="2200" b="1" dirty="0" err="1"/>
              <a:t>lebih</a:t>
            </a:r>
            <a:r>
              <a:rPr lang="en-US" sz="2200" b="1" dirty="0"/>
              <a:t> </a:t>
            </a:r>
            <a:r>
              <a:rPr lang="en-US" sz="2200" b="1" dirty="0" err="1"/>
              <a:t>dari</a:t>
            </a:r>
            <a:r>
              <a:rPr lang="en-US" sz="2200" b="1" dirty="0"/>
              <a:t> </a:t>
            </a:r>
            <a:r>
              <a:rPr lang="en-US" sz="2200" b="1" dirty="0" err="1"/>
              <a:t>seratus</a:t>
            </a:r>
            <a:r>
              <a:rPr lang="en-US" sz="2200" b="1" dirty="0"/>
              <a:t> </a:t>
            </a:r>
            <a:r>
              <a:rPr lang="en-US" sz="2200" b="1" dirty="0" err="1"/>
              <a:t>ribu</a:t>
            </a:r>
            <a:r>
              <a:rPr lang="en-US" sz="2200" b="1" dirty="0"/>
              <a:t> </a:t>
            </a:r>
            <a:r>
              <a:rPr lang="en-US" sz="2200" b="1" dirty="0" err="1"/>
              <a:t>jiwa</a:t>
            </a:r>
            <a:r>
              <a:rPr lang="en-US" sz="2200" b="1" dirty="0"/>
              <a:t>.</a:t>
            </a:r>
            <a:endParaRPr lang="en-US" dirty="0"/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b="1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EE09060-0A3D-4669-AD38-7007E45E8F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677" r="249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9490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ground, person&#10;&#10;Description automatically generated">
            <a:extLst>
              <a:ext uri="{FF2B5EF4-FFF2-40B4-BE49-F238E27FC236}">
                <a16:creationId xmlns:a16="http://schemas.microsoft.com/office/drawing/2014/main" id="{A6235C75-2391-4405-8348-31AB8192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53" y="1942752"/>
            <a:ext cx="7933425" cy="4461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71E72-A906-4882-8DCF-9CC7D4A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/>
                <a:cs typeface="Calibri Light"/>
              </a:rPr>
              <a:t>Banyaknya</a:t>
            </a:r>
            <a:r>
              <a:rPr lang="en-US" b="1" dirty="0">
                <a:latin typeface="Times New Roman"/>
                <a:cs typeface="Calibri Light"/>
              </a:rPr>
              <a:t> Korban </a:t>
            </a:r>
            <a:r>
              <a:rPr lang="en-US" b="1" dirty="0" err="1">
                <a:latin typeface="Times New Roman"/>
                <a:cs typeface="Calibri Light"/>
              </a:rPr>
              <a:t>Berjatuhan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81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hospital room, scene, room&#10;&#10;Description automatically generated">
            <a:extLst>
              <a:ext uri="{FF2B5EF4-FFF2-40B4-BE49-F238E27FC236}">
                <a16:creationId xmlns:a16="http://schemas.microsoft.com/office/drawing/2014/main" id="{1F408712-7B9D-4810-AD7B-465CDB19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85" y="2183663"/>
            <a:ext cx="7545236" cy="42475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8D5561-01BE-44B9-B0FA-CE55C93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/>
                <a:cs typeface="Times New Roman"/>
              </a:rPr>
              <a:t>Penuhnya</a:t>
            </a:r>
            <a:r>
              <a:rPr lang="en-US" b="1" dirty="0">
                <a:latin typeface="Times New Roman"/>
                <a:cs typeface="Times New Roman"/>
              </a:rPr>
              <a:t> Rumah Sakit</a:t>
            </a:r>
          </a:p>
        </p:txBody>
      </p:sp>
    </p:spTree>
    <p:extLst>
      <p:ext uri="{BB962C8B-B14F-4D97-AF65-F5344CB8AC3E}">
        <p14:creationId xmlns:p14="http://schemas.microsoft.com/office/powerpoint/2010/main" val="26702087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erson, indoor, yellow&#10;&#10;Description automatically generated">
            <a:extLst>
              <a:ext uri="{FF2B5EF4-FFF2-40B4-BE49-F238E27FC236}">
                <a16:creationId xmlns:a16="http://schemas.microsoft.com/office/drawing/2014/main" id="{DE7B1865-8EA3-49FF-B4BE-69207240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4" y="2183022"/>
            <a:ext cx="7573992" cy="4260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BFEEA-AA18-4C14-A8EF-38C74A62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/>
                <a:cs typeface="Times New Roman"/>
              </a:rPr>
              <a:t>Pekerja</a:t>
            </a:r>
            <a:r>
              <a:rPr lang="en-US" b="1" dirty="0">
                <a:latin typeface="Times New Roman"/>
                <a:cs typeface="Times New Roman"/>
              </a:rPr>
              <a:t> Kesehatan </a:t>
            </a:r>
            <a:r>
              <a:rPr lang="en-US" b="1" dirty="0" err="1">
                <a:latin typeface="Times New Roman"/>
                <a:cs typeface="Times New Roman"/>
              </a:rPr>
              <a:t>Kelelahan</a:t>
            </a: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6511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UMKM Harus  Naik Kelas!</vt:lpstr>
      <vt:lpstr>Solo Leveling</vt:lpstr>
      <vt:lpstr>PowerPoint Presentation</vt:lpstr>
      <vt:lpstr>PowerPoint Presentation</vt:lpstr>
      <vt:lpstr>UMKM Digital adalah Kunci Pemulihan Ekonomi Nasional</vt:lpstr>
      <vt:lpstr>Krisis Kesehatan </vt:lpstr>
      <vt:lpstr>Banyaknya Korban Berjatuhan</vt:lpstr>
      <vt:lpstr>Penuhnya Rumah Sakit</vt:lpstr>
      <vt:lpstr>Pekerja Kesehatan Kelelahan</vt:lpstr>
      <vt:lpstr>Krisis Ekonomi</vt:lpstr>
      <vt:lpstr>Orderan Yang Tak Kunjung Datang</vt:lpstr>
      <vt:lpstr>Ketatnya Penjagaan</vt:lpstr>
      <vt:lpstr>Pembatasan Jam Operasional</vt:lpstr>
      <vt:lpstr>Ayah Saya Seorang Pengusaha Mikro Kecil dan Menengah</vt:lpstr>
      <vt:lpstr>Jika UMKM ingin bisa menghadapi krisis ekonomi ini, maka hal pertama yang harus dilakukan adalah, UMKM harus naik kelas.</vt:lpstr>
      <vt:lpstr>Berjualan Secara Online</vt:lpstr>
      <vt:lpstr>Data yang digunakan: Google Drive</vt:lpstr>
      <vt:lpstr>Proses pengolahan data:</vt:lpstr>
      <vt:lpstr>Teknologi yang digunakan: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451</cp:revision>
  <dcterms:created xsi:type="dcterms:W3CDTF">2021-10-10T22:34:41Z</dcterms:created>
  <dcterms:modified xsi:type="dcterms:W3CDTF">2021-10-12T20:21:32Z</dcterms:modified>
</cp:coreProperties>
</file>