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0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0" autoAdjust="0"/>
    <p:restoredTop sz="94660"/>
  </p:normalViewPr>
  <p:slideViewPr>
    <p:cSldViewPr>
      <p:cViewPr>
        <p:scale>
          <a:sx n="125" d="100"/>
          <a:sy n="125" d="100"/>
        </p:scale>
        <p:origin x="-1200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82E6-75BA-4023-B246-CF97BCF20F13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8EE8-5E0C-4B8F-887C-580898F23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9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82E6-75BA-4023-B246-CF97BCF20F13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8EE8-5E0C-4B8F-887C-580898F23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82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82E6-75BA-4023-B246-CF97BCF20F13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8EE8-5E0C-4B8F-887C-580898F23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82E6-75BA-4023-B246-CF97BCF20F13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8EE8-5E0C-4B8F-887C-580898F23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1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82E6-75BA-4023-B246-CF97BCF20F13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8EE8-5E0C-4B8F-887C-580898F23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82E6-75BA-4023-B246-CF97BCF20F13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8EE8-5E0C-4B8F-887C-580898F23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86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82E6-75BA-4023-B246-CF97BCF20F13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8EE8-5E0C-4B8F-887C-580898F23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2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82E6-75BA-4023-B246-CF97BCF20F13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8EE8-5E0C-4B8F-887C-580898F23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3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82E6-75BA-4023-B246-CF97BCF20F13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8EE8-5E0C-4B8F-887C-580898F23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1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82E6-75BA-4023-B246-CF97BCF20F13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8EE8-5E0C-4B8F-887C-580898F23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7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82E6-75BA-4023-B246-CF97BCF20F13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8EE8-5E0C-4B8F-887C-580898F23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0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82E6-75BA-4023-B246-CF97BCF20F13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8EE8-5E0C-4B8F-887C-580898F23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7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originals/b6/b6/d4/b6b6d4ae545db5f457fda6da0f67c3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Space Adventures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1800" dirty="0" err="1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Замышляев</a:t>
            </a:r>
            <a:r>
              <a:rPr lang="ru-RU" sz="1800" dirty="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Александр</a:t>
            </a:r>
          </a:p>
          <a:p>
            <a:r>
              <a:rPr lang="ru-RU" sz="1800" dirty="0" err="1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Замышляев</a:t>
            </a:r>
            <a:r>
              <a:rPr lang="ru-RU" sz="1800" dirty="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Владимир</a:t>
            </a:r>
          </a:p>
          <a:p>
            <a:endParaRPr lang="ru-RU" sz="300" dirty="0" smtClean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ru-RU" sz="1800" dirty="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Преподаватель: </a:t>
            </a:r>
            <a:r>
              <a:rPr lang="ru-RU" sz="1800" dirty="0" err="1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Анатольев</a:t>
            </a:r>
            <a:r>
              <a:rPr lang="ru-RU" sz="1800" dirty="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А.В.</a:t>
            </a:r>
          </a:p>
        </p:txBody>
      </p:sp>
    </p:spTree>
    <p:extLst>
      <p:ext uri="{BB962C8B-B14F-4D97-AF65-F5344CB8AC3E}">
        <p14:creationId xmlns:p14="http://schemas.microsoft.com/office/powerpoint/2010/main" val="2118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.pinimg.com/originals/b6/b6/d4/b6b6d4ae545db5f457fda6da0f67c3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Project idea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Наша команда выбрала жанр «Аркады» и космическую тематику игры. </a:t>
            </a: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Данная игра </a:t>
            </a:r>
            <a:r>
              <a:rPr lang="ru-RU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подразумевает различные усовершенствования</a:t>
            </a: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, что влияет на дальнейшее развитие проекта.</a:t>
            </a:r>
            <a:endParaRPr lang="ru-RU" dirty="0" smtClean="0">
              <a:solidFill>
                <a:schemeClr val="bg1"/>
              </a:solidFill>
              <a:latin typeface="Cascadia Mono" panose="020B0609020000020004" pitchFamily="49" charset="0"/>
              <a:ea typeface="Segoe UI Black" panose="020B0A02040204020203" pitchFamily="34" charset="0"/>
              <a:cs typeface="Cascadia Mono" panose="020B0609020000020004" pitchFamily="49" charset="0"/>
            </a:endParaRPr>
          </a:p>
        </p:txBody>
      </p:sp>
      <p:pic>
        <p:nvPicPr>
          <p:cNvPr id="1028" name="Picture 4" descr="https://pngimg.com/uploads/starcraft/starcraft_PNG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23475"/>
            <a:ext cx="1542926" cy="130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luspng.com/img-png/gun-bullets-black-background-stock-images-royaltyfree-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25716" y="546230"/>
            <a:ext cx="462248" cy="46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pluspng.com/img-png/gun-bullets-black-background-stock-images-royaltyfree-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93433" y="546229"/>
            <a:ext cx="462248" cy="46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pluspng.com/img-png/gun-bullets-black-background-stock-images-royaltyfree-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68144" y="546229"/>
            <a:ext cx="462248" cy="46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.pinimg.com/originals/b6/b6/d4/b6b6d4ae545db5f457fda6da0f67c3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Project Description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Space Adventures</a:t>
            </a:r>
            <a:r>
              <a:rPr lang="ru-RU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– однопользовательская игра.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ascadia Mono" panose="020B0609020000020004" pitchFamily="49" charset="0"/>
              <a:ea typeface="Segoe UI Black" panose="020B0A02040204020203" pitchFamily="34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На базе этой игры можно создать:</a:t>
            </a:r>
          </a:p>
          <a:p>
            <a:pPr marL="0" indent="0">
              <a:buNone/>
            </a:pPr>
            <a:endParaRPr lang="ru-RU" sz="1200" dirty="0">
              <a:solidFill>
                <a:schemeClr val="bg1"/>
              </a:solidFill>
              <a:latin typeface="Cascadia Mono" panose="020B0609020000020004" pitchFamily="49" charset="0"/>
              <a:ea typeface="Segoe UI Black" panose="020B0A02040204020203" pitchFamily="34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Космический корабль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Несколько режимов игры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Несколько уровней сложности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Разнообразие игровых спрайтов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Уникальная система очков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Система рейтинга игроков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Варианты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421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.pinimg.com/originals/b6/b6/d4/b6b6d4ae545db5f457fda6da0f67c3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Technologies used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err="1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PyGame</a:t>
            </a:r>
            <a:endParaRPr lang="ru-RU" dirty="0" smtClean="0">
              <a:solidFill>
                <a:schemeClr val="bg1"/>
              </a:solidFill>
              <a:latin typeface="Cascadia Mono" panose="020B0609020000020004" pitchFamily="49" charset="0"/>
              <a:ea typeface="Segoe UI Black" panose="020B0A02040204020203" pitchFamily="34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Random</a:t>
            </a:r>
            <a:endParaRPr lang="ru-RU" dirty="0" smtClean="0">
              <a:solidFill>
                <a:schemeClr val="bg1"/>
              </a:solidFill>
              <a:latin typeface="Cascadia Mono" panose="020B0609020000020004" pitchFamily="49" charset="0"/>
              <a:ea typeface="Segoe UI Black" panose="020B0A02040204020203" pitchFamily="34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Cascadia Mono" panose="020B0609020000020004" pitchFamily="49" charset="0"/>
              <a:ea typeface="Segoe UI Black" panose="020B0A02040204020203" pitchFamily="34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Классы:</a:t>
            </a:r>
            <a:endParaRPr lang="en-US" dirty="0" smtClean="0">
              <a:solidFill>
                <a:schemeClr val="bg1"/>
              </a:solidFill>
              <a:latin typeface="Cascadia Mono" panose="020B0609020000020004" pitchFamily="49" charset="0"/>
              <a:ea typeface="Segoe UI Black" panose="020B0A02040204020203" pitchFamily="34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Cascadia Mono" panose="020B0609020000020004" pitchFamily="49" charset="0"/>
              <a:ea typeface="Segoe UI Black" panose="020B0A02040204020203" pitchFamily="34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dirty="0" err="1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Design</a:t>
            </a: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 (карта, персонажи)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Player </a:t>
            </a: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(герой, передвижение и анимации героя)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Mobs</a:t>
            </a: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 (враги)</a:t>
            </a:r>
            <a:endParaRPr lang="en-US" dirty="0" smtClean="0">
              <a:solidFill>
                <a:schemeClr val="bg1"/>
              </a:solidFill>
              <a:latin typeface="Cascadia Mono" panose="020B0609020000020004" pitchFamily="49" charset="0"/>
              <a:ea typeface="Segoe UI Black" panose="020B0A02040204020203" pitchFamily="34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Menu </a:t>
            </a: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(меню игры)</a:t>
            </a:r>
            <a:endParaRPr lang="ru-RU" dirty="0">
              <a:solidFill>
                <a:schemeClr val="bg1"/>
              </a:solidFill>
              <a:latin typeface="Cascadia Mono" panose="020B0609020000020004" pitchFamily="49" charset="0"/>
              <a:ea typeface="Segoe UI Black" panose="020B0A02040204020203" pitchFamily="34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Star </a:t>
            </a:r>
            <a:r>
              <a:rPr lang="ru-RU" dirty="0" smtClean="0">
                <a:solidFill>
                  <a:schemeClr val="bg1"/>
                </a:solidFill>
                <a:latin typeface="Cascadia Mono" panose="020B0609020000020004" pitchFamily="49" charset="0"/>
                <a:ea typeface="Segoe UI Black" panose="020B0A02040204020203" pitchFamily="34" charset="0"/>
                <a:cs typeface="Cascadia Mono" panose="020B0609020000020004" pitchFamily="49" charset="0"/>
              </a:rPr>
              <a:t>(элемент дизайна)</a:t>
            </a:r>
          </a:p>
        </p:txBody>
      </p:sp>
    </p:spTree>
    <p:extLst>
      <p:ext uri="{BB962C8B-B14F-4D97-AF65-F5344CB8AC3E}">
        <p14:creationId xmlns:p14="http://schemas.microsoft.com/office/powerpoint/2010/main" val="14964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.pinimg.com/originals/b6/b6/d4/b6b6d4ae545db5f457fda6da0f67c3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075163" y="2279363"/>
            <a:ext cx="4993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Спасибо за внимание!</a:t>
            </a:r>
            <a:endParaRPr lang="ru-RU" sz="3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80</Words>
  <Application>Microsoft Office PowerPoint</Application>
  <PresentationFormat>Экран (16:9)</PresentationFormat>
  <Paragraphs>31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Space Adventures</vt:lpstr>
      <vt:lpstr>Project idea</vt:lpstr>
      <vt:lpstr>Project Description</vt:lpstr>
      <vt:lpstr>Technologies used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Adventures</dc:title>
  <dc:creator>Windows User</dc:creator>
  <cp:lastModifiedBy>Windows User</cp:lastModifiedBy>
  <cp:revision>16</cp:revision>
  <dcterms:created xsi:type="dcterms:W3CDTF">2022-01-06T18:50:26Z</dcterms:created>
  <dcterms:modified xsi:type="dcterms:W3CDTF">2022-01-06T20:56:29Z</dcterms:modified>
</cp:coreProperties>
</file>