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0" autoAdjust="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5:57:5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1 576 24575,'2'1'0,"0"0"0,-1 0 0,1 0 0,0 1 0,0-1 0,0 0 0,-1 1 0,1 0 0,-1-1 0,1 1 0,-1 0 0,0 0 0,0 0 0,0 0 0,0 0 0,0 0 0,0 0 0,0 0 0,-1 0 0,1 1 0,0 3 0,6 13 0,9 8 0,1-2 0,2 0 0,0-1 0,1 0 0,1-2 0,2-1 0,26 21 0,-46-40 0,-1 0 0,1 0 0,0 0 0,0 0 0,0 0 0,0-1 0,0 1 0,0-1 0,0 0 0,0 0 0,1 0 0,-1 0 0,0-1 0,0 1 0,1-1 0,-1 0 0,1 0 0,-1 0 0,0 0 0,1-1 0,-1 0 0,0 1 0,0-1 0,1 0 0,3-2 0,2-3 0,-1 1 0,0-1 0,-1-1 0,1 1 0,-1-1 0,0-1 0,8-11 0,71-93 0,89-101 0,-102 145 0,90-65 0,-111 93 0,14-20 0,-44 39 0,42-32 0,54-22-1365,-84 54-5461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42:3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1 687 24575,'12'0'0,"1"1"0,-1 0 0,1 1 0,-1 0 0,1 1 0,-1 1 0,0 0 0,-1 0 0,1 1 0,-1 1 0,0 0 0,0 0 0,0 1 0,-1 0 0,0 1 0,10 11 0,-10-10 0,-1-1 0,1 0 0,0-1 0,0 0 0,1 0 0,0-1 0,19 8 0,-26-13 0,0 0 0,0 0 0,1 0 0,-1 0 0,0-1 0,0 1 0,1-1 0,-1 0 0,0 0 0,1-1 0,-1 1 0,0-1 0,1 0 0,-1 0 0,0-1 0,0 1 0,0-1 0,0 0 0,0 0 0,-1 0 0,1-1 0,0 1 0,-1-1 0,0 0 0,4-3 0,19-17 0,2 1 0,0 2 0,32-18 0,29-19 0,293-222 0,-348 252 0,-1-1 0,49-54 0,10-5 0,-63 50-682,61-57-1,-69 76-6143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42:3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24575,'0'2'0,"0"0"0,1 1 0,0-1 0,-1 0 0,1 0 0,0 0 0,0 0 0,0 1 0,0-1 0,0-1 0,1 1 0,-1 0 0,1 0 0,-1 0 0,1-1 0,0 1 0,-1-1 0,1 1 0,0-1 0,0 0 0,0 1 0,2 0 0,53 21 0,-46-19 0,52 16 0,76 12 0,-127-30 0,-1-1 0,0-1 0,0 0 0,0 0 0,1-1 0,-1-1 0,0 0 0,21-6 0,88-38 0,-91 33 0,403-181 0,-388 172 0,73-50 0,5-3 0,-93 59 0,0 1 0,1 2 0,1 1 0,59-15 0,-67 22-46,-1-2 0,-1 0 0,26-13 0,-17 7-1135,-1 1-5645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42:3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42:42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0 457 24575,'56'0'0,"0"-1"0,0 2 0,1 3 0,67 12 0,-119-14 0,1-1 0,-1 0 0,1-1 0,-1 1 0,1-1 0,0 0 0,-1-1 0,1 1 0,-1-1 0,1 0 0,-1-1 0,0 1 0,1-1 0,-1 0 0,0 0 0,0-1 0,0 1 0,0-1 0,-1 0 0,1-1 0,6-5 0,1-5 0,0 0 0,-1-1 0,0 0 0,-1-1 0,9-18 0,-4 8 0,-5 12 0,1 0 0,1 0 0,0 2 0,1-1 0,0 2 0,1-1 0,16-9 0,38-33 0,85-80-1365,-137 121-5461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42:4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1 759 24575,'7'0'0,"0"1"0,1 0 0,-1 0 0,0 0 0,0 1 0,0 0 0,0 1 0,0 0 0,0 0 0,-1 0 0,11 8 0,3 3 0,-1 2 0,20 21 0,22 17 0,-38-35 0,-15-12 0,0 0 0,0 0 0,1-1 0,13 7 0,-19-12 0,0 0 0,0 0 0,0 0 0,0 0 0,0 0 0,1 0 0,-1-1 0,0 0 0,1 1 0,-1-1 0,0 0 0,1-1 0,-1 1 0,0-1 0,0 1 0,1-1 0,-1 0 0,6-3 0,36-21 0,-2-3 0,0-1 0,68-61 0,-38 30 0,-64 52 0,294-251 0,-266 225 0,76-51 0,17-15 0,-104 78 0,1 1 0,1 2 0,0 0 0,1 2 0,1 1 0,1 1 0,46-15 0,-36 14-455,0-1 0,46-28 0,-64 31-6371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9:0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0 563 24575,'64'111'0,"-39"-71"0,-2 0 0,29 72 0,-48-100 0,-2-4 0,1-1 0,-1-1 0,1 1 0,0 0 0,1-1 0,0 0 0,6 9 0,-8-13 0,0-1 0,1 1 0,-1 0 0,0 0 0,1-1 0,-1 0 0,1 1 0,0-1 0,0 0 0,-1 0 0,1-1 0,0 1 0,0 0 0,0-1 0,0 0 0,0 0 0,-1 1 0,1-2 0,0 1 0,0 0 0,0-1 0,0 1 0,0-1 0,3-1 0,9-4 0,1 0 0,-1-1 0,0-1 0,-1 0 0,0-1 0,22-18 0,25-16 0,-18 17 0,47-29 0,99-43 0,-102 59 0,367-174 0,-30-13 0,-252 150 0,-20 10 0,-78 35-1365,-44 21-5461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9:5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0:1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0 563 24575,'64'111'0,"-39"-71"0,-2 0 0,29 72 0,-48-100 0,-2-4 0,1-1 0,-1-1 0,1 1 0,0 0 0,1-1 0,0 0 0,6 9 0,-8-13 0,0-1 0,1 1 0,-1 0 0,0 0 0,1-1 0,-1 0 0,1 1 0,0-1 0,0 0 0,-1 0 0,1-1 0,0 1 0,0 0 0,0-1 0,0 0 0,0 0 0,-1 1 0,1-2 0,0 1 0,0 0 0,0-1 0,0 1 0,0-1 0,3-1 0,9-4 0,1 0 0,-1-1 0,0-1 0,-1 0 0,0-1 0,22-18 0,25-16 0,-18 17 0,47-29 0,99-43 0,-102 59 0,367-174 0,-30-13 0,-252 150 0,-20 10 0,-78 35-1365,-44 21-5461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1:4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1 598 24575,'5'2'0,"1"0"0,0 1 0,-1-1 0,0 1 0,1 0 0,-1 0 0,0 0 0,6 6 0,4 2 0,29 19 0,-28-18 0,0 0 0,1-2 0,29 14 0,-41-22 0,1 0 0,0 0 0,0-1 0,-1 1 0,1-1 0,0-1 0,0 1 0,0-1 0,0 0 0,0 0 0,0-1 0,0 0 0,0 0 0,0 0 0,0-1 0,6-2 0,18-11 0,0-2 0,-2-1 0,0-1 0,-1-1 0,-1-2 0,32-33 0,-23 22 0,2 0 0,51-33 0,-50 44 0,1 1 0,0 2 0,2 2 0,0 2 0,48-12 0,230-54 0,-247 60 0,-1-3 0,113-54 0,25-10 0,-177 78-1365,-4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2:1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1 598 24575,'5'2'0,"1"0"0,0 1 0,-1-1 0,0 1 0,1 0 0,-1 0 0,0 0 0,6 6 0,4 2 0,29 19 0,-28-18 0,0 0 0,1-2 0,29 14 0,-41-22 0,1 0 0,0 0 0,0-1 0,-1 1 0,1-1 0,0-1 0,0 1 0,0-1 0,0 0 0,0 0 0,0-1 0,0 0 0,0 0 0,0 0 0,0-1 0,6-2 0,18-11 0,0-2 0,-2-1 0,0-1 0,-1-1 0,-1-2 0,32-33 0,-23 22 0,2 0 0,51-33 0,-50 44 0,1 1 0,0 2 0,2 2 0,0 2 0,48-12 0,230-54 0,-247 60 0,-1-3 0,113-54 0,25-10 0,-177 78-1365,-4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5:57:5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1 375 24575,'12'1'0,"0"0"0,0 1 0,0 1 0,0-1 0,0 2 0,0 0 0,16 8 0,77 45 0,-87-46 0,94 68 0,-82-55 0,2-1 0,41 23 0,-65-42 0,-1 0 0,1-1 0,0 0 0,0-1 0,0 1 0,1-2 0,-1 1 0,0-1 0,1 0 0,-1-1 0,1 0 0,-1 0 0,1-1 0,-1 0 0,0-1 0,15-3 0,-11 0 0,1-1 0,-1 0 0,0-1 0,0 0 0,0-1 0,-1 0 0,0 0 0,-1-1 0,14-16 0,76-89 0,-61 66 0,3 2 0,1 2 0,61-48 0,-81 76 0,1 1 0,1 2 0,0 0 0,49-17 0,113-23 0,-186 52 0,54-6-48,12-4 191,-63 10-234,-1 0 0,0-1-1,1 1 1,-1-1 0,0 0 0,0 0-1,0 0 1,0 0 0,0-1 0,0 1-1,0-1 1,-1 1 0,1-1-1,-1 0 1,3-5 0,8-20-6735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2:2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1 598 24575,'5'2'0,"1"0"0,0 1 0,-1-1 0,0 1 0,1 0 0,-1 0 0,0 0 0,6 6 0,4 2 0,29 19 0,-28-18 0,0 0 0,1-2 0,29 14 0,-41-22 0,1 0 0,0 0 0,0-1 0,-1 1 0,1-1 0,0-1 0,0 1 0,0-1 0,0 0 0,0 0 0,0-1 0,0 0 0,0 0 0,0 0 0,0-1 0,6-2 0,18-11 0,0-2 0,-2-1 0,0-1 0,-1-1 0,-1-2 0,32-33 0,-23 22 0,2 0 0,51-33 0,-50 44 0,1 1 0,0 2 0,2 2 0,0 2 0,48-12 0,230-54 0,-247 60 0,-1-3 0,113-54 0,25-10 0,-177 78-1365,-4 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2:2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1 598 24575,'5'2'0,"1"0"0,0 1 0,-1-1 0,0 1 0,1 0 0,-1 0 0,0 0 0,6 6 0,4 2 0,29 19 0,-28-18 0,0 0 0,1-2 0,29 14 0,-41-22 0,1 0 0,0 0 0,0-1 0,-1 1 0,1-1 0,0-1 0,0 1 0,0-1 0,0 0 0,0 0 0,0-1 0,0 0 0,0 0 0,0 0 0,0-1 0,6-2 0,18-11 0,0-2 0,-2-1 0,0-1 0,-1-1 0,-1-2 0,32-33 0,-23 22 0,2 0 0,51-33 0,-50 44 0,1 1 0,0 2 0,2 2 0,0 2 0,48-12 0,230-54 0,-247 60 0,-1-3 0,113-54 0,25-10 0,-177 78-1365,-4 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4:3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24575,'4'1'0,"-1"-1"0,1 1 0,-1 0 0,0 0 0,1 0 0,-1 1 0,0-1 0,0 1 0,1 0 0,-1 0 0,-1 0 0,1 0 0,0 0 0,3 4 0,33 38 0,-38-43 0,24 33 0,-13-17 0,1 0 0,1-2 0,18 18 0,-26-28 0,1 0 0,0 0 0,0-1 0,0 1 0,1-2 0,-1 1 0,1-1 0,0 0 0,0-1 0,0 0 0,13 2 0,24 1 0,1-2 0,-1-2 0,1-3 0,-1-1 0,62-12 0,216-68 0,-291 73 0,40-16 0,-1-3 0,132-76 0,-116 57 0,94-37 0,-62 46 11,-81 28-355,0-1 0,-1-2 0,60-32 0,-72 29-6482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4:3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0 851 24575,'0'-1'0,"1"1"0,-1-1 0,0 1 0,1-1 0,-1 1 0,1 0 0,-1-1 0,1 1 0,-1-1 0,1 1 0,-1 0 0,1-1 0,-1 1 0,1 0 0,0 0 0,-1 0 0,1-1 0,-1 1 0,1 0 0,0 0 0,-1 0 0,1 0 0,0 0 0,-1 0 0,1 0 0,-1 0 0,1 0 0,0 0 0,-1 1 0,1-1 0,-1 0 0,1 0 0,0 0 0,-1 1 0,2 0 0,31 8 0,-26-6 0,11 4 0,0 0 0,-1 2 0,0 0 0,28 20 0,-34-21 0,1 0 0,0 0 0,0-1 0,1 0 0,0-1 0,0-1 0,1 0 0,-1-1 0,1 0 0,20 2 0,-18-5 0,0 0 0,0-1 0,0-1 0,0-1 0,16-3 0,-24 3 0,0-1 0,0 1 0,0-2 0,-1 1 0,1-1 0,-1 0 0,0-1 0,0 0 0,0 0 0,-1 0 0,7-8 0,109-134 0,-11 10 0,-68 95 0,2 1 0,1 3 0,2 2 0,63-37 0,220-103 0,-280 151 0,55-26-47,-38 21-612,117-74 0,-148 78-6167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44:4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1509 24575,'7'0'0,"0"1"0,0-1 0,0 1 0,0 1 0,0 0 0,-1 0 0,1 0 0,-1 0 0,1 1 0,-1 0 0,0 1 0,0-1 0,7 7 0,4 4 0,-1 1 0,27 32 0,-32-33 0,0-1 0,0-1 0,2 0 0,-1-1 0,24 16 0,-32-25 0,0 0 0,0-1 0,0 0 0,0 0 0,0 0 0,0 0 0,0 0 0,0-1 0,0 0 0,0 0 0,0 0 0,0 0 0,0-1 0,1 1 0,-1-1 0,0 0 0,0-1 0,-1 1 0,1 0 0,0-1 0,0 0 0,-1 0 0,1 0 0,-1-1 0,0 1 0,4-4 0,11-9 0,-1-1 0,-1-1 0,22-27 0,-33 37 0,74-90 0,172-191 0,-65 114 0,9 8 0,6 9 0,7 8 0,6 10 0,273-131 0,-225 146 0,-249 119-170,0-1-1,1 2 0,0 0 1,0 1-1,0 0 0,0 1 1,15 0-1,-2 1-6655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04:4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24575,'10'0'0,"1"1"0,-1 0 0,0 1 0,1 0 0,-1 0 0,0 1 0,0 1 0,-1 0 0,1 0 0,-1 1 0,1 0 0,-2 0 0,1 1 0,-1 0 0,1 1 0,-2 0 0,9 9 0,-9-9 0,-1-1 0,1-1 0,0 1 0,0-1 0,1 0 0,0-1 0,0 0 0,0 0 0,0 0 0,0-1 0,1-1 0,12 3 0,-15-5 0,-1 1 0,1-2 0,0 1 0,0-1 0,-1 0 0,1 0 0,-1 0 0,1-1 0,-1 0 0,0 0 0,1-1 0,-1 1 0,0-1 0,0 0 0,-1 0 0,1-1 0,-1 1 0,1-1 0,-1 0 0,5-7 0,23-27 0,-3-2 0,27-47 0,17-22 0,-65 99 4,0 0-1,1 0 1,1 1-1,-1 1 1,1-1 0,1 1-1,-1 1 1,17-8-1,5-1-73,57-18-1,-10 5-1185,-51 17-5570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04:4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24575,'0'6'0,"1"-1"0,0 0 0,0 1 0,1-1 0,-1 0 0,1 0 0,0 0 0,1 0 0,-1 0 0,1-1 0,0 1 0,4 4 0,48 54 0,-31-38 0,-5-3 0,1-1 0,0-1 0,42 31 0,-56-46 0,1 0 0,1-1 0,-1 0 0,0-1 0,1 0 0,0 0 0,0 0 0,0-1 0,0 0 0,0-1 0,0 1 0,1-2 0,-1 1 0,0-1 0,0 0 0,1-1 0,15-3 0,4-5 0,-1 0 0,0-2 0,0-1 0,-1-1 0,33-23 0,117-93 0,-137 98 0,197-163 0,2-3 0,-201 168-55,-23 16-207,1 1 0,0 1 0,1 0 0,21-10 0,-3 7-6564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04:4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24575,'7'0'0,"0"0"0,0 1 0,0 0 0,0 1 0,0 0 0,-1 0 0,1 0 0,-1 1 0,1-1 0,-1 2 0,0-1 0,0 1 0,0 0 0,-1 0 0,1 0 0,-1 1 0,5 5 0,7 10 0,0 2 0,-2-1 0,17 31 0,-18-28 0,34 44 0,-45-64 0,0-1 0,1 0 0,-1 0 0,1 0 0,-1 0 0,1-1 0,0 1 0,0-1 0,0 0 0,0 0 0,1 0 0,-1-1 0,0 0 0,1 0 0,-1 0 0,1 0 0,-1-1 0,1 1 0,0-1 0,-1 0 0,1 0 0,-1-1 0,1 0 0,-1 0 0,1 0 0,-1 0 0,1 0 0,-1-1 0,5-3 0,12-5 0,0-2 0,-2 0 0,1-2 0,26-23 0,-28 22 0,-10 8 0,39-31 0,1 2 0,64-36 0,-5 8 0,-68 39 0,0 3 0,1 0 0,65-23 0,434-102 0,-474 136-24,-51 9-144,1 0 1,-1 0-1,1-2 0,-1 0 1,0 0-1,0-1 1,16-9-1,-9-1-6658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05:2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0 653 24575,'11'10'0,"0"-1"0,1 0 0,13 8 0,7 5 0,-27-18 0,-1-1 0,1 1 0,0-1 0,0 0 0,0 0 0,0 0 0,1-1 0,-1 0 0,1 0 0,-1 0 0,1-1 0,0 1 0,0-2 0,-1 1 0,1 0 0,0-1 0,0 0 0,0-1 0,0 1 0,-1-1 0,1 0 0,0-1 0,0 1 0,-1-1 0,1 0 0,-1 0 0,0-1 0,1 0 0,-1 0 0,6-5 0,32-26 0,-1-2 0,44-49 0,-55 51 0,2 1 0,2 2 0,0 2 0,44-28 0,-32 31 0,1 2 0,84-29 0,111-20 0,-74 24 0,-118 33 0,197-52 0,-225 62 45,0-1-1,44-20 0,16-4-1542,-55 23-5328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05:3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24575,'0'-1'0,"0"0"0,0 0 0,0 0 0,1 0 0,-1 0 0,0 0 0,1 0 0,-1 0 0,1 0 0,-1 0 0,1 0 0,-1 0 0,1 0 0,-1 0 0,1 1 0,0-1 0,0 0 0,-1 0 0,1 1 0,0-1 0,0 1 0,0-1 0,0 0 0,0 1 0,0 0 0,0-1 0,0 1 0,0 0 0,0-1 0,0 1 0,0 0 0,0 0 0,0 0 0,0 0 0,0 0 0,0 0 0,0 0 0,0 0 0,2 1 0,3-1 0,-1 1 0,1 0 0,-1 0 0,1 1 0,-1-1 0,7 4 0,21 14 0,-1 0 0,-1 3 0,-1 0 0,44 44 0,-16-15 0,-54-47 0,0-1 0,0 0 0,1 1 0,0-2 0,-1 1 0,1 0 0,0-1 0,1 0 0,8 3 0,-12-5 0,1 0 0,0 0 0,-1 0 0,1 0 0,-1 0 0,1 0 0,-1 0 0,1-1 0,-1 1 0,1-1 0,-1 0 0,0 0 0,1 0 0,-1 0 0,0 0 0,0 0 0,1-1 0,-1 1 0,0-1 0,0 0 0,-1 1 0,1-1 0,2-3 0,13-18 0,-1-1 0,-1 0 0,20-46 0,1 1 0,-6 15 0,2 2 0,2 1 0,3 2 0,2 1 0,1 2 0,3 2 0,64-51 0,-90 84 23,1 0 0,0 1 0,28-11 0,8-4-1480,-22 8-5369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5:59:1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0 630 24575,'0'-1'0,"1"0"0,-1 0 0,0 1 0,1-1 0,-1 0 0,0 0 0,1 0 0,-1 0 0,1 0 0,-1 0 0,1 1 0,0-1 0,-1 0 0,1 0 0,0 1 0,0-1 0,-1 1 0,1-1 0,0 0 0,0 1 0,0-1 0,0 1 0,0 0 0,0-1 0,0 1 0,-1 0 0,3-1 0,30-4 0,-27 4 0,13-1 0,-1 1 0,1 1 0,-1 0 0,0 1 0,1 1 0,-1 1 0,0 1 0,0 0 0,18 8 0,-5 1 0,-1 0 0,-1 2 0,0 2 0,32 24 0,-58-38 0,0-1 0,0 0 0,0 1 0,0-1 0,0 0 0,1 0 0,-1-1 0,1 1 0,-1-1 0,1 0 0,0 0 0,-1 0 0,1 0 0,0-1 0,0 1 0,-1-1 0,1 0 0,0 0 0,0 0 0,0-1 0,-1 1 0,1-1 0,0 0 0,-1 0 0,1 0 0,0-1 0,-1 1 0,0-1 0,1 0 0,-1 0 0,0 0 0,0 0 0,0-1 0,0 1 0,0-1 0,-1 0 0,1 0 0,-1 1 0,4-7 0,42-53 0,-7 8 0,90-91 0,-61 76 0,-48 45 0,1 1 0,2 0 0,0 2 0,1 1 0,1 1 0,30-16 0,268-100 0,-314 130-227,0-1-1,0-1 1,-1 0-1,0 0 1,14-14-1,-1-4-6598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06:1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24575,'0'-1'0,"0"0"0,0 0 0,0 0 0,1 0 0,-1 0 0,0 0 0,1 0 0,-1 0 0,1 0 0,-1 0 0,1 0 0,-1 0 0,1 0 0,-1 0 0,1 1 0,0-1 0,0 0 0,-1 0 0,1 1 0,0-1 0,0 1 0,0-1 0,0 0 0,0 1 0,0 0 0,0-1 0,0 1 0,0 0 0,0-1 0,0 1 0,0 0 0,0 0 0,0 0 0,0 0 0,0 0 0,0 0 0,0 0 0,0 0 0,2 1 0,3-1 0,-1 1 0,1 0 0,-1 0 0,1 1 0,-1-1 0,7 4 0,21 14 0,-1 0 0,-1 3 0,-1 0 0,44 44 0,-16-15 0,-54-47 0,0-1 0,0 0 0,1 1 0,0-2 0,-1 1 0,1 0 0,0-1 0,1 0 0,8 3 0,-12-5 0,1 0 0,0 0 0,-1 0 0,1 0 0,-1 0 0,1 0 0,-1 0 0,1-1 0,-1 1 0,1-1 0,-1 0 0,0 0 0,1 0 0,-1 0 0,0 0 0,0 0 0,1-1 0,-1 1 0,0-1 0,0 0 0,-1 1 0,1-1 0,2-3 0,13-18 0,-1-1 0,-1 0 0,20-46 0,1 1 0,-6 15 0,2 2 0,2 1 0,3 2 0,2 1 0,1 2 0,3 2 0,64-51 0,-90 84 23,1 0 0,0 1 0,28-11 0,8-4-1480,-22 8-5369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16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24575,'5'1'0,"-1"-1"0,1 1 0,0 1 0,0-1 0,-1 1 0,1 0 0,5 2 0,17 7 0,114 44 0,-112-42 0,-1 0 0,2-2 0,-1-1 0,1-2 0,57 9 0,-79-17 0,0 0 0,-1 0 0,1-1 0,-1 0 0,1-1 0,-1 1 0,1-1 0,-1-1 0,0 1 0,0-1 0,0 0 0,0-1 0,10-7 0,4-5 0,0-1 0,30-32 0,-38 34 0,1 1 0,0 1 0,1 1 0,0 0 0,1 1 0,21-12 0,-8 12 0,1 0 0,-1 3 0,1 0 0,56-6 0,-40 4 0,0-1 0,-1-2 0,61-27 0,50-15 0,-53 24-47,-26 7-612,96-16 0,-137 35-6167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22:3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24575,'5'1'0,"-1"-1"0,1 1 0,0 1 0,0-1 0,-1 1 0,1 0 0,5 2 0,17 7 0,114 44 0,-112-42 0,-1 0 0,2-2 0,-1-1 0,1-2 0,57 9 0,-79-17 0,0 0 0,-1 0 0,1-1 0,-1 0 0,1-1 0,-1 1 0,1-1 0,-1-1 0,0 1 0,0-1 0,0 0 0,0-1 0,10-7 0,4-5 0,0-1 0,30-32 0,-38 34 0,1 1 0,0 1 0,1 1 0,0 0 0,1 1 0,21-12 0,-8 12 0,1 0 0,-1 3 0,1 0 0,56-6 0,-40 4 0,0-1 0,-1-2 0,61-27 0,50-15 0,-53 24-47,-26 7-612,96-16 0,-137 35-6167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26:2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24575,'5'1'0,"-1"-1"0,1 1 0,0 1 0,0-1 0,-1 1 0,1 0 0,5 2 0,17 7 0,114 44 0,-112-42 0,-1 0 0,2-2 0,-1-1 0,1-2 0,57 9 0,-79-17 0,0 0 0,-1 0 0,1-1 0,-1 0 0,1-1 0,-1 1 0,1-1 0,-1-1 0,0 1 0,0-1 0,0 0 0,0-1 0,10-7 0,4-5 0,0-1 0,30-32 0,-38 34 0,1 1 0,0 1 0,1 1 0,0 0 0,1 1 0,21-12 0,-8 12 0,1 0 0,-1 3 0,1 0 0,56-6 0,-40 4 0,0-1 0,-1-2 0,61-27 0,50-15 0,-53 24-47,-26 7-612,96-16 0,-137 35-6167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30:1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24575,'0'6'0,"1"-1"0,0 0 0,0 1 0,1-1 0,-1 0 0,1 0 0,0 0 0,1 0 0,-1 0 0,1-1 0,0 1 0,4 4 0,48 54 0,-31-38 0,-5-3 0,1-1 0,0-1 0,42 31 0,-56-46 0,1 0 0,1-1 0,-1 0 0,0-1 0,1 0 0,0 0 0,0 0 0,0-1 0,0 0 0,0-1 0,0 1 0,1-2 0,-1 1 0,0-1 0,0 0 0,1-1 0,15-3 0,4-5 0,-1 0 0,0-2 0,0-1 0,-1-1 0,33-23 0,117-93 0,-137 98 0,197-163 0,2-3 0,-201 168-55,-23 16-207,1 1 0,0 1 0,1 0 0,21-10 0,-3 7-6564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34:0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24575,'0'6'0,"1"-1"0,0 0 0,0 1 0,1-1 0,-1 0 0,1 0 0,0 0 0,1 0 0,-1 0 0,1-1 0,0 1 0,4 4 0,48 54 0,-31-38 0,-5-3 0,1-1 0,0-1 0,42 31 0,-56-46 0,1 0 0,1-1 0,-1 0 0,0-1 0,1 0 0,0 0 0,0 0 0,0-1 0,0 0 0,0-1 0,0 1 0,1-2 0,-1 1 0,0-1 0,0 0 0,1-1 0,15-3 0,4-5 0,-1 0 0,0-2 0,0-1 0,-1-1 0,33-23 0,117-93 0,-137 98 0,197-163 0,2-3 0,-201 168-55,-23 16-207,1 1 0,0 1 0,1 0 0,21-10 0,-3 7-6564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07:57:3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24575,'0'6'0,"1"-1"0,0 0 0,0 1 0,1-1 0,-1 0 0,1 0 0,0 0 0,1 0 0,-1 0 0,1-1 0,0 1 0,4 4 0,48 54 0,-31-38 0,-5-3 0,1-1 0,0-1 0,42 31 0,-56-46 0,1 0 0,1-1 0,-1 0 0,0-1 0,1 0 0,0 0 0,0 0 0,0-1 0,0 0 0,0-1 0,0 1 0,1-2 0,-1 1 0,0-1 0,0 0 0,1-1 0,15-3 0,4-5 0,-1 0 0,0-2 0,0-1 0,-1-1 0,33-23 0,117-93 0,-137 98 0,197-163 0,2-3 0,-201 168-55,-23 16-207,1 1 0,0 1 0,1 0 0,21-10 0,-3 7-6564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07:57:3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24575,'0'6'0,"1"-1"0,0 0 0,0 1 0,1-1 0,-1 0 0,1 0 0,0 0 0,1 0 0,-1 0 0,1-1 0,0 1 0,4 4 0,48 54 0,-31-38 0,-5-3 0,1-1 0,0-1 0,42 31 0,-56-46 0,1 0 0,1-1 0,-1 0 0,0-1 0,1 0 0,0 0 0,0 0 0,0-1 0,0 0 0,0-1 0,0 1 0,1-2 0,-1 1 0,0-1 0,0 0 0,1-1 0,15-3 0,4-5 0,-1 0 0,0-2 0,0-1 0,-1-1 0,33-23 0,117-93 0,-137 98 0,197-163 0,2-3 0,-201 168-55,-23 16-207,1 1 0,0 1 0,1 0 0,21-10 0,-3 7-6564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07:57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24575,'0'6'0,"1"-1"0,0 0 0,0 1 0,1-1 0,-1 0 0,1 0 0,0 0 0,1 0 0,-1 0 0,1-1 0,0 1 0,4 4 0,48 54 0,-31-38 0,-5-3 0,1-1 0,0-1 0,42 31 0,-56-46 0,1 0 0,1-1 0,-1 0 0,0-1 0,1 0 0,0 0 0,0 0 0,0-1 0,0 0 0,0-1 0,0 1 0,1-2 0,-1 1 0,0-1 0,0 0 0,1-1 0,15-3 0,4-5 0,-1 0 0,0-2 0,0-1 0,-1-1 0,33-23 0,117-93 0,-137 98 0,197-163 0,2-3 0,-201 168-55,-23 16-207,1 1 0,0 1 0,1 0 0,21-10 0,-3 7-6564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00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0 575 24575,'17'0'0,"-1"1"0,0 0 0,0 1 0,1 1 0,-1 0 0,-1 2 0,1-1 0,-1 2 0,0 0 0,0 1 0,0 0 0,-1 2 0,18 12 0,-21-12 0,0 0 0,1-2 0,0 1 0,0-1 0,0-1 0,1 0 0,26 7 0,-33-11 0,0-1 0,0-1 0,0 1 0,1-1 0,-1 0 0,0 0 0,0-1 0,1 0 0,-1 0 0,0-1 0,0 1 0,0-1 0,-1 0 0,1-1 0,0 0 0,-1 0 0,1 0 0,-1 0 0,0-1 0,5-4 0,8-9 0,-1-1 0,-1 0 0,0-2 0,15-24 0,-14 20 0,0 0 0,35-35 0,-10 22 0,0 2 0,86-52 0,-94 63 0,-1-1 0,52-51 0,-63 54 0,1 1 0,0 1 0,1 1 0,1 1 0,1 2 0,36-19 0,-30 23-1365,-3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01:1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1 934 24575,'188'93'0,"-143"-67"0,-1 2 0,-2 2 0,67 60 0,-107-88 0,0 1 0,1-1 0,-1 0 0,0 0 0,1 0 0,0 0 0,-1-1 0,1 1 0,0-1 0,0 0 0,0 0 0,0 0 0,0 0 0,0 0 0,0 0 0,0-1 0,1 0 0,-1 1 0,3-1 0,-3-2 0,1 1 0,-1-1 0,0 0 0,0 1 0,0-1 0,-1-1 0,1 1 0,0 0 0,-1-1 0,1 1 0,-1-1 0,0 0 0,0 1 0,0-1 0,0 0 0,2-6 0,26-51 0,38-109 0,-47 109 0,2 2 0,44-77 0,-11 49 0,-30 46 0,41-79 0,-29 48 0,2 1 0,61-77 0,-53 78 0,2-1-1365,-31 43-5461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01:2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24575,'11'0'0,"-1"1"0,1 0 0,0 1 0,0 0 0,-1 1 0,1 0 0,-1 1 0,16 7 0,1 4 0,42 31 0,-55-35 0,1-1 0,0 0 0,0 0 0,1-2 0,0 0 0,0-1 0,1 0 0,0-2 0,19 5 0,-26-9 0,-1-1 0,0 0 0,1-1 0,-1 0 0,0-1 0,0 1 0,0-2 0,0 1 0,0-1 0,0-1 0,-1 1 0,1-1 0,12-9 0,12-9 0,-2-2 0,29-27 0,-6 5 0,-1 8 0,1 1 0,1 3 0,2 3 0,2 2 0,0 3 0,2 2 0,66-17 0,-101 34-341,0-1 0,-1-2-1,36-19 1,-25 8-6485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02:1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24575,'0'-2'0,"1"1"0,-1-1 0,1 1 0,0-1 0,0 1 0,0-1 0,-1 1 0,1 0 0,0-1 0,1 1 0,-1 0 0,0 0 0,0 0 0,0 0 0,1 0 0,-1 0 0,0 0 0,1 1 0,-1-1 0,1 0 0,-1 1 0,1-1 0,-1 1 0,1-1 0,0 1 0,-1 0 0,1 0 0,-1 0 0,4 0 0,49 0 0,-35 4 0,1 2 0,-1 1 0,0 0 0,0 1 0,-1 1 0,0 1 0,-1 1 0,0 0 0,-1 1 0,0 1 0,-1 0 0,17 19 0,-28-27 0,1 0 0,-1-1 0,1 0 0,0 0 0,0 0 0,1-1 0,-1 1 0,1-2 0,0 1 0,-1 0 0,1-1 0,0 0 0,1 0 0,-1-1 0,0 0 0,0 0 0,11 0 0,-7-2 0,-1-1 0,0 1 0,1-2 0,-1 1 0,0-1 0,-1-1 0,1 0 0,0 0 0,-1-1 0,0 1 0,9-8 0,63-52 0,-63 48 0,0 1 0,1 1 0,1 1 0,0 1 0,0 0 0,1 2 0,31-13 0,-27 15 0,-1-2 0,0-1 0,-1-1 0,0 0 0,-1-2 0,0-1 0,-1 0 0,-1-1 0,21-24 0,-30 32 12,0 0-1,1 0 0,-1 1 1,2 0-1,-1 1 1,0 1-1,1-1 1,0 2-1,19-5 0,-11 2-504,-1 0 0,25-12 0,-27 8-6333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03:0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 24575,'9'2'0,"1"1"0,-1-1 0,0 1 0,0 1 0,0 0 0,0 0 0,15 11 0,-13-9 0,54 40 0,-53-36 0,1 0 0,-1-2 0,1 1 0,1-1 0,25 10 0,-34-17 0,0 1 0,0-1 0,1 0 0,-1-1 0,1 1 0,-1-1 0,1 0 0,-1-1 0,0 1 0,1-1 0,-1 0 0,0-1 0,1 1 0,-1-1 0,0 0 0,0 0 0,0 0 0,0-1 0,-1 0 0,9-6 0,17-15 0,-2-2 0,40-44 0,-37 36 0,50-42 0,-43 44 0,3 1 0,0 3 0,82-42 0,48-17 0,39-6-1365,-179 77-5461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6:03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24575,'16'1'0,"0"1"0,0 0 0,0 1 0,0 1 0,-1 0 0,0 2 0,0-1 0,0 2 0,0 0 0,-1 0 0,0 2 0,-1 0 0,0 0 0,0 1 0,-1 1 0,-1 0 0,14 16 0,-21-22 0,1-1 0,-1 1 0,1-1 0,0 1 0,0-1 0,1-1 0,-1 1 0,1-1 0,0 0 0,0 0 0,0-1 0,0 0 0,11 3 0,-12-5 0,1 0 0,0 0 0,0 0 0,-1-1 0,1 0 0,0 0 0,-1 0 0,1-1 0,-1 0 0,1 0 0,-1 0 0,0-1 0,0 0 0,0 0 0,8-6 0,75-61 0,-3-4 0,115-128 0,-169 170 0,5-1 0,1 1 0,2 3 0,1 0 0,1 3 0,1 1 0,1 3 0,48-19 0,-78 36-341,1 1 0,-1 0-1,19-2 1,1 1-6485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B23-0BB7-293A-7A08-D5363A8A3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4F58-861A-33F3-7862-1E7E50974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7D49-37FB-909C-7FC3-F4A25795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C2E6-2BAF-27EF-457B-1D361258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55F77-1B33-C69B-AF14-4420F5EE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357B-C804-B942-CB20-19B107FD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9D1F9-5644-EA5E-F3AE-8E5EBBC5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5F72-D136-9499-C7DC-209F64FA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E9EF-93E9-C72F-D559-0B7F13A3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E9E9-A590-2532-97CC-7438893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6D1E0-84D4-E597-12E4-9A1AE0ED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2E5BA-A72C-082B-A0A4-5C44A907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F893-EC48-253A-6879-66B43E70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EC7D-02CD-F999-926B-25D0C44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82CE-3938-055D-E579-8E89030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33B-13FA-17C7-4FA2-BA6D6202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BC72-4B1A-484E-63CE-A44106EA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26B0-462C-93E1-9EF7-3FAAE2DC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F015-1857-99F0-7931-9236436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30C5-A0C1-D71D-A15C-B887D53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9CD-452B-CD23-D57D-0671E084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D103-5A26-6A3B-26F6-91609161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F450-918E-A07D-37F2-756A0FDA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4E75-DBCD-8211-ABF1-AF874800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A2B4-D094-8AD4-B94E-7B509AA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7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C9C4-EE85-77C0-2F45-138164B8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07FA-BB90-0BE8-4D01-75DA1BBA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D72DA-7210-68B5-052D-B7C6E3C9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17E9-684E-E5E2-0F41-8ABB3A59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B2D4A-0E74-5373-940F-EC157A83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7289-2171-D38A-8B8E-B06E7640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3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F15A-13D2-6431-3A2A-ACF5F551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135A-F7C6-E3B9-A445-CF53A023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848D7-E423-AC09-061C-EA31550F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5959B-302E-7F14-955E-18E0613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7F57E-ED11-9D0F-2CDD-A90631C65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1E791-081B-E93B-22AD-53B3EC5F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D389-996C-726C-9599-EC7314DD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3EF72-F375-23F0-D28D-D1C5F4C1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0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654B-4096-D346-A149-9C117ED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460A6-D9FD-7ED2-FEEB-C9CBDE8F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3ADAC-46A7-5993-63FA-A1152934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59C92-C530-01DA-0C74-9675BC13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8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3781A-2FEA-DAFA-C8ED-026DEA66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31E4F-21ED-BF5A-CA80-CF9F4CBA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5A00C-028C-4C44-53B7-B9B9EA16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3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CF56-14AB-3A3E-2468-8B05FA4C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90F-C8B8-195F-FE46-63010ADB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F5F6-B5C5-7D58-A4D8-766049ED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BEC4-1C42-F7E4-CC16-276EC4C6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D695-0FE5-42F5-005B-218163D6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60295-83A7-C511-053E-EFF42D18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525E-EB2D-17C6-DE48-E4961CEA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D4C61-550E-7BFC-E462-07F17611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526E2-71BC-BC92-DD8C-9BB4BEFD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1FF1-6F03-D7CD-DF03-A870F16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4830F-84E9-38CB-9ADB-1325B3F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C4CEF-B6B9-BCA6-DAB8-5A245AA3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14E82-DBA9-7496-2C2E-808DD771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494C-9DB0-0581-70CC-3642B7CE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E2F5-9004-D383-08F3-935FED69E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CBAC-B381-4FC8-BA28-47ACAE44FB0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9C62-2E3E-1428-4532-23C24B081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975F-3F4D-B552-3831-8B7F7016A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DF32-3E43-467C-BD10-1B5FCFCC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5" Type="http://schemas.openxmlformats.org/officeDocument/2006/relationships/image" Target="../media/image48.png"/><Relationship Id="rId4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51.png"/><Relationship Id="rId4" Type="http://schemas.openxmlformats.org/officeDocument/2006/relationships/customXml" Target="../ink/ink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17.png"/><Relationship Id="rId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20.png"/><Relationship Id="rId4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D703E9-1F07-E4E9-574E-B0946B5FEB8F}"/>
              </a:ext>
            </a:extLst>
          </p:cNvPr>
          <p:cNvSpPr txBox="1"/>
          <p:nvPr/>
        </p:nvSpPr>
        <p:spPr>
          <a:xfrm>
            <a:off x="688807" y="615137"/>
            <a:ext cx="8599571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Q.1 Which of the following are true about information extraction?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It is the process of extracting meaningful information from text data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It is the process of retrieving information from a corpus of text.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Both A and 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None of the above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60F6D-D21F-1ADF-0D14-E174C8C15EEB}"/>
              </a:ext>
            </a:extLst>
          </p:cNvPr>
          <p:cNvSpPr txBox="1"/>
          <p:nvPr/>
        </p:nvSpPr>
        <p:spPr>
          <a:xfrm>
            <a:off x="688808" y="3137621"/>
            <a:ext cx="859957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Which of the following is/are a valid case of information extraction?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Looking for skill in resume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Extracting information from invoice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Finding relevant information from financial documents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All of the above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5548F2-0C6B-A4E3-7066-16D8CD606986}"/>
                  </a:ext>
                </a:extLst>
              </p14:cNvPr>
              <p14:cNvContentPartPr/>
              <p14:nvPr/>
            </p14:nvContentPartPr>
            <p14:xfrm>
              <a:off x="7495257" y="995495"/>
              <a:ext cx="442440" cy="31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5548F2-0C6B-A4E3-7066-16D8CD606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6617" y="986855"/>
                <a:ext cx="4600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207093-DD8D-54D9-665B-BF2EEBBD137C}"/>
                  </a:ext>
                </a:extLst>
              </p14:cNvPr>
              <p14:cNvContentPartPr/>
              <p14:nvPr/>
            </p14:nvContentPartPr>
            <p14:xfrm>
              <a:off x="2622297" y="4785575"/>
              <a:ext cx="589680" cy="24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207093-DD8D-54D9-665B-BF2EEBBD13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3657" y="4776575"/>
                <a:ext cx="60732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70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32A359-ECB4-D66C-BB39-B96CC702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9" y="625695"/>
            <a:ext cx="7864657" cy="1674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1DF86-01C7-490D-F86B-263DA829963D}"/>
              </a:ext>
            </a:extLst>
          </p:cNvPr>
          <p:cNvSpPr/>
          <p:nvPr/>
        </p:nvSpPr>
        <p:spPr>
          <a:xfrm>
            <a:off x="1837990" y="1275737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9B0333-2B9D-6484-4C3C-ADEF47FE7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3" y="2757994"/>
            <a:ext cx="9290339" cy="39888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1F213F-3A8F-FF96-7D3C-D07A688C4650}"/>
              </a:ext>
            </a:extLst>
          </p:cNvPr>
          <p:cNvSpPr/>
          <p:nvPr/>
        </p:nvSpPr>
        <p:spPr>
          <a:xfrm>
            <a:off x="2835517" y="5002610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4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1919B-ECBC-C7AC-73AC-7AD5C846C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3" y="853123"/>
            <a:ext cx="7121235" cy="5757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8AA04F-7A18-46F0-A8F1-8E014E619C41}"/>
              </a:ext>
            </a:extLst>
          </p:cNvPr>
          <p:cNvSpPr/>
          <p:nvPr/>
        </p:nvSpPr>
        <p:spPr>
          <a:xfrm>
            <a:off x="2807808" y="4074356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9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B149A5-0745-77AD-1517-B91DDD2F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7" y="437433"/>
            <a:ext cx="10853379" cy="3234022"/>
          </a:xfrm>
          <a:prstGeom prst="rect">
            <a:avLst/>
          </a:prstGeom>
        </p:spPr>
      </p:pic>
      <p:pic>
        <p:nvPicPr>
          <p:cNvPr id="5" name="Picture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FD5A54D6-9AA6-838D-B36A-E22EF066E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9" y="3534295"/>
            <a:ext cx="8860905" cy="3093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EB4A50-70A9-8F29-7B3B-81F679DD03CE}"/>
              </a:ext>
            </a:extLst>
          </p:cNvPr>
          <p:cNvSpPr/>
          <p:nvPr/>
        </p:nvSpPr>
        <p:spPr>
          <a:xfrm>
            <a:off x="8945372" y="2259410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6B581-9894-1CBB-9DAA-6780DD863A24}"/>
              </a:ext>
            </a:extLst>
          </p:cNvPr>
          <p:cNvSpPr/>
          <p:nvPr/>
        </p:nvSpPr>
        <p:spPr>
          <a:xfrm>
            <a:off x="5212311" y="4894067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1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E54A424-DCC7-BF9C-5ACC-719F7FFE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1" y="484180"/>
            <a:ext cx="8386336" cy="294482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B6D847C-DE3F-C651-40F9-1CDAC250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1" y="3429000"/>
            <a:ext cx="9346161" cy="3062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B1FEE-265B-74D7-53F3-45CB31181953}"/>
              </a:ext>
            </a:extLst>
          </p:cNvPr>
          <p:cNvSpPr/>
          <p:nvPr/>
        </p:nvSpPr>
        <p:spPr>
          <a:xfrm>
            <a:off x="3029482" y="1769554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788B-A2E0-291F-FCA6-078C632F403C}"/>
              </a:ext>
            </a:extLst>
          </p:cNvPr>
          <p:cNvSpPr/>
          <p:nvPr/>
        </p:nvSpPr>
        <p:spPr>
          <a:xfrm>
            <a:off x="3611373" y="2143627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23367-2EF6-BC15-C5FB-E078B88407F1}"/>
              </a:ext>
            </a:extLst>
          </p:cNvPr>
          <p:cNvSpPr/>
          <p:nvPr/>
        </p:nvSpPr>
        <p:spPr>
          <a:xfrm>
            <a:off x="3398403" y="2664722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5C817-5A6E-ADF8-DE88-3265E35586F8}"/>
              </a:ext>
            </a:extLst>
          </p:cNvPr>
          <p:cNvSpPr/>
          <p:nvPr/>
        </p:nvSpPr>
        <p:spPr>
          <a:xfrm>
            <a:off x="4141553" y="4059382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FD4A231-A539-B365-65B1-A6DFD51F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4" y="431357"/>
            <a:ext cx="9825172" cy="280367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6DED5B-22F8-9D91-72E6-AC8796396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3766366"/>
            <a:ext cx="11956473" cy="2007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A01FCD-14C2-4913-5EA6-6A66FD43CC9E}"/>
              </a:ext>
            </a:extLst>
          </p:cNvPr>
          <p:cNvSpPr/>
          <p:nvPr/>
        </p:nvSpPr>
        <p:spPr>
          <a:xfrm>
            <a:off x="7449082" y="2199045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5DF24-CD17-D280-7AC2-2EC36105F61D}"/>
              </a:ext>
            </a:extLst>
          </p:cNvPr>
          <p:cNvSpPr/>
          <p:nvPr/>
        </p:nvSpPr>
        <p:spPr>
          <a:xfrm>
            <a:off x="1810282" y="4770295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36B7E562-1C38-6409-F904-9AAE84F61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" y="584602"/>
            <a:ext cx="9184451" cy="2726634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AD80EE6-5446-9504-4B8E-2706A8462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8" y="3713018"/>
            <a:ext cx="11743815" cy="2442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133B7-3E9A-7D6F-F1BB-EC257F7F1912}"/>
              </a:ext>
            </a:extLst>
          </p:cNvPr>
          <p:cNvSpPr/>
          <p:nvPr/>
        </p:nvSpPr>
        <p:spPr>
          <a:xfrm>
            <a:off x="5370900" y="2046645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124EB-CCB8-F86C-8D1E-91D54D636D24}"/>
              </a:ext>
            </a:extLst>
          </p:cNvPr>
          <p:cNvSpPr/>
          <p:nvPr/>
        </p:nvSpPr>
        <p:spPr>
          <a:xfrm>
            <a:off x="10621773" y="4747289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4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2D22B-47EF-DF67-A238-7591D61C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" y="158120"/>
            <a:ext cx="7295242" cy="1885426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9715F19-4E80-47C3-95C2-4A4235C04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6" y="2313710"/>
            <a:ext cx="11580422" cy="212529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ED1B42B-C31A-A56D-035A-9D3A40466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" y="4585855"/>
            <a:ext cx="9720347" cy="22721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D490A3-14F7-A205-DE48-63C2E36DE17B}"/>
              </a:ext>
            </a:extLst>
          </p:cNvPr>
          <p:cNvSpPr/>
          <p:nvPr/>
        </p:nvSpPr>
        <p:spPr>
          <a:xfrm>
            <a:off x="1242246" y="913796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630CB-0548-1335-2487-03EEC0C64CC8}"/>
              </a:ext>
            </a:extLst>
          </p:cNvPr>
          <p:cNvSpPr/>
          <p:nvPr/>
        </p:nvSpPr>
        <p:spPr>
          <a:xfrm>
            <a:off x="2918646" y="3560015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B2078-DC4D-AFB9-D6E1-75A46077761B}"/>
              </a:ext>
            </a:extLst>
          </p:cNvPr>
          <p:cNvSpPr/>
          <p:nvPr/>
        </p:nvSpPr>
        <p:spPr>
          <a:xfrm>
            <a:off x="6784064" y="5084015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84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FA9316-7949-8FF9-A946-3A875169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7" y="232200"/>
            <a:ext cx="10389596" cy="3196799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00C22D7-0989-F29F-BC17-EC7B32BD0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7" y="3650673"/>
            <a:ext cx="10997975" cy="17256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4E79E9-7680-95E2-E49E-5A98E308745F}"/>
              </a:ext>
            </a:extLst>
          </p:cNvPr>
          <p:cNvSpPr/>
          <p:nvPr/>
        </p:nvSpPr>
        <p:spPr>
          <a:xfrm>
            <a:off x="7684610" y="2063724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345D5-6C7A-937E-0C3C-AD271DDE2C7C}"/>
              </a:ext>
            </a:extLst>
          </p:cNvPr>
          <p:cNvSpPr/>
          <p:nvPr/>
        </p:nvSpPr>
        <p:spPr>
          <a:xfrm>
            <a:off x="1893410" y="4793070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1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4566DD-F0D6-5820-FC83-C1D04379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393209"/>
            <a:ext cx="7204363" cy="3785344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8EA63E3-37C8-9DA2-1D1E-0431FC29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53430"/>
            <a:ext cx="11928764" cy="1583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3DA63-42E8-4C79-D0E7-9FD8CDC85CD8}"/>
              </a:ext>
            </a:extLst>
          </p:cNvPr>
          <p:cNvSpPr/>
          <p:nvPr/>
        </p:nvSpPr>
        <p:spPr>
          <a:xfrm>
            <a:off x="1948829" y="3241963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10486-5D94-213E-C6D6-453560AE0A57}"/>
              </a:ext>
            </a:extLst>
          </p:cNvPr>
          <p:cNvSpPr/>
          <p:nvPr/>
        </p:nvSpPr>
        <p:spPr>
          <a:xfrm>
            <a:off x="2059665" y="5790597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7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42DCF3AA-C779-414C-2212-2B390890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4" y="270297"/>
            <a:ext cx="11958610" cy="272228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5D5C69DB-9EDB-7FBC-6458-36E5EF76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4" y="4045527"/>
            <a:ext cx="11985090" cy="1804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31A33F-914D-814A-0EED-7B2A3AC08466}"/>
              </a:ext>
            </a:extLst>
          </p:cNvPr>
          <p:cNvSpPr/>
          <p:nvPr/>
        </p:nvSpPr>
        <p:spPr>
          <a:xfrm>
            <a:off x="3154174" y="2369127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57C1-E949-DA0A-C321-83E105AEBCF7}"/>
              </a:ext>
            </a:extLst>
          </p:cNvPr>
          <p:cNvSpPr/>
          <p:nvPr/>
        </p:nvSpPr>
        <p:spPr>
          <a:xfrm>
            <a:off x="1865702" y="4968762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2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81142DE-7724-2956-85F4-D2B214849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3" y="470987"/>
            <a:ext cx="5474138" cy="2284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709C67-1F46-F6A3-BDE1-DE1C81EC24B5}"/>
              </a:ext>
            </a:extLst>
          </p:cNvPr>
          <p:cNvSpPr txBox="1"/>
          <p:nvPr/>
        </p:nvSpPr>
        <p:spPr>
          <a:xfrm>
            <a:off x="7318207" y="799437"/>
            <a:ext cx="2246898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Love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Biscuits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06ED7-DF47-853D-E2A6-2FE4EDE4E55E}"/>
                  </a:ext>
                </a:extLst>
              </p14:cNvPr>
              <p14:cNvContentPartPr/>
              <p14:nvPr/>
            </p14:nvContentPartPr>
            <p14:xfrm>
              <a:off x="8277537" y="1096295"/>
              <a:ext cx="539280" cy="27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06ED7-DF47-853D-E2A6-2FE4EDE4E5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8537" y="1087655"/>
                <a:ext cx="556920" cy="2883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F114C41-3D71-9382-2190-A14117F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5" y="3429000"/>
            <a:ext cx="6141235" cy="25624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4BF08-7DA0-8DFF-F64E-EC3927B66E51}"/>
              </a:ext>
            </a:extLst>
          </p:cNvPr>
          <p:cNvSpPr txBox="1"/>
          <p:nvPr/>
        </p:nvSpPr>
        <p:spPr>
          <a:xfrm>
            <a:off x="7474618" y="4161601"/>
            <a:ext cx="2246898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8509BD-A9B9-29C5-A9FD-6F5E9B1C6A7F}"/>
                  </a:ext>
                </a:extLst>
              </p14:cNvPr>
              <p14:cNvContentPartPr/>
              <p14:nvPr/>
            </p14:nvContentPartPr>
            <p14:xfrm>
              <a:off x="8402274" y="4401769"/>
              <a:ext cx="468000" cy="25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8509BD-A9B9-29C5-A9FD-6F5E9B1C6A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3274" y="4393129"/>
                <a:ext cx="48564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6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B4004-D4CF-B811-EFBE-1887D174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330399"/>
            <a:ext cx="11970327" cy="5488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1CB9B-36E8-365E-4D59-1B6AE7A7176C}"/>
              </a:ext>
            </a:extLst>
          </p:cNvPr>
          <p:cNvSpPr/>
          <p:nvPr/>
        </p:nvSpPr>
        <p:spPr>
          <a:xfrm>
            <a:off x="2447592" y="2410690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2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6C842-5B85-9626-C2B9-19CE32D3B02D}"/>
              </a:ext>
            </a:extLst>
          </p:cNvPr>
          <p:cNvSpPr txBox="1"/>
          <p:nvPr/>
        </p:nvSpPr>
        <p:spPr>
          <a:xfrm>
            <a:off x="581891" y="473655"/>
            <a:ext cx="87976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Rapid changes in image intensity are caused following phenomena.</a:t>
            </a:r>
          </a:p>
          <a:p>
            <a:r>
              <a:rPr lang="en-IN" dirty="0"/>
              <a:t>A. Surface Normal Discontinuity</a:t>
            </a:r>
          </a:p>
          <a:p>
            <a:r>
              <a:rPr lang="en-IN" dirty="0"/>
              <a:t>B. Depth Discontinuity</a:t>
            </a:r>
          </a:p>
          <a:p>
            <a:r>
              <a:rPr lang="en-IN" dirty="0"/>
              <a:t>C. Illumination Discontinuity</a:t>
            </a:r>
          </a:p>
          <a:p>
            <a:r>
              <a:rPr lang="en-IN" dirty="0"/>
              <a:t>D. All of the Above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26AE4-1D8D-6501-4EA5-FA4847A5F4BD}"/>
              </a:ext>
            </a:extLst>
          </p:cNvPr>
          <p:cNvSpPr txBox="1"/>
          <p:nvPr/>
        </p:nvSpPr>
        <p:spPr>
          <a:xfrm>
            <a:off x="581891" y="242709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Which one is not a valid type of edge?</a:t>
            </a:r>
          </a:p>
          <a:p>
            <a:r>
              <a:rPr lang="en-IN" dirty="0"/>
              <a:t>A. Step Edge</a:t>
            </a:r>
          </a:p>
          <a:p>
            <a:r>
              <a:rPr lang="en-IN" dirty="0"/>
              <a:t>B. Roof Edge</a:t>
            </a:r>
          </a:p>
          <a:p>
            <a:r>
              <a:rPr lang="en-IN" dirty="0"/>
              <a:t>C. Line Edge</a:t>
            </a:r>
          </a:p>
          <a:p>
            <a:r>
              <a:rPr lang="en-IN" dirty="0"/>
              <a:t>D. Circle Edge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8BD59-8F86-256F-4D58-38F3C9281A78}"/>
              </a:ext>
            </a:extLst>
          </p:cNvPr>
          <p:cNvSpPr txBox="1"/>
          <p:nvPr/>
        </p:nvSpPr>
        <p:spPr>
          <a:xfrm>
            <a:off x="581891" y="46300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Which of the following is not a job of an Edge Operator/detector?</a:t>
            </a:r>
          </a:p>
          <a:p>
            <a:r>
              <a:rPr lang="en-IN" dirty="0"/>
              <a:t>A. Detecting Edge Position</a:t>
            </a:r>
          </a:p>
          <a:p>
            <a:r>
              <a:rPr lang="en-IN" dirty="0"/>
              <a:t>B. Detecting Edge Magnitude</a:t>
            </a:r>
          </a:p>
          <a:p>
            <a:r>
              <a:rPr lang="en-IN" dirty="0"/>
              <a:t>C. Detecting Edge </a:t>
            </a:r>
            <a:r>
              <a:rPr lang="en-IN" dirty="0" err="1"/>
              <a:t>color</a:t>
            </a:r>
            <a:r>
              <a:rPr lang="en-IN" dirty="0"/>
              <a:t> </a:t>
            </a:r>
          </a:p>
          <a:p>
            <a:r>
              <a:rPr lang="en-IN" dirty="0"/>
              <a:t>d. Detecting Edge Orientation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A04795-EF4E-DC41-B227-3FADE937243A}"/>
                  </a:ext>
                </a:extLst>
              </p14:cNvPr>
              <p14:cNvContentPartPr/>
              <p14:nvPr/>
            </p14:nvContentPartPr>
            <p14:xfrm>
              <a:off x="2604327" y="1628924"/>
              <a:ext cx="332280" cy="18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A04795-EF4E-DC41-B227-3FADE9372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87" y="1620284"/>
                <a:ext cx="349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A1095B-09B6-81B5-A465-B757602A3216}"/>
                  </a:ext>
                </a:extLst>
              </p14:cNvPr>
              <p14:cNvContentPartPr/>
              <p14:nvPr/>
            </p14:nvContentPartPr>
            <p14:xfrm>
              <a:off x="2174487" y="3509564"/>
              <a:ext cx="517680" cy="27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A1095B-09B6-81B5-A465-B757602A3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5847" y="3500924"/>
                <a:ext cx="535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0A6C36-A47A-E465-A7F0-2901141241DE}"/>
                  </a:ext>
                </a:extLst>
              </p14:cNvPr>
              <p14:cNvContentPartPr/>
              <p14:nvPr/>
            </p14:nvContentPartPr>
            <p14:xfrm>
              <a:off x="3144327" y="5773604"/>
              <a:ext cx="660960" cy="23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0A6C36-A47A-E465-A7F0-2901141241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5327" y="5764604"/>
                <a:ext cx="67860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8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4ADF9-1138-1212-73B1-7C494CB97300}"/>
              </a:ext>
            </a:extLst>
          </p:cNvPr>
          <p:cNvSpPr txBox="1"/>
          <p:nvPr/>
        </p:nvSpPr>
        <p:spPr>
          <a:xfrm>
            <a:off x="803564" y="6676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The general criteria for edge detection include:</a:t>
            </a:r>
          </a:p>
          <a:p>
            <a:endParaRPr lang="en-IN" dirty="0"/>
          </a:p>
          <a:p>
            <a:r>
              <a:rPr lang="en-IN" dirty="0"/>
              <a:t>A. Low error rate</a:t>
            </a:r>
          </a:p>
          <a:p>
            <a:r>
              <a:rPr lang="en-IN" dirty="0"/>
              <a:t>B. Good localization</a:t>
            </a:r>
          </a:p>
          <a:p>
            <a:r>
              <a:rPr lang="en-IN" dirty="0"/>
              <a:t>C. Minimal response</a:t>
            </a:r>
          </a:p>
          <a:p>
            <a:r>
              <a:rPr lang="en-IN" dirty="0"/>
              <a:t>D. All of the above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A77C-1C0D-8C75-31C6-38C96685F44B}"/>
              </a:ext>
            </a:extLst>
          </p:cNvPr>
          <p:cNvSpPr txBox="1"/>
          <p:nvPr/>
        </p:nvSpPr>
        <p:spPr>
          <a:xfrm>
            <a:off x="402289" y="4713053"/>
            <a:ext cx="92128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Which of the following is not belong to the Canny edge detection algorithm?</a:t>
            </a:r>
          </a:p>
          <a:p>
            <a:r>
              <a:rPr lang="en-IN" dirty="0"/>
              <a:t>A. Apply the </a:t>
            </a:r>
            <a:r>
              <a:rPr lang="en-IN" dirty="0" err="1"/>
              <a:t>Laplacien</a:t>
            </a:r>
            <a:r>
              <a:rPr lang="en-IN" dirty="0"/>
              <a:t> filter to smooth the image in order to remove the noise </a:t>
            </a:r>
          </a:p>
          <a:p>
            <a:r>
              <a:rPr lang="en-IN" dirty="0"/>
              <a:t>B. Find the intensity gradients of the image.</a:t>
            </a:r>
          </a:p>
          <a:p>
            <a:r>
              <a:rPr lang="en-IN" dirty="0"/>
              <a:t>C. Apply non-maximum suppression to get rid of spurious response to edge detection.</a:t>
            </a:r>
          </a:p>
          <a:p>
            <a:r>
              <a:rPr lang="en-IN" dirty="0"/>
              <a:t>D. Apply a double threshold to determine potential edges.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E8CD3-31BA-606D-7E3B-60B7FD0C12B1}"/>
              </a:ext>
            </a:extLst>
          </p:cNvPr>
          <p:cNvSpPr txBox="1"/>
          <p:nvPr/>
        </p:nvSpPr>
        <p:spPr>
          <a:xfrm>
            <a:off x="402289" y="2828835"/>
            <a:ext cx="5444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Which one is correct for the Laplacian method?</a:t>
            </a:r>
          </a:p>
          <a:p>
            <a:r>
              <a:rPr lang="en-IN" dirty="0"/>
              <a:t>A. Provides direction of the edge.</a:t>
            </a:r>
          </a:p>
          <a:p>
            <a:r>
              <a:rPr lang="en-IN" dirty="0"/>
              <a:t>B. Detection based on Zero-Crossing. </a:t>
            </a:r>
          </a:p>
          <a:p>
            <a:r>
              <a:rPr lang="en-IN" dirty="0"/>
              <a:t>C. Non-linear operation.</a:t>
            </a:r>
          </a:p>
          <a:p>
            <a:r>
              <a:rPr lang="en-IN" dirty="0"/>
              <a:t>D. Detection using Maxima Thresholding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F73BCE-3A6E-7034-BDF0-0D3573B95E6D}"/>
                  </a:ext>
                </a:extLst>
              </p14:cNvPr>
              <p14:cNvContentPartPr/>
              <p14:nvPr/>
            </p14:nvContentPartPr>
            <p14:xfrm>
              <a:off x="2798367" y="1995404"/>
              <a:ext cx="652680" cy="27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F73BCE-3A6E-7034-BDF0-0D3573B95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9367" y="1986404"/>
                <a:ext cx="670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397BED-C07E-25BC-0373-3EC63519CC9C}"/>
                  </a:ext>
                </a:extLst>
              </p14:cNvPr>
              <p14:cNvContentPartPr/>
              <p14:nvPr/>
            </p14:nvContentPartPr>
            <p14:xfrm>
              <a:off x="4031203" y="3314141"/>
              <a:ext cx="40140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397BED-C07E-25BC-0373-3EC63519CC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2563" y="3305501"/>
                <a:ext cx="4190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3008C2-1570-BE55-0789-F09AF24CC6BE}"/>
                  </a:ext>
                </a:extLst>
              </p14:cNvPr>
              <p14:cNvContentPartPr/>
              <p14:nvPr/>
            </p14:nvContentPartPr>
            <p14:xfrm>
              <a:off x="7868912" y="4962832"/>
              <a:ext cx="401400" cy="27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3008C2-1570-BE55-0789-F09AF24CC6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0272" y="4954192"/>
                <a:ext cx="419040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4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6C6D7-9305-A192-A889-EEC4A006B620}"/>
              </a:ext>
            </a:extLst>
          </p:cNvPr>
          <p:cNvSpPr txBox="1"/>
          <p:nvPr/>
        </p:nvSpPr>
        <p:spPr>
          <a:xfrm>
            <a:off x="512617" y="598576"/>
            <a:ext cx="105433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Which of the following definition defines Boosting?</a:t>
            </a:r>
          </a:p>
          <a:p>
            <a:r>
              <a:rPr lang="en-IN" dirty="0"/>
              <a:t>A. Boosting is a classification scheme that works by combining weak learners into a more accurate ensemble classifier</a:t>
            </a:r>
          </a:p>
          <a:p>
            <a:r>
              <a:rPr lang="en-IN" dirty="0"/>
              <a:t>B. During each boosting round, we select a strong learner that does well on hard examples for the previous learners.</a:t>
            </a:r>
          </a:p>
          <a:p>
            <a:r>
              <a:rPr lang="en-IN" dirty="0"/>
              <a:t>C. During each boosting round, we select a weak learner that does well on examples that were easy for the previous strong learners</a:t>
            </a:r>
          </a:p>
          <a:p>
            <a:r>
              <a:rPr lang="en-IN" dirty="0"/>
              <a:t>D. Boosting is a classification scheme that combines strong learners into a more accurate ensemble classifier.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26C89-6B00-1627-C2FD-64EE84B3DCFF}"/>
                  </a:ext>
                </a:extLst>
              </p14:cNvPr>
              <p14:cNvContentPartPr/>
              <p14:nvPr/>
            </p14:nvContentPartPr>
            <p14:xfrm>
              <a:off x="1689567" y="1205204"/>
              <a:ext cx="636480" cy="17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26C89-6B00-1627-C2FD-64EE84B3D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0927" y="1196564"/>
                <a:ext cx="65412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E5F96A-A351-F3CE-3879-64572445613D}"/>
              </a:ext>
            </a:extLst>
          </p:cNvPr>
          <p:cNvSpPr txBox="1"/>
          <p:nvPr/>
        </p:nvSpPr>
        <p:spPr>
          <a:xfrm>
            <a:off x="512616" y="3513528"/>
            <a:ext cx="10363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Which of the following is not a correct reason to use Bag-of-word/Bag-of Features/bag-of-shape in computer vision?</a:t>
            </a:r>
          </a:p>
          <a:p>
            <a:r>
              <a:rPr lang="en-IN" dirty="0"/>
              <a:t>A. Learn “visual vocabulary”</a:t>
            </a:r>
          </a:p>
          <a:p>
            <a:r>
              <a:rPr lang="en-IN" dirty="0"/>
              <a:t>B. Quantize features using a visual vocabulary </a:t>
            </a:r>
          </a:p>
          <a:p>
            <a:r>
              <a:rPr lang="en-IN" dirty="0"/>
              <a:t>C. Represent images by frequencies of  “visual words” </a:t>
            </a:r>
          </a:p>
          <a:p>
            <a:r>
              <a:rPr lang="en-IN" dirty="0"/>
              <a:t>D. Apply ML models to Image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3F5D66-94CD-C653-5014-E2FABE3B33F3}"/>
                  </a:ext>
                </a:extLst>
              </p14:cNvPr>
              <p14:cNvContentPartPr/>
              <p14:nvPr/>
            </p14:nvContentPartPr>
            <p14:xfrm>
              <a:off x="3518367" y="5018331"/>
              <a:ext cx="636480" cy="17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3F5D66-94CD-C653-5014-E2FABE3B3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9727" y="5009691"/>
                <a:ext cx="6541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0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58B3294-C1D1-48E9-D55D-62E42082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8793"/>
            <a:ext cx="9287159" cy="4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0137F-0476-27AB-92E9-01BF9C29E2F8}"/>
              </a:ext>
            </a:extLst>
          </p:cNvPr>
          <p:cNvSpPr txBox="1"/>
          <p:nvPr/>
        </p:nvSpPr>
        <p:spPr>
          <a:xfrm>
            <a:off x="609600" y="2794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 Below architecture represents: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438AA-43AB-6980-66E1-61C0107D307E}"/>
              </a:ext>
            </a:extLst>
          </p:cNvPr>
          <p:cNvSpPr txBox="1"/>
          <p:nvPr/>
        </p:nvSpPr>
        <p:spPr>
          <a:xfrm>
            <a:off x="403331" y="5556498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IN" i="0" dirty="0" err="1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AlexNet</a:t>
            </a:r>
            <a:r>
              <a:rPr lang="en-IN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   </a:t>
            </a:r>
          </a:p>
          <a:p>
            <a:pPr marL="342900" indent="-342900">
              <a:buAutoNum type="alphaUcPeriod"/>
            </a:pPr>
            <a:r>
              <a:rPr lang="en-IN" dirty="0" err="1">
                <a:solidFill>
                  <a:srgbClr val="575757"/>
                </a:solidFill>
                <a:latin typeface="georgia" panose="02040502050405020303" pitchFamily="18" charset="0"/>
              </a:rPr>
              <a:t>ResNet</a:t>
            </a:r>
            <a:endParaRPr lang="en-IN" dirty="0">
              <a:solidFill>
                <a:srgbClr val="575757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lphaUcPeriod"/>
            </a:pPr>
            <a:r>
              <a:rPr lang="en-IN" dirty="0">
                <a:solidFill>
                  <a:srgbClr val="575757"/>
                </a:solidFill>
                <a:latin typeface="georgia" panose="02040502050405020303" pitchFamily="18" charset="0"/>
              </a:rPr>
              <a:t>ImageNet</a:t>
            </a:r>
          </a:p>
          <a:p>
            <a:pPr marL="342900" indent="-342900">
              <a:buAutoNum type="alphaUcPeriod"/>
            </a:pPr>
            <a:r>
              <a:rPr lang="en-IN" dirty="0" err="1">
                <a:solidFill>
                  <a:srgbClr val="575757"/>
                </a:solidFill>
                <a:latin typeface="georgia" panose="02040502050405020303" pitchFamily="18" charset="0"/>
              </a:rPr>
              <a:t>GoogleNet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17D3F9-3F50-B146-2972-ECEB2B301A13}"/>
                  </a:ext>
                </a:extLst>
              </p14:cNvPr>
              <p14:cNvContentPartPr/>
              <p14:nvPr/>
            </p14:nvContentPartPr>
            <p14:xfrm>
              <a:off x="1800403" y="5556498"/>
              <a:ext cx="636480" cy="17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17D3F9-3F50-B146-2972-ECEB2B301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763" y="5547858"/>
                <a:ext cx="6541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6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C8BB8-FE81-C292-3883-BDCF1B1AF0BD}"/>
              </a:ext>
            </a:extLst>
          </p:cNvPr>
          <p:cNvSpPr txBox="1"/>
          <p:nvPr/>
        </p:nvSpPr>
        <p:spPr>
          <a:xfrm>
            <a:off x="803563" y="819835"/>
            <a:ext cx="9781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your computer vision model identifies a painting as an object class, and “Mona Lisa” by Leonardo Da Vinci is an instance of that painting then it is known as.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CNN model</a:t>
            </a:r>
          </a:p>
          <a:p>
            <a:pPr marL="342900" indent="-342900">
              <a:buAutoNum type="alphaUcPeriod"/>
            </a:pP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nstance 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evel </a:t>
            </a: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ecognition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Object 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evel </a:t>
            </a: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ecognition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RNN Model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DD66B9-F6D4-E342-6587-2F1C277B72C5}"/>
                  </a:ext>
                </a:extLst>
              </p14:cNvPr>
              <p14:cNvContentPartPr/>
              <p14:nvPr/>
            </p14:nvContentPartPr>
            <p14:xfrm>
              <a:off x="3947869" y="1560558"/>
              <a:ext cx="517680" cy="27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DD66B9-F6D4-E342-6587-2F1C277B7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229" y="1551918"/>
                <a:ext cx="53532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A7E1AD-2DBD-D138-4D23-5AA41096A45E}"/>
              </a:ext>
            </a:extLst>
          </p:cNvPr>
          <p:cNvSpPr txBox="1"/>
          <p:nvPr/>
        </p:nvSpPr>
        <p:spPr>
          <a:xfrm>
            <a:off x="803563" y="298128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YOLO algorithm is used to detect-------</a:t>
            </a:r>
          </a:p>
          <a:p>
            <a:r>
              <a:rPr lang="en-IN" dirty="0"/>
              <a:t>A. Objects in real-time.</a:t>
            </a:r>
          </a:p>
          <a:p>
            <a:r>
              <a:rPr lang="en-IN" dirty="0"/>
              <a:t>B. Offline Image processing</a:t>
            </a:r>
          </a:p>
          <a:p>
            <a:r>
              <a:rPr lang="en-IN" dirty="0"/>
              <a:t>C. Edge Detection</a:t>
            </a:r>
          </a:p>
          <a:p>
            <a:r>
              <a:rPr lang="en-IN" dirty="0"/>
              <a:t>D. </a:t>
            </a:r>
            <a:r>
              <a:rPr lang="en-IN" dirty="0" err="1"/>
              <a:t>Color</a:t>
            </a:r>
            <a:r>
              <a:rPr lang="en-IN" dirty="0"/>
              <a:t> Detection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61FF77-906D-BE71-259A-674B3A6E3A82}"/>
                  </a:ext>
                </a:extLst>
              </p14:cNvPr>
              <p14:cNvContentPartPr/>
              <p14:nvPr/>
            </p14:nvContentPartPr>
            <p14:xfrm>
              <a:off x="3333883" y="3156120"/>
              <a:ext cx="517680" cy="27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61FF77-906D-BE71-259A-674B3A6E3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5243" y="3147480"/>
                <a:ext cx="53532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1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CC59D3-6D8C-3D15-0235-1F4B0223061C}"/>
              </a:ext>
            </a:extLst>
          </p:cNvPr>
          <p:cNvSpPr txBox="1"/>
          <p:nvPr/>
        </p:nvSpPr>
        <p:spPr>
          <a:xfrm>
            <a:off x="722780" y="685365"/>
            <a:ext cx="9107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--------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only an encoder, while the original transformer is composed of an encoder and decoder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Transformer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GRU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LSTM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FB4EF-A680-1378-F272-EBC947083F35}"/>
              </a:ext>
            </a:extLst>
          </p:cNvPr>
          <p:cNvSpPr txBox="1"/>
          <p:nvPr/>
        </p:nvSpPr>
        <p:spPr>
          <a:xfrm>
            <a:off x="722779" y="3035931"/>
            <a:ext cx="107475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When there are more layers in the network, the value of the product of the derivative decreases until at some point the partial derivative of the loss function approaches a value close to zero. This is known as ------------.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anishing gradient problem.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Gradient Descent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LSTM</a:t>
            </a: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Attention Layer</a:t>
            </a:r>
          </a:p>
          <a:p>
            <a:pPr marL="342900" indent="-342900">
              <a:buAutoNum type="alphaUcPeriod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38ED4D-D0FC-CF8C-1380-8E2BBA5437B7}"/>
                  </a:ext>
                </a:extLst>
              </p14:cNvPr>
              <p14:cNvContentPartPr/>
              <p14:nvPr/>
            </p14:nvContentPartPr>
            <p14:xfrm>
              <a:off x="1948836" y="2255167"/>
              <a:ext cx="517680" cy="27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38ED4D-D0FC-CF8C-1380-8E2BBA543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830" y="2246167"/>
                <a:ext cx="535332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78D6D4-0D5B-D594-9E0F-DB498107E767}"/>
                  </a:ext>
                </a:extLst>
              </p14:cNvPr>
              <p14:cNvContentPartPr/>
              <p14:nvPr/>
            </p14:nvContentPartPr>
            <p14:xfrm>
              <a:off x="4409647" y="3801579"/>
              <a:ext cx="517680" cy="27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78D6D4-0D5B-D594-9E0F-DB498107E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641" y="3792579"/>
                <a:ext cx="535332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4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0E9F5B-5A26-96BE-F575-882CE2A4DD14}"/>
              </a:ext>
            </a:extLst>
          </p:cNvPr>
          <p:cNvSpPr txBox="1"/>
          <p:nvPr/>
        </p:nvSpPr>
        <p:spPr>
          <a:xfrm>
            <a:off x="816909" y="420452"/>
            <a:ext cx="6098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F2534"/>
                </a:solidFill>
                <a:effectLst/>
                <a:latin typeface="Maven Pro"/>
              </a:rPr>
              <a:t>Which of the following option is used You Only Look Once approach?</a:t>
            </a:r>
          </a:p>
          <a:p>
            <a:pPr marL="342900" indent="-342900">
              <a:buAutoNum type="alphaUcPeriod"/>
            </a:pPr>
            <a:r>
              <a:rPr lang="en-IN" dirty="0">
                <a:solidFill>
                  <a:srgbClr val="0F2534"/>
                </a:solidFill>
                <a:latin typeface="Maven Pro"/>
              </a:rPr>
              <a:t>Fast RNN</a:t>
            </a:r>
          </a:p>
          <a:p>
            <a:pPr marL="342900" indent="-342900">
              <a:buAutoNum type="alphaUcPeriod"/>
            </a:pPr>
            <a:r>
              <a:rPr lang="en-IN" dirty="0">
                <a:solidFill>
                  <a:srgbClr val="0F2534"/>
                </a:solidFill>
                <a:latin typeface="Maven Pro"/>
              </a:rPr>
              <a:t>Fatter RNN</a:t>
            </a:r>
          </a:p>
          <a:p>
            <a:pPr marL="342900" indent="-342900">
              <a:buAutoNum type="alphaUcPeriod"/>
            </a:pPr>
            <a:r>
              <a:rPr lang="en-IN" dirty="0">
                <a:solidFill>
                  <a:srgbClr val="0F2534"/>
                </a:solidFill>
                <a:latin typeface="Maven Pro"/>
              </a:rPr>
              <a:t>YOLO</a:t>
            </a:r>
          </a:p>
          <a:p>
            <a:pPr marL="342900" indent="-342900">
              <a:buAutoNum type="alphaUcPeriod"/>
            </a:pPr>
            <a:r>
              <a:rPr lang="en-IN" dirty="0">
                <a:solidFill>
                  <a:srgbClr val="0F2534"/>
                </a:solidFill>
                <a:latin typeface="Maven Pro"/>
              </a:rPr>
              <a:t>Sliding Window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8512E-4BB2-8390-6B57-660E102D9442}"/>
                  </a:ext>
                </a:extLst>
              </p14:cNvPr>
              <p14:cNvContentPartPr/>
              <p14:nvPr/>
            </p14:nvContentPartPr>
            <p14:xfrm>
              <a:off x="2701871" y="1475238"/>
              <a:ext cx="517680" cy="27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8512E-4BB2-8390-6B57-660E102D9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865" y="1466238"/>
                <a:ext cx="535332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9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334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68363-18C0-D60E-8375-0E23E706D515}"/>
              </a:ext>
            </a:extLst>
          </p:cNvPr>
          <p:cNvSpPr txBox="1"/>
          <p:nvPr/>
        </p:nvSpPr>
        <p:spPr>
          <a:xfrm>
            <a:off x="552965" y="392291"/>
            <a:ext cx="10691683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Q.5 Which of the following is/are true about dependency parsing?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It looks for dependency between all words in a sentence.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The word at the end of the arrow of a dependency graph is a child of the word at the arrowhead.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We can find how two words are related in a text.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All of the above.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BBD58-8126-8256-1CED-CDD650A9B7F1}"/>
                  </a:ext>
                </a:extLst>
              </p14:cNvPr>
              <p14:cNvContentPartPr/>
              <p14:nvPr/>
            </p14:nvContentPartPr>
            <p14:xfrm>
              <a:off x="10008594" y="1096609"/>
              <a:ext cx="427680" cy="44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BBD58-8126-8256-1CED-CDD650A9B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9954" y="1087969"/>
                <a:ext cx="445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8B44F-66AF-6847-98E4-C78340597D45}"/>
                  </a:ext>
                </a:extLst>
              </p14:cNvPr>
              <p14:cNvContentPartPr/>
              <p14:nvPr/>
            </p14:nvContentPartPr>
            <p14:xfrm>
              <a:off x="5597154" y="1631569"/>
              <a:ext cx="504720" cy="18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8B44F-66AF-6847-98E4-C78340597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514" y="1622929"/>
                <a:ext cx="522360" cy="203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3C23A4-64DF-ED8D-EB04-F3742A48567D}"/>
              </a:ext>
            </a:extLst>
          </p:cNvPr>
          <p:cNvSpPr txBox="1"/>
          <p:nvPr/>
        </p:nvSpPr>
        <p:spPr>
          <a:xfrm>
            <a:off x="800099" y="2617256"/>
            <a:ext cx="944365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Q.6 Find the named entity/entities from the following.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Google     B. Happy	C. Paris	D. Play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B9FF4D-BAF0-1BFC-5251-F939B23476CB}"/>
                  </a:ext>
                </a:extLst>
              </p14:cNvPr>
              <p14:cNvContentPartPr/>
              <p14:nvPr/>
            </p14:nvContentPartPr>
            <p14:xfrm>
              <a:off x="1247634" y="2960329"/>
              <a:ext cx="464040" cy="17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B9FF4D-BAF0-1BFC-5251-F939B2347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994" y="2951689"/>
                <a:ext cx="481680" cy="1940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99E5186-83AE-BAE0-1AB5-690305A88700}"/>
              </a:ext>
            </a:extLst>
          </p:cNvPr>
          <p:cNvSpPr txBox="1"/>
          <p:nvPr/>
        </p:nvSpPr>
        <p:spPr>
          <a:xfrm>
            <a:off x="800099" y="3734836"/>
            <a:ext cx="10901750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Q7. Identify the named entities in the following sentence - "We never planned to head to Oxygen restaurant to have dinner with Charles."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restaurant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Oxygen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dinner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Charles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05B884-4F6A-DCC0-6722-7901BA456E27}"/>
                  </a:ext>
                </a:extLst>
              </p14:cNvPr>
              <p14:cNvContentPartPr/>
              <p14:nvPr/>
            </p14:nvContentPartPr>
            <p14:xfrm>
              <a:off x="1902474" y="4876249"/>
              <a:ext cx="460440" cy="22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05B884-4F6A-DCC0-6722-7901BA456E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3834" y="4867249"/>
                <a:ext cx="478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D3EB0D-B0FE-73AA-92D5-54D86FDDD437}"/>
                  </a:ext>
                </a:extLst>
              </p14:cNvPr>
              <p14:cNvContentPartPr/>
              <p14:nvPr/>
            </p14:nvContentPartPr>
            <p14:xfrm>
              <a:off x="1914714" y="5621089"/>
              <a:ext cx="478440" cy="241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D3EB0D-B0FE-73AA-92D5-54D86FDDD4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5714" y="5612089"/>
                <a:ext cx="49608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5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F319D-31BD-52C3-A398-19601DD62F89}"/>
              </a:ext>
            </a:extLst>
          </p:cNvPr>
          <p:cNvSpPr txBox="1"/>
          <p:nvPr/>
        </p:nvSpPr>
        <p:spPr>
          <a:xfrm>
            <a:off x="604586" y="502427"/>
            <a:ext cx="904474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Q8. Which of the following is true?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Regex is a form of information extraction.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Only a rule-based approach can solve the information extraction problem.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Relation extraction is a form of information extraction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All of the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CE6A-4F8B-6015-CC9F-B91FAA08F033}"/>
              </a:ext>
            </a:extLst>
          </p:cNvPr>
          <p:cNvSpPr txBox="1"/>
          <p:nvPr/>
        </p:nvSpPr>
        <p:spPr>
          <a:xfrm>
            <a:off x="604586" y="2800458"/>
            <a:ext cx="904474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Q9. The rule-based relation extraction approach requires working with ---- patterns.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Regex	B. Hearst 		C. Supervised	D. All of the above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82261-74C3-40B0-CB35-D8BC78CF89C1}"/>
              </a:ext>
            </a:extLst>
          </p:cNvPr>
          <p:cNvSpPr txBox="1"/>
          <p:nvPr/>
        </p:nvSpPr>
        <p:spPr>
          <a:xfrm>
            <a:off x="520365" y="4294178"/>
            <a:ext cx="9477877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Q10. Which one of the following formulas gives the normalized hamming distance?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Length of string/ Hamming distance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Hamming distance /Length of string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Hamming distance * Length of string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Hamming distance + Length of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82F4E5-5CB4-4CB4-804F-0FB00C65081D}"/>
                  </a:ext>
                </a:extLst>
              </p14:cNvPr>
              <p14:cNvContentPartPr/>
              <p14:nvPr/>
            </p14:nvContentPartPr>
            <p14:xfrm>
              <a:off x="4872297" y="835295"/>
              <a:ext cx="507600" cy="30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82F4E5-5CB4-4CB4-804F-0FB00C650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657" y="826295"/>
                <a:ext cx="5252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577DC2-3D4E-E884-FA4B-2682C147FEA1}"/>
                  </a:ext>
                </a:extLst>
              </p14:cNvPr>
              <p14:cNvContentPartPr/>
              <p14:nvPr/>
            </p14:nvContentPartPr>
            <p14:xfrm>
              <a:off x="6159657" y="1700375"/>
              <a:ext cx="600840" cy="20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577DC2-3D4E-E884-FA4B-2682C147FE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1017" y="1691375"/>
                <a:ext cx="618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E9B3F5-3512-3B8A-1D1B-0A61773DA8E2}"/>
                  </a:ext>
                </a:extLst>
              </p14:cNvPr>
              <p14:cNvContentPartPr/>
              <p14:nvPr/>
            </p14:nvContentPartPr>
            <p14:xfrm>
              <a:off x="2357697" y="33686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E9B3F5-3512-3B8A-1D1B-0A61773DA8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8697" y="33596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4A3B81-14FA-F327-63AD-39C0B07BDCB1}"/>
                  </a:ext>
                </a:extLst>
              </p14:cNvPr>
              <p14:cNvContentPartPr/>
              <p14:nvPr/>
            </p14:nvContentPartPr>
            <p14:xfrm>
              <a:off x="2165457" y="3095735"/>
              <a:ext cx="329040" cy="17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4A3B81-14FA-F327-63AD-39C0B07BDC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6457" y="3086735"/>
                <a:ext cx="346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484111-59DD-16AB-13EE-B52EA9582698}"/>
                  </a:ext>
                </a:extLst>
              </p14:cNvPr>
              <p14:cNvContentPartPr/>
              <p14:nvPr/>
            </p14:nvContentPartPr>
            <p14:xfrm>
              <a:off x="4162926" y="4996534"/>
              <a:ext cx="631611" cy="35190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484111-59DD-16AB-13EE-B52EA95826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4284" y="4987538"/>
                <a:ext cx="649256" cy="369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CCA0B3-D725-49A3-53EA-88E1156DEA82}"/>
              </a:ext>
            </a:extLst>
          </p:cNvPr>
          <p:cNvSpPr txBox="1"/>
          <p:nvPr/>
        </p:nvSpPr>
        <p:spPr>
          <a:xfrm>
            <a:off x="580521" y="430860"/>
            <a:ext cx="10885573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Q11. Which of the following correctly explains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Levenshtein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Number of positions with the same symbol in both strings.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Minimum number of insertions, deletions, and replacements needed for transforming string A into a string B.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Minimum number of symbols to be removed in both strings until resulting substrings are identical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Sum of absolute differences between N-gram vectors of both strings.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F0581-A276-3908-152D-EF559722FE8D}"/>
              </a:ext>
            </a:extLst>
          </p:cNvPr>
          <p:cNvSpPr txBox="1"/>
          <p:nvPr/>
        </p:nvSpPr>
        <p:spPr>
          <a:xfrm>
            <a:off x="580521" y="2836553"/>
            <a:ext cx="985085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Q12. What is the Hamming distance between the binary vectors a =1101011111 and b = 0111011000?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3	B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5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C. 6	D.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72AFF-EF4F-694E-188C-421ECCA15F33}"/>
              </a:ext>
            </a:extLst>
          </p:cNvPr>
          <p:cNvSpPr txBox="1"/>
          <p:nvPr/>
        </p:nvSpPr>
        <p:spPr>
          <a:xfrm>
            <a:off x="580521" y="4165695"/>
            <a:ext cx="1040431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Q13. Choose the correct hamming distance for the following two strings: "Caroline" and 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Cathrine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5	B. 2	C.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1S</a:t>
            </a:r>
          </a:p>
        </p:txBody>
      </p:sp>
    </p:spTree>
    <p:extLst>
      <p:ext uri="{BB962C8B-B14F-4D97-AF65-F5344CB8AC3E}">
        <p14:creationId xmlns:p14="http://schemas.microsoft.com/office/powerpoint/2010/main" val="8243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E3A20-ADBB-9BAE-2754-0D28317C44DD}"/>
              </a:ext>
            </a:extLst>
          </p:cNvPr>
          <p:cNvSpPr txBox="1"/>
          <p:nvPr/>
        </p:nvSpPr>
        <p:spPr>
          <a:xfrm>
            <a:off x="505326" y="288347"/>
            <a:ext cx="10900611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Q14. Which of the following is/are the application(s) of hamming distance?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 calculate the genetic distance between genotypes of the virus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ii. For detecting and repairing wrong bits.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To calculate the number of characters that need to be replaced to transform one string into another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In identifying user intent from a given statement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Only ii and v	B. Only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ii, and iii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Only ii		D. Only ii and 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6107E-8276-C9D1-C878-4A92F0A4C724}"/>
                  </a:ext>
                </a:extLst>
              </p14:cNvPr>
              <p14:cNvContentPartPr/>
              <p14:nvPr/>
            </p14:nvContentPartPr>
            <p14:xfrm>
              <a:off x="3332217" y="2443775"/>
              <a:ext cx="781920" cy="34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6107E-8276-C9D1-C878-4A92F0A4C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217" y="2434775"/>
                <a:ext cx="7995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C0FDE9-AFAA-47EA-1A63-220BC8CC043A}"/>
                  </a:ext>
                </a:extLst>
              </p14:cNvPr>
              <p14:cNvContentPartPr/>
              <p14:nvPr/>
            </p14:nvContentPartPr>
            <p14:xfrm>
              <a:off x="3440937" y="558225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C0FDE9-AFAA-47EA-1A63-220BC8CC04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1937" y="55732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7E419C-47B0-C08F-88C5-8143FC2237CE}"/>
              </a:ext>
            </a:extLst>
          </p:cNvPr>
          <p:cNvSpPr txBox="1"/>
          <p:nvPr/>
        </p:nvSpPr>
        <p:spPr>
          <a:xfrm>
            <a:off x="676179" y="3800370"/>
            <a:ext cx="10380841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Q.16 What is the hamming distance of the following pairs of strings: "rocket, rockstar", and unbuttoned, unbuttered"?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1,2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3,2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2,1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Cannot be calculated, 2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AAEB02-399E-EAA9-1842-561A6585DB2E}"/>
                  </a:ext>
                </a:extLst>
              </p14:cNvPr>
              <p14:cNvContentPartPr/>
              <p14:nvPr/>
            </p14:nvContentPartPr>
            <p14:xfrm>
              <a:off x="3219923" y="5567912"/>
              <a:ext cx="78192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AAEB02-399E-EAA9-1842-561A6585D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923" y="5558912"/>
                <a:ext cx="799560" cy="3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32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C2DE1-FED2-5D4B-2FA7-84EF07807678}"/>
              </a:ext>
            </a:extLst>
          </p:cNvPr>
          <p:cNvSpPr txBox="1"/>
          <p:nvPr/>
        </p:nvSpPr>
        <p:spPr>
          <a:xfrm>
            <a:off x="833186" y="606908"/>
            <a:ext cx="10428372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Q.17 Calculate the Hamming distance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Levenshtein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for the following two strings: "man and "woman".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Hamming distance =2,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Levensthein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Hamming distance =0,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Levensthein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Hamming distance =2,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Levensthein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Hamming distance =Cannot be calculated,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Levenshtein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 2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1F34D-2639-BF9E-FAFF-0EF0EE50A473}"/>
                  </a:ext>
                </a:extLst>
              </p14:cNvPr>
              <p14:cNvContentPartPr/>
              <p14:nvPr/>
            </p14:nvContentPartPr>
            <p14:xfrm>
              <a:off x="7519377" y="2346935"/>
              <a:ext cx="685440" cy="26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1F34D-2639-BF9E-FAFF-0EF0EE50A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0737" y="2337935"/>
                <a:ext cx="703080" cy="283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4A66B5-57A3-7156-0BA2-4D06068285E9}"/>
              </a:ext>
            </a:extLst>
          </p:cNvPr>
          <p:cNvSpPr txBox="1"/>
          <p:nvPr/>
        </p:nvSpPr>
        <p:spPr>
          <a:xfrm>
            <a:off x="652713" y="3390629"/>
            <a:ext cx="10849476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Q.18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Levenshtein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is an edit distance-based algorithm as it computes the number of edits required to transform one string to another. Choose all the options that the edits count as an operation.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Insertion of a character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Deletion of a character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Changing the case of a character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Substitution of a character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651EEB-37C7-93CE-D298-7F5174A38756}"/>
                  </a:ext>
                </a:extLst>
              </p14:cNvPr>
              <p14:cNvContentPartPr/>
              <p14:nvPr/>
            </p14:nvContentPartPr>
            <p14:xfrm>
              <a:off x="3340409" y="3991251"/>
              <a:ext cx="685440" cy="26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651EEB-37C7-93CE-D298-7F5174A38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769" y="3982251"/>
                <a:ext cx="703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96D17C-8CEC-E2B7-B369-865D706E5016}"/>
                  </a:ext>
                </a:extLst>
              </p14:cNvPr>
              <p14:cNvContentPartPr/>
              <p14:nvPr/>
            </p14:nvContentPartPr>
            <p14:xfrm>
              <a:off x="3340409" y="4483109"/>
              <a:ext cx="685440" cy="266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96D17C-8CEC-E2B7-B369-865D706E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769" y="4474109"/>
                <a:ext cx="703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A371CA-4F69-BEEA-4755-8A61C1C146C9}"/>
                  </a:ext>
                </a:extLst>
              </p14:cNvPr>
              <p14:cNvContentPartPr/>
              <p14:nvPr/>
            </p14:nvContentPartPr>
            <p14:xfrm>
              <a:off x="3773545" y="5253039"/>
              <a:ext cx="68544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A371CA-4F69-BEEA-4755-8A61C1C14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4905" y="5244039"/>
                <a:ext cx="70308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2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3EF5A-4BA6-2485-4DAE-E2553410D0AA}"/>
              </a:ext>
            </a:extLst>
          </p:cNvPr>
          <p:cNvSpPr txBox="1"/>
          <p:nvPr/>
        </p:nvSpPr>
        <p:spPr>
          <a:xfrm>
            <a:off x="676776" y="382111"/>
            <a:ext cx="10524624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Q19. Compute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Levenshtein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for the two strings: "transform" and "transmit".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A9D6-5028-1523-CE1A-DC7C15FC2021}"/>
              </a:ext>
            </a:extLst>
          </p:cNvPr>
          <p:cNvSpPr txBox="1"/>
          <p:nvPr/>
        </p:nvSpPr>
        <p:spPr>
          <a:xfrm>
            <a:off x="568492" y="2694087"/>
            <a:ext cx="10632908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Q20. Hamming distance is inversely proportional to the similarity of two strings. True or False?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F7350-F069-91C1-7DBD-375BAB385B84}"/>
              </a:ext>
            </a:extLst>
          </p:cNvPr>
          <p:cNvSpPr txBox="1"/>
          <p:nvPr/>
        </p:nvSpPr>
        <p:spPr>
          <a:xfrm>
            <a:off x="568491" y="4208152"/>
            <a:ext cx="10945729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Q21. What is the Hamming distance between the binary vectors a =10111011001 and b= 01110011011?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BFF0DB-CE0E-E3CE-5FC8-07C0EE65D324}"/>
                  </a:ext>
                </a:extLst>
              </p14:cNvPr>
              <p14:cNvContentPartPr/>
              <p14:nvPr/>
            </p14:nvContentPartPr>
            <p14:xfrm>
              <a:off x="1166817" y="1261895"/>
              <a:ext cx="700920" cy="196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BFF0DB-CE0E-E3CE-5FC8-07C0EE65D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817" y="1252895"/>
                <a:ext cx="718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2579B0-D7BA-D522-4070-A14F34DEA545}"/>
                  </a:ext>
                </a:extLst>
              </p14:cNvPr>
              <p14:cNvContentPartPr/>
              <p14:nvPr/>
            </p14:nvContentPartPr>
            <p14:xfrm>
              <a:off x="1239177" y="3386975"/>
              <a:ext cx="665280" cy="35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2579B0-D7BA-D522-4070-A14F34DEA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0177" y="3378335"/>
                <a:ext cx="6829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15CDD0-0E44-D628-C9F7-6B272A3DD820}"/>
                  </a:ext>
                </a:extLst>
              </p14:cNvPr>
              <p14:cNvContentPartPr/>
              <p14:nvPr/>
            </p14:nvContentPartPr>
            <p14:xfrm>
              <a:off x="1178697" y="5448335"/>
              <a:ext cx="974520" cy="61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15CDD0-0E44-D628-C9F7-6B272A3DD8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9697" y="5439335"/>
                <a:ext cx="992160" cy="6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3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655CF3-00D9-CC5D-ED2F-EF5CBAEC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8" y="495887"/>
            <a:ext cx="6693952" cy="2655199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54DC51-40D9-B292-AEE7-DF5BF5CB0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" y="4258214"/>
            <a:ext cx="6272155" cy="1283604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CDCDD77-B947-25BB-84DF-1495B45A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34" y="322265"/>
            <a:ext cx="5277718" cy="2649543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BA99D2-99A7-7811-983B-F33A09B4C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80" y="3295495"/>
            <a:ext cx="5638320" cy="31913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DCD9-99D8-D094-286F-C864F01BDA06}"/>
              </a:ext>
            </a:extLst>
          </p:cNvPr>
          <p:cNvSpPr/>
          <p:nvPr/>
        </p:nvSpPr>
        <p:spPr>
          <a:xfrm>
            <a:off x="2458038" y="2190014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01002A-4C59-7A43-5D89-D261F0DC7355}"/>
              </a:ext>
            </a:extLst>
          </p:cNvPr>
          <p:cNvSpPr/>
          <p:nvPr/>
        </p:nvSpPr>
        <p:spPr>
          <a:xfrm>
            <a:off x="1574753" y="4681332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5CE6E-07AC-D7EC-95C0-DF0E128E7AB1}"/>
              </a:ext>
            </a:extLst>
          </p:cNvPr>
          <p:cNvSpPr/>
          <p:nvPr/>
        </p:nvSpPr>
        <p:spPr>
          <a:xfrm>
            <a:off x="8302144" y="1068954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4CE4AE-7AF8-C9FA-2575-0010DAF9FF57}"/>
              </a:ext>
            </a:extLst>
          </p:cNvPr>
          <p:cNvSpPr/>
          <p:nvPr/>
        </p:nvSpPr>
        <p:spPr>
          <a:xfrm>
            <a:off x="8725569" y="1926863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5B416-3D63-9CA5-F554-8E7BEA910A5A}"/>
              </a:ext>
            </a:extLst>
          </p:cNvPr>
          <p:cNvSpPr/>
          <p:nvPr/>
        </p:nvSpPr>
        <p:spPr>
          <a:xfrm>
            <a:off x="8789848" y="5789044"/>
            <a:ext cx="581891" cy="3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60A097DE78448BA6DFD5D0AEC0127" ma:contentTypeVersion="16" ma:contentTypeDescription="Create a new document." ma:contentTypeScope="" ma:versionID="41d01d8641192e1dca331147caddeb7a">
  <xsd:schema xmlns:xsd="http://www.w3.org/2001/XMLSchema" xmlns:xs="http://www.w3.org/2001/XMLSchema" xmlns:p="http://schemas.microsoft.com/office/2006/metadata/properties" xmlns:ns2="3a48d65c-488b-40f3-bfca-8ec0544224e8" xmlns:ns3="0f0b5f46-0ea9-40f4-a01f-2a01ec9df389" targetNamespace="http://schemas.microsoft.com/office/2006/metadata/properties" ma:root="true" ma:fieldsID="200903985babee7f086101c83a44a20a" ns2:_="" ns3:_="">
    <xsd:import namespace="3a48d65c-488b-40f3-bfca-8ec0544224e8"/>
    <xsd:import namespace="0f0b5f46-0ea9-40f4-a01f-2a01ec9df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8d65c-488b-40f3-bfca-8ec054422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b5f46-0ea9-40f4-a01f-2a01ec9df38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f8d81c9-d777-4229-9c17-0475d51dc10a}" ma:internalName="TaxCatchAll" ma:showField="CatchAllData" ma:web="0f0b5f46-0ea9-40f4-a01f-2a01ec9df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233155-3014-4956-8CCC-C745733A4D65}"/>
</file>

<file path=customXml/itemProps2.xml><?xml version="1.0" encoding="utf-8"?>
<ds:datastoreItem xmlns:ds="http://schemas.openxmlformats.org/officeDocument/2006/customXml" ds:itemID="{EFD6E33E-6B33-4D47-AEA0-D9C4B4B61FB7}"/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1420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charter</vt:lpstr>
      <vt:lpstr>georgia</vt:lpstr>
      <vt:lpstr>Maven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 Shrivastava</dc:creator>
  <cp:lastModifiedBy>Rajesh Kumar Shrivastava</cp:lastModifiedBy>
  <cp:revision>15</cp:revision>
  <dcterms:created xsi:type="dcterms:W3CDTF">2022-08-24T05:56:06Z</dcterms:created>
  <dcterms:modified xsi:type="dcterms:W3CDTF">2022-08-25T07:58:26Z</dcterms:modified>
</cp:coreProperties>
</file>