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90E6B-1CEB-4E3F-9F83-4C8F86F04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1CA751-1841-451D-9154-B44220185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DCB5A-E764-43EE-9748-01AD4FFC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FCE9-EB55-43E8-8197-C49AB95B7B6A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7550F-C715-4CD8-9711-9689A3C2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66753-A789-4FC3-B9D9-231E30C5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F1C4-F381-4AEE-BDFF-F134FB967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9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731D0-3B74-4D8C-901E-B47D4099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76BF8-FE92-4AE0-B13A-56B3FB3C9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3BE57-A6BD-4359-88F8-582BD152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FCE9-EB55-43E8-8197-C49AB95B7B6A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25CCB-7048-4B9F-8E48-C4B1DCB3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9B872-6B03-4266-9CDE-E4A1408C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F1C4-F381-4AEE-BDFF-F134FB967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4B076E-7EEF-47AD-A942-B41B6B055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56A3BF-5C19-41D1-93B5-34B184063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0486D-4D5E-4C50-8310-3D67FC01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FCE9-EB55-43E8-8197-C49AB95B7B6A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C91B9-5B07-44FB-B205-FF5FFB15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2820D-676F-4DCE-B0BE-E93F026F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F1C4-F381-4AEE-BDFF-F134FB967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1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484DF-E330-41CD-82CD-DB7A371F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A77D4-5ECA-401F-BFBD-C0B59F6B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63893-F1B4-4D9C-80AC-3DBC850B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FCE9-EB55-43E8-8197-C49AB95B7B6A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85B96-7C72-4026-93F1-BB171788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295C2-E774-4CBF-9700-95FC152D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F1C4-F381-4AEE-BDFF-F134FB967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0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F8848-8A42-4D0D-9301-7074E7DB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4779A3-94ED-4A7A-A88E-0B642E6AE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DF26D-3FAF-4748-BE57-D3AD0F49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FCE9-EB55-43E8-8197-C49AB95B7B6A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77919-2890-4CB3-B386-CFF4F856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0729D-D9C2-4288-8450-3CECF9DD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F1C4-F381-4AEE-BDFF-F134FB967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89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3309D-DA53-4DE5-88DB-BA55FEF4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BE816-F5CA-4C8A-BFAC-5CA708FE9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73E185-9D51-4BD4-ABB2-A817E218E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A3B34-B875-4980-ACE3-BAFF9909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FCE9-EB55-43E8-8197-C49AB95B7B6A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DE560-F19B-488D-8F8A-1F8FCA42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686DB-0C82-4EB6-9E20-894CF2B6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F1C4-F381-4AEE-BDFF-F134FB967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4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34E60-E4DB-4168-8C38-B6E72C06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F0FC8-52D6-4C69-80D8-012BE679E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C33BB5-2625-4343-B381-988725C0B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4F271B-2FF2-45C1-AC09-8FBED9901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E8BA47-49D3-4880-9C6D-9173526CB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E4CCCD-F36F-4761-8CE7-A14236A3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FCE9-EB55-43E8-8197-C49AB95B7B6A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08AE09-571C-489E-8D51-9CBAB1C3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98D11A-8879-4FCD-B1C1-63E1CE71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F1C4-F381-4AEE-BDFF-F134FB967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6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DE355-76AC-44C8-9E12-1C8E21D8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CAAD79-49A8-474F-967D-EC0911DB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FCE9-EB55-43E8-8197-C49AB95B7B6A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383962-F41B-430F-8744-67DB463A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1735F4-DB1D-4EB4-80C3-BAA6F6F6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F1C4-F381-4AEE-BDFF-F134FB967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3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784BFA-7C87-4040-B592-DE84C8C3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FCE9-EB55-43E8-8197-C49AB95B7B6A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56362E-0780-4F6E-9639-5B298CAD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F5F84-6800-425F-8EC8-B46779B6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F1C4-F381-4AEE-BDFF-F134FB967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6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2CC5B-ED19-45E4-B6FB-56D534B9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BE4B6-4358-4EAF-AE41-97579173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68EC4A-CE08-405E-82EA-EA2C9A05D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E26F7-4F21-4942-804A-7CD9E6E0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FCE9-EB55-43E8-8197-C49AB95B7B6A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2DC5C6-9FDC-4C7C-8674-4A26F787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5913E-04CA-4E13-9807-C6B0B8A3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F1C4-F381-4AEE-BDFF-F134FB967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8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68BEB-0540-4DFD-826E-24B4FF36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391270-0ED6-4641-9E73-F0CD4DB17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D0748-8E04-4CB9-98E3-62718426A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099A65-500A-4F4A-866B-43233F36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FCE9-EB55-43E8-8197-C49AB95B7B6A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6389C-6A98-47C9-80B7-5A74B186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14F71-E8E0-4F84-98F8-B52FB854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F1C4-F381-4AEE-BDFF-F134FB967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53529B-5785-4DB4-9523-A03898F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D73DE3-2862-4B15-8487-3522E7E0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3EF2F-043D-4EEA-A264-084374464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FCE9-EB55-43E8-8197-C49AB95B7B6A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59BE4-1135-48FD-9FAD-9BE6116F1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22800-A3E9-4FFE-B043-21AC57F0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FF1C4-F381-4AEE-BDFF-F134FB967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4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06163-5557-4BBC-808F-909EA3F9A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EDD049-D44F-485F-9FF5-2D9478F67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8CD020F-A8E8-4093-81BA-F3425DA63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04567"/>
              </p:ext>
            </p:extLst>
          </p:nvPr>
        </p:nvGraphicFramePr>
        <p:xfrm>
          <a:off x="842004" y="1301328"/>
          <a:ext cx="4897709" cy="1838169"/>
        </p:xfrm>
        <a:graphic>
          <a:graphicData uri="http://schemas.openxmlformats.org/drawingml/2006/table">
            <a:tbl>
              <a:tblPr/>
              <a:tblGrid>
                <a:gridCol w="684055">
                  <a:extLst>
                    <a:ext uri="{9D8B030D-6E8A-4147-A177-3AD203B41FA5}">
                      <a16:colId xmlns:a16="http://schemas.microsoft.com/office/drawing/2014/main" val="4131487834"/>
                    </a:ext>
                  </a:extLst>
                </a:gridCol>
                <a:gridCol w="1131543">
                  <a:extLst>
                    <a:ext uri="{9D8B030D-6E8A-4147-A177-3AD203B41FA5}">
                      <a16:colId xmlns:a16="http://schemas.microsoft.com/office/drawing/2014/main" val="3364940497"/>
                    </a:ext>
                  </a:extLst>
                </a:gridCol>
                <a:gridCol w="1815544">
                  <a:extLst>
                    <a:ext uri="{9D8B030D-6E8A-4147-A177-3AD203B41FA5}">
                      <a16:colId xmlns:a16="http://schemas.microsoft.com/office/drawing/2014/main" val="1265594446"/>
                    </a:ext>
                  </a:extLst>
                </a:gridCol>
                <a:gridCol w="1266567">
                  <a:extLst>
                    <a:ext uri="{9D8B030D-6E8A-4147-A177-3AD203B41FA5}">
                      <a16:colId xmlns:a16="http://schemas.microsoft.com/office/drawing/2014/main" val="113310138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users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0" marR="274320" marT="137160" marB="13716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12968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fullname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nickname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98035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admin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admin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adm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416382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Stone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Stone Wong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stone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65044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13D57C-A5A5-450E-927B-B4764D63E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622702"/>
              </p:ext>
            </p:extLst>
          </p:nvPr>
        </p:nvGraphicFramePr>
        <p:xfrm>
          <a:off x="6331531" y="1299181"/>
          <a:ext cx="4673265" cy="1935728"/>
        </p:xfrm>
        <a:graphic>
          <a:graphicData uri="http://schemas.openxmlformats.org/drawingml/2006/table">
            <a:tbl>
              <a:tblPr/>
              <a:tblGrid>
                <a:gridCol w="856733">
                  <a:extLst>
                    <a:ext uri="{9D8B030D-6E8A-4147-A177-3AD203B41FA5}">
                      <a16:colId xmlns:a16="http://schemas.microsoft.com/office/drawing/2014/main" val="3356118790"/>
                    </a:ext>
                  </a:extLst>
                </a:gridCol>
                <a:gridCol w="2823518">
                  <a:extLst>
                    <a:ext uri="{9D8B030D-6E8A-4147-A177-3AD203B41FA5}">
                      <a16:colId xmlns:a16="http://schemas.microsoft.com/office/drawing/2014/main" val="570319955"/>
                    </a:ext>
                  </a:extLst>
                </a:gridCol>
                <a:gridCol w="993014">
                  <a:extLst>
                    <a:ext uri="{9D8B030D-6E8A-4147-A177-3AD203B41FA5}">
                      <a16:colId xmlns:a16="http://schemas.microsoft.com/office/drawing/2014/main" val="2964481001"/>
                    </a:ext>
                  </a:extLst>
                </a:gridCol>
              </a:tblGrid>
              <a:tr h="48467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01690"/>
                  </a:ext>
                </a:extLst>
              </a:tr>
              <a:tr h="355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email_address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user_id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44662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adm@smarter.com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081639"/>
                  </a:ext>
                </a:extLst>
              </a:tr>
              <a:tr h="3494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stone@smarter.com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165423"/>
                  </a:ext>
                </a:extLst>
              </a:tr>
              <a:tr h="3471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stone-admin@smarter.com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652008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4607E89-F68B-4290-A168-09F0855C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08" y="3249577"/>
            <a:ext cx="2651990" cy="132599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67AACE7-1F60-46F1-9D3D-BA55BCC3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531" y="3339439"/>
            <a:ext cx="4938188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8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3EA71C-D28C-47A2-8D70-BB380F004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4" y="327523"/>
            <a:ext cx="4595258" cy="14098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C87058-0262-40A2-BEE3-93D4FC3E5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65" y="373247"/>
            <a:ext cx="6889077" cy="13183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B50495-1EAD-4A78-9642-C0C902908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35" y="2087579"/>
            <a:ext cx="4968671" cy="17070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4FD726-7768-449D-BE64-0A7AC0345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044" y="2216783"/>
            <a:ext cx="5258256" cy="164606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0012A78-313A-4289-99F7-E22B4B85D8B2}"/>
              </a:ext>
            </a:extLst>
          </p:cNvPr>
          <p:cNvCxnSpPr/>
          <p:nvPr/>
        </p:nvCxnSpPr>
        <p:spPr>
          <a:xfrm>
            <a:off x="375313" y="1876567"/>
            <a:ext cx="1137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615AF36-A4F8-46EA-A2E6-1267DF6549FC}"/>
              </a:ext>
            </a:extLst>
          </p:cNvPr>
          <p:cNvCxnSpPr/>
          <p:nvPr/>
        </p:nvCxnSpPr>
        <p:spPr>
          <a:xfrm>
            <a:off x="286756" y="3938086"/>
            <a:ext cx="1137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43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oa936</dc:creator>
  <cp:lastModifiedBy>oa936</cp:lastModifiedBy>
  <cp:revision>7</cp:revision>
  <dcterms:created xsi:type="dcterms:W3CDTF">2021-01-20T00:43:11Z</dcterms:created>
  <dcterms:modified xsi:type="dcterms:W3CDTF">2021-01-20T08:23:30Z</dcterms:modified>
</cp:coreProperties>
</file>