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0"/>
    <p:restoredTop sz="82808"/>
  </p:normalViewPr>
  <p:slideViewPr>
    <p:cSldViewPr snapToGrid="0" snapToObjects="1">
      <p:cViewPr varScale="1">
        <p:scale>
          <a:sx n="130" d="100"/>
          <a:sy n="130" d="100"/>
        </p:scale>
        <p:origin x="216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C15A-1F79-7443-9F63-05D1430C9E08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C8D-B766-8448-B86C-F682146B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4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C15A-1F79-7443-9F63-05D1430C9E08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C8D-B766-8448-B86C-F682146B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8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C15A-1F79-7443-9F63-05D1430C9E08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C8D-B766-8448-B86C-F682146B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C15A-1F79-7443-9F63-05D1430C9E08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C8D-B766-8448-B86C-F682146B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C15A-1F79-7443-9F63-05D1430C9E08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C8D-B766-8448-B86C-F682146B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C15A-1F79-7443-9F63-05D1430C9E08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C8D-B766-8448-B86C-F682146B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7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C15A-1F79-7443-9F63-05D1430C9E08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C8D-B766-8448-B86C-F682146B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3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C15A-1F79-7443-9F63-05D1430C9E08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C8D-B766-8448-B86C-F682146B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6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C15A-1F79-7443-9F63-05D1430C9E08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C8D-B766-8448-B86C-F682146B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C15A-1F79-7443-9F63-05D1430C9E08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C8D-B766-8448-B86C-F682146B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2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C15A-1F79-7443-9F63-05D1430C9E08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BC8D-B766-8448-B86C-F682146B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6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EC15A-1F79-7443-9F63-05D1430C9E08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2BC8D-B766-8448-B86C-F682146B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6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282" y="756689"/>
            <a:ext cx="115585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Organization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895079" y="2310383"/>
            <a:ext cx="27380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CU Engage User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895079" y="5048439"/>
            <a:ext cx="27380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658615" y="3864077"/>
            <a:ext cx="11258082" cy="273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8615" y="1126021"/>
            <a:ext cx="11258082" cy="273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651818" y="160115"/>
            <a:ext cx="904568" cy="50105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Start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0931700" y="5377593"/>
            <a:ext cx="904568" cy="50105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end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651818" y="2335388"/>
            <a:ext cx="904568" cy="3637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2"/>
            <a:endCxn id="15" idx="0"/>
          </p:cNvCxnSpPr>
          <p:nvPr/>
        </p:nvCxnSpPr>
        <p:spPr>
          <a:xfrm>
            <a:off x="2104102" y="661165"/>
            <a:ext cx="0" cy="167422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238863" y="4195999"/>
            <a:ext cx="1730478" cy="5010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Authenticate</a:t>
            </a:r>
          </a:p>
        </p:txBody>
      </p:sp>
      <p:sp>
        <p:nvSpPr>
          <p:cNvPr id="28" name="Diamond 27"/>
          <p:cNvSpPr/>
          <p:nvPr/>
        </p:nvSpPr>
        <p:spPr>
          <a:xfrm>
            <a:off x="1009034" y="5318629"/>
            <a:ext cx="2190136" cy="58010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Approve?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Elbow Connector 32"/>
          <p:cNvCxnSpPr>
            <a:stCxn id="28" idx="1"/>
            <a:endCxn id="15" idx="1"/>
          </p:cNvCxnSpPr>
          <p:nvPr/>
        </p:nvCxnSpPr>
        <p:spPr>
          <a:xfrm rot="10800000" flipH="1">
            <a:off x="1009034" y="2517285"/>
            <a:ext cx="642784" cy="3091396"/>
          </a:xfrm>
          <a:prstGeom prst="bentConnector3">
            <a:avLst>
              <a:gd name="adj1" fmla="val -35564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2"/>
            <a:endCxn id="21" idx="0"/>
          </p:cNvCxnSpPr>
          <p:nvPr/>
        </p:nvCxnSpPr>
        <p:spPr>
          <a:xfrm>
            <a:off x="2104102" y="2699182"/>
            <a:ext cx="0" cy="149681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1" idx="2"/>
            <a:endCxn id="28" idx="0"/>
          </p:cNvCxnSpPr>
          <p:nvPr/>
        </p:nvCxnSpPr>
        <p:spPr>
          <a:xfrm>
            <a:off x="2104102" y="4697049"/>
            <a:ext cx="0" cy="62158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58050" y="5173490"/>
            <a:ext cx="5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732929" y="5173490"/>
            <a:ext cx="5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3770668" y="2335388"/>
            <a:ext cx="1420764" cy="5010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Organization</a:t>
            </a:r>
          </a:p>
        </p:txBody>
      </p:sp>
      <p:cxnSp>
        <p:nvCxnSpPr>
          <p:cNvPr id="49" name="Elbow Connector 48"/>
          <p:cNvCxnSpPr>
            <a:stCxn id="28" idx="3"/>
            <a:endCxn id="48" idx="1"/>
          </p:cNvCxnSpPr>
          <p:nvPr/>
        </p:nvCxnSpPr>
        <p:spPr>
          <a:xfrm flipV="1">
            <a:off x="3199170" y="2585913"/>
            <a:ext cx="571498" cy="302276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6058122" y="2153660"/>
            <a:ext cx="1495252" cy="9041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 </a:t>
            </a:r>
            <a:r>
              <a:rPr lang="en-US" smtClean="0">
                <a:solidFill>
                  <a:schemeClr val="tx1"/>
                </a:solidFill>
              </a:rPr>
              <a:t>Organization Information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48" idx="3"/>
            <a:endCxn id="53" idx="1"/>
          </p:cNvCxnSpPr>
          <p:nvPr/>
        </p:nvCxnSpPr>
        <p:spPr>
          <a:xfrm>
            <a:off x="5191432" y="2585913"/>
            <a:ext cx="866690" cy="1981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amond 56"/>
          <p:cNvSpPr/>
          <p:nvPr/>
        </p:nvSpPr>
        <p:spPr>
          <a:xfrm>
            <a:off x="5741121" y="5323106"/>
            <a:ext cx="2190136" cy="58010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8" name="Straight Arrow Connector 57"/>
          <p:cNvCxnSpPr>
            <a:stCxn id="53" idx="2"/>
            <a:endCxn id="57" idx="0"/>
          </p:cNvCxnSpPr>
          <p:nvPr/>
        </p:nvCxnSpPr>
        <p:spPr>
          <a:xfrm>
            <a:off x="6805748" y="3057804"/>
            <a:ext cx="30441" cy="226530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7" idx="1"/>
          </p:cNvCxnSpPr>
          <p:nvPr/>
        </p:nvCxnSpPr>
        <p:spPr>
          <a:xfrm rot="10800000" flipH="1">
            <a:off x="5741121" y="3057804"/>
            <a:ext cx="720082" cy="2555354"/>
          </a:xfrm>
          <a:prstGeom prst="bentConnector4">
            <a:avLst>
              <a:gd name="adj1" fmla="val -31746"/>
              <a:gd name="adj2" fmla="val 55675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768009" y="5170675"/>
            <a:ext cx="5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277761" y="5151209"/>
            <a:ext cx="5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8763101" y="5318629"/>
            <a:ext cx="1116855" cy="580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Save to Database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>
            <a:stCxn id="57" idx="3"/>
            <a:endCxn id="83" idx="1"/>
          </p:cNvCxnSpPr>
          <p:nvPr/>
        </p:nvCxnSpPr>
        <p:spPr>
          <a:xfrm flipV="1">
            <a:off x="7931257" y="5608681"/>
            <a:ext cx="831844" cy="447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3" idx="3"/>
            <a:endCxn id="11" idx="1"/>
          </p:cNvCxnSpPr>
          <p:nvPr/>
        </p:nvCxnSpPr>
        <p:spPr>
          <a:xfrm>
            <a:off x="9879956" y="5608681"/>
            <a:ext cx="1051744" cy="1943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4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282" y="756689"/>
            <a:ext cx="115585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 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895079" y="2310383"/>
            <a:ext cx="27380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CU Engage User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895079" y="5048439"/>
            <a:ext cx="27380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658615" y="3864077"/>
            <a:ext cx="11258082" cy="273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8615" y="1126021"/>
            <a:ext cx="11258082" cy="273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51818" y="160115"/>
            <a:ext cx="904568" cy="50105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Start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931700" y="5377593"/>
            <a:ext cx="904568" cy="50105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end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651818" y="2335388"/>
            <a:ext cx="904568" cy="3637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2" idx="2"/>
            <a:endCxn id="17" idx="0"/>
          </p:cNvCxnSpPr>
          <p:nvPr/>
        </p:nvCxnSpPr>
        <p:spPr>
          <a:xfrm>
            <a:off x="2104102" y="661165"/>
            <a:ext cx="0" cy="167422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238863" y="4195999"/>
            <a:ext cx="1730478" cy="5010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Authenticate</a:t>
            </a:r>
          </a:p>
        </p:txBody>
      </p:sp>
      <p:sp>
        <p:nvSpPr>
          <p:cNvPr id="14" name="Diamond 13"/>
          <p:cNvSpPr/>
          <p:nvPr/>
        </p:nvSpPr>
        <p:spPr>
          <a:xfrm>
            <a:off x="1009034" y="5318629"/>
            <a:ext cx="2190136" cy="58010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Approve?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Elbow Connector 14"/>
          <p:cNvCxnSpPr>
            <a:stCxn id="30" idx="1"/>
            <a:endCxn id="17" idx="1"/>
          </p:cNvCxnSpPr>
          <p:nvPr/>
        </p:nvCxnSpPr>
        <p:spPr>
          <a:xfrm rot="10800000" flipH="1">
            <a:off x="1009034" y="2517285"/>
            <a:ext cx="642784" cy="3091396"/>
          </a:xfrm>
          <a:prstGeom prst="bentConnector3">
            <a:avLst>
              <a:gd name="adj1" fmla="val -35564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2"/>
            <a:endCxn id="23" idx="0"/>
          </p:cNvCxnSpPr>
          <p:nvPr/>
        </p:nvCxnSpPr>
        <p:spPr>
          <a:xfrm>
            <a:off x="2104102" y="2699182"/>
            <a:ext cx="0" cy="149681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3" idx="2"/>
            <a:endCxn id="30" idx="0"/>
          </p:cNvCxnSpPr>
          <p:nvPr/>
        </p:nvCxnSpPr>
        <p:spPr>
          <a:xfrm>
            <a:off x="2104102" y="4697049"/>
            <a:ext cx="0" cy="62158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58050" y="5173490"/>
            <a:ext cx="5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32929" y="5173490"/>
            <a:ext cx="5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770668" y="2335388"/>
            <a:ext cx="1420764" cy="5010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User</a:t>
            </a:r>
          </a:p>
        </p:txBody>
      </p:sp>
      <p:cxnSp>
        <p:nvCxnSpPr>
          <p:cNvPr id="21" name="Elbow Connector 20"/>
          <p:cNvCxnSpPr>
            <a:stCxn id="30" idx="3"/>
          </p:cNvCxnSpPr>
          <p:nvPr/>
        </p:nvCxnSpPr>
        <p:spPr>
          <a:xfrm flipV="1">
            <a:off x="3199170" y="2585913"/>
            <a:ext cx="571498" cy="302276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058122" y="2153660"/>
            <a:ext cx="1495252" cy="9041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 User Information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91432" y="2585913"/>
            <a:ext cx="866690" cy="1981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/>
          <p:cNvSpPr/>
          <p:nvPr/>
        </p:nvSpPr>
        <p:spPr>
          <a:xfrm>
            <a:off x="5741121" y="5323106"/>
            <a:ext cx="2190136" cy="58010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805748" y="3057804"/>
            <a:ext cx="30441" cy="226530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H="1">
            <a:off x="5741121" y="3057804"/>
            <a:ext cx="720082" cy="2555354"/>
          </a:xfrm>
          <a:prstGeom prst="bentConnector4">
            <a:avLst>
              <a:gd name="adj1" fmla="val -31746"/>
              <a:gd name="adj2" fmla="val 55675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68009" y="5170675"/>
            <a:ext cx="5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77761" y="5151209"/>
            <a:ext cx="5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8763101" y="5318629"/>
            <a:ext cx="1116855" cy="5801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Save to Database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931257" y="5608681"/>
            <a:ext cx="831844" cy="447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3" idx="1"/>
          </p:cNvCxnSpPr>
          <p:nvPr/>
        </p:nvCxnSpPr>
        <p:spPr>
          <a:xfrm>
            <a:off x="9879956" y="5608681"/>
            <a:ext cx="1051744" cy="1943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5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282" y="756689"/>
            <a:ext cx="115585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Find Organization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895079" y="2310383"/>
            <a:ext cx="27380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CU Engage User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895079" y="5048439"/>
            <a:ext cx="27380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658615" y="3864077"/>
            <a:ext cx="11189256" cy="273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8615" y="1126021"/>
            <a:ext cx="11189256" cy="2738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51818" y="160115"/>
            <a:ext cx="904568" cy="50105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Start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559846" y="2409525"/>
            <a:ext cx="904568" cy="50105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end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651818" y="2335388"/>
            <a:ext cx="904568" cy="3637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2" idx="2"/>
            <a:endCxn id="17" idx="0"/>
          </p:cNvCxnSpPr>
          <p:nvPr/>
        </p:nvCxnSpPr>
        <p:spPr>
          <a:xfrm>
            <a:off x="2104102" y="661165"/>
            <a:ext cx="0" cy="167422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238863" y="4195999"/>
            <a:ext cx="1730478" cy="5010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Authenticate</a:t>
            </a:r>
          </a:p>
        </p:txBody>
      </p:sp>
      <p:sp>
        <p:nvSpPr>
          <p:cNvPr id="14" name="Diamond 13"/>
          <p:cNvSpPr/>
          <p:nvPr/>
        </p:nvSpPr>
        <p:spPr>
          <a:xfrm>
            <a:off x="1009034" y="5318629"/>
            <a:ext cx="2190136" cy="58010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Approve?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Elbow Connector 14"/>
          <p:cNvCxnSpPr>
            <a:endCxn id="17" idx="1"/>
          </p:cNvCxnSpPr>
          <p:nvPr/>
        </p:nvCxnSpPr>
        <p:spPr>
          <a:xfrm rot="10800000" flipH="1">
            <a:off x="1009034" y="2517285"/>
            <a:ext cx="642784" cy="3091396"/>
          </a:xfrm>
          <a:prstGeom prst="bentConnector3">
            <a:avLst>
              <a:gd name="adj1" fmla="val -35564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2"/>
          </p:cNvCxnSpPr>
          <p:nvPr/>
        </p:nvCxnSpPr>
        <p:spPr>
          <a:xfrm>
            <a:off x="2104102" y="2699182"/>
            <a:ext cx="0" cy="149681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04102" y="4697049"/>
            <a:ext cx="0" cy="62158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58050" y="5173490"/>
            <a:ext cx="5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32929" y="5173490"/>
            <a:ext cx="5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1" name="Elbow Connector 20"/>
          <p:cNvCxnSpPr>
            <a:stCxn id="14" idx="3"/>
            <a:endCxn id="22" idx="1"/>
          </p:cNvCxnSpPr>
          <p:nvPr/>
        </p:nvCxnSpPr>
        <p:spPr>
          <a:xfrm flipV="1">
            <a:off x="3199170" y="2580573"/>
            <a:ext cx="1464380" cy="302810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663550" y="2128501"/>
            <a:ext cx="1495252" cy="9041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 Organization Name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400073" y="2174681"/>
            <a:ext cx="1752830" cy="9707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 Organization Information</a:t>
            </a:r>
          </a:p>
        </p:txBody>
      </p:sp>
      <p:cxnSp>
        <p:nvCxnSpPr>
          <p:cNvPr id="31" name="Straight Arrow Connector 30"/>
          <p:cNvCxnSpPr>
            <a:stCxn id="29" idx="3"/>
            <a:endCxn id="10" idx="1"/>
          </p:cNvCxnSpPr>
          <p:nvPr/>
        </p:nvCxnSpPr>
        <p:spPr>
          <a:xfrm>
            <a:off x="9152903" y="2660050"/>
            <a:ext cx="140694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671803" y="4135678"/>
            <a:ext cx="1476392" cy="5598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Find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Organization</a:t>
            </a:r>
          </a:p>
        </p:txBody>
      </p:sp>
      <p:cxnSp>
        <p:nvCxnSpPr>
          <p:cNvPr id="40" name="Straight Arrow Connector 39"/>
          <p:cNvCxnSpPr>
            <a:stCxn id="22" idx="2"/>
            <a:endCxn id="39" idx="0"/>
          </p:cNvCxnSpPr>
          <p:nvPr/>
        </p:nvCxnSpPr>
        <p:spPr>
          <a:xfrm flipH="1">
            <a:off x="5409999" y="3032645"/>
            <a:ext cx="1177" cy="110303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amond 44"/>
          <p:cNvSpPr/>
          <p:nvPr/>
        </p:nvSpPr>
        <p:spPr>
          <a:xfrm>
            <a:off x="4314931" y="5318629"/>
            <a:ext cx="2190136" cy="58010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Found?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09893" y="5133963"/>
            <a:ext cx="54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930588" y="5123903"/>
            <a:ext cx="5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39" idx="2"/>
            <a:endCxn id="45" idx="0"/>
          </p:cNvCxnSpPr>
          <p:nvPr/>
        </p:nvCxnSpPr>
        <p:spPr>
          <a:xfrm>
            <a:off x="5409999" y="4695509"/>
            <a:ext cx="0" cy="62312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5" idx="1"/>
          </p:cNvCxnSpPr>
          <p:nvPr/>
        </p:nvCxnSpPr>
        <p:spPr>
          <a:xfrm rot="10800000" flipH="1">
            <a:off x="4314931" y="2991775"/>
            <a:ext cx="852112" cy="2616906"/>
          </a:xfrm>
          <a:prstGeom prst="bentConnector4">
            <a:avLst>
              <a:gd name="adj1" fmla="val -14134"/>
              <a:gd name="adj2" fmla="val 76582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5" idx="3"/>
            <a:endCxn id="29" idx="2"/>
          </p:cNvCxnSpPr>
          <p:nvPr/>
        </p:nvCxnSpPr>
        <p:spPr>
          <a:xfrm flipV="1">
            <a:off x="6505067" y="3145419"/>
            <a:ext cx="1771421" cy="2463262"/>
          </a:xfrm>
          <a:prstGeom prst="bentConnector2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89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78</Words>
  <Application>Microsoft Macintosh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Boeger</dc:creator>
  <cp:lastModifiedBy>Erin Boeger</cp:lastModifiedBy>
  <cp:revision>4</cp:revision>
  <cp:lastPrinted>2015-11-13T03:47:28Z</cp:lastPrinted>
  <dcterms:created xsi:type="dcterms:W3CDTF">2015-11-13T03:14:33Z</dcterms:created>
  <dcterms:modified xsi:type="dcterms:W3CDTF">2015-11-13T03:48:42Z</dcterms:modified>
</cp:coreProperties>
</file>