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77" y="-3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68E5-4EFB-4C2E-9199-C2CC75B883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C2D6-B0DF-4C27-9936-3DD76103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0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68E5-4EFB-4C2E-9199-C2CC75B883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C2D6-B0DF-4C27-9936-3DD76103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5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68E5-4EFB-4C2E-9199-C2CC75B883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C2D6-B0DF-4C27-9936-3DD76103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7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68E5-4EFB-4C2E-9199-C2CC75B883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C2D6-B0DF-4C27-9936-3DD76103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68E5-4EFB-4C2E-9199-C2CC75B883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C2D6-B0DF-4C27-9936-3DD76103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68E5-4EFB-4C2E-9199-C2CC75B883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C2D6-B0DF-4C27-9936-3DD76103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2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68E5-4EFB-4C2E-9199-C2CC75B883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C2D6-B0DF-4C27-9936-3DD76103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9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68E5-4EFB-4C2E-9199-C2CC75B883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C2D6-B0DF-4C27-9936-3DD76103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0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68E5-4EFB-4C2E-9199-C2CC75B883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C2D6-B0DF-4C27-9936-3DD76103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5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68E5-4EFB-4C2E-9199-C2CC75B883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C2D6-B0DF-4C27-9936-3DD76103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9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68E5-4EFB-4C2E-9199-C2CC75B883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C2D6-B0DF-4C27-9936-3DD76103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3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368E5-4EFB-4C2E-9199-C2CC75B883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6C2D6-B0DF-4C27-9936-3DD76103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2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09127" y="337066"/>
            <a:ext cx="1340367" cy="457200"/>
            <a:chOff x="4106302" y="565666"/>
            <a:chExt cx="1340367" cy="457200"/>
          </a:xfrm>
        </p:grpSpPr>
        <p:sp>
          <p:nvSpPr>
            <p:cNvPr id="15" name="Oval 14"/>
            <p:cNvSpPr/>
            <p:nvPr/>
          </p:nvSpPr>
          <p:spPr>
            <a:xfrm>
              <a:off x="4106302" y="565666"/>
              <a:ext cx="1340367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95800" y="609600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05812" y="1185205"/>
            <a:ext cx="1340367" cy="457200"/>
            <a:chOff x="4297412" y="2623066"/>
            <a:chExt cx="1340367" cy="457200"/>
          </a:xfrm>
        </p:grpSpPr>
        <p:sp>
          <p:nvSpPr>
            <p:cNvPr id="18" name="Oval 17"/>
            <p:cNvSpPr/>
            <p:nvPr/>
          </p:nvSpPr>
          <p:spPr>
            <a:xfrm>
              <a:off x="4297412" y="2623066"/>
              <a:ext cx="1340367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95800" y="2667000"/>
              <a:ext cx="943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709126" y="2056536"/>
            <a:ext cx="1340367" cy="457200"/>
            <a:chOff x="4106301" y="2286000"/>
            <a:chExt cx="1340367" cy="457200"/>
          </a:xfrm>
        </p:grpSpPr>
        <p:sp>
          <p:nvSpPr>
            <p:cNvPr id="22" name="Oval 21"/>
            <p:cNvSpPr/>
            <p:nvPr/>
          </p:nvSpPr>
          <p:spPr>
            <a:xfrm>
              <a:off x="4106301" y="2286000"/>
              <a:ext cx="1340367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82975" y="2329934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Find</a:t>
              </a:r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2739017" y="2913750"/>
            <a:ext cx="1341393" cy="457200"/>
            <a:chOff x="2709127" y="3021496"/>
            <a:chExt cx="1341393" cy="457200"/>
          </a:xfrm>
        </p:grpSpPr>
        <p:sp>
          <p:nvSpPr>
            <p:cNvPr id="25" name="Oval 24"/>
            <p:cNvSpPr/>
            <p:nvPr/>
          </p:nvSpPr>
          <p:spPr>
            <a:xfrm>
              <a:off x="2710153" y="3021496"/>
              <a:ext cx="1340367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09127" y="3065430"/>
              <a:ext cx="1341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EditProgram</a:t>
              </a:r>
              <a:endParaRPr lang="en-US" dirty="0" smtClean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9531" y="4497720"/>
            <a:ext cx="1340367" cy="457200"/>
            <a:chOff x="1083272" y="4299466"/>
            <a:chExt cx="1340367" cy="457200"/>
          </a:xfrm>
        </p:grpSpPr>
        <p:sp>
          <p:nvSpPr>
            <p:cNvPr id="28" name="Oval 27"/>
            <p:cNvSpPr/>
            <p:nvPr/>
          </p:nvSpPr>
          <p:spPr>
            <a:xfrm>
              <a:off x="1083272" y="4299466"/>
              <a:ext cx="1340367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4343400"/>
              <a:ext cx="1220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DisplayInfo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718148" y="5290066"/>
            <a:ext cx="1401178" cy="533400"/>
            <a:chOff x="2514600" y="5328166"/>
            <a:chExt cx="1401178" cy="533400"/>
          </a:xfrm>
        </p:grpSpPr>
        <p:sp>
          <p:nvSpPr>
            <p:cNvPr id="31" name="Oval 30"/>
            <p:cNvSpPr/>
            <p:nvPr/>
          </p:nvSpPr>
          <p:spPr>
            <a:xfrm>
              <a:off x="2514600" y="5328166"/>
              <a:ext cx="1401178" cy="533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90800" y="5410200"/>
              <a:ext cx="1324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GetAfilliates</a:t>
              </a:r>
              <a:endParaRPr lang="en-US" dirty="0"/>
            </a:p>
          </p:txBody>
        </p:sp>
      </p:grpSp>
      <p:grpSp>
        <p:nvGrpSpPr>
          <p:cNvPr id="1028" name="Group 1027"/>
          <p:cNvGrpSpPr/>
          <p:nvPr/>
        </p:nvGrpSpPr>
        <p:grpSpPr>
          <a:xfrm>
            <a:off x="6481021" y="4625800"/>
            <a:ext cx="1401178" cy="533400"/>
            <a:chOff x="5964356" y="1408835"/>
            <a:chExt cx="1401178" cy="533400"/>
          </a:xfrm>
        </p:grpSpPr>
        <p:sp>
          <p:nvSpPr>
            <p:cNvPr id="37" name="Oval 36"/>
            <p:cNvSpPr/>
            <p:nvPr/>
          </p:nvSpPr>
          <p:spPr>
            <a:xfrm>
              <a:off x="5964356" y="1408835"/>
              <a:ext cx="1401178" cy="533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TextBox 1023"/>
            <p:cNvSpPr txBox="1"/>
            <p:nvPr/>
          </p:nvSpPr>
          <p:spPr>
            <a:xfrm>
              <a:off x="6019800" y="1490869"/>
              <a:ext cx="1290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AddAffiliate</a:t>
              </a:r>
              <a:endParaRPr lang="en-US" dirty="0" smtClean="0"/>
            </a:p>
          </p:txBody>
        </p:sp>
      </p:grpSp>
      <p:grpSp>
        <p:nvGrpSpPr>
          <p:cNvPr id="1029" name="Group 1028"/>
          <p:cNvGrpSpPr/>
          <p:nvPr/>
        </p:nvGrpSpPr>
        <p:grpSpPr>
          <a:xfrm>
            <a:off x="7345656" y="5065643"/>
            <a:ext cx="1672509" cy="612913"/>
            <a:chOff x="7045945" y="2973456"/>
            <a:chExt cx="1672509" cy="612913"/>
          </a:xfrm>
        </p:grpSpPr>
        <p:sp>
          <p:nvSpPr>
            <p:cNvPr id="39" name="Oval 38"/>
            <p:cNvSpPr/>
            <p:nvPr/>
          </p:nvSpPr>
          <p:spPr>
            <a:xfrm>
              <a:off x="7079219" y="2973456"/>
              <a:ext cx="1563402" cy="6129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TextBox 1024"/>
            <p:cNvSpPr txBox="1"/>
            <p:nvPr/>
          </p:nvSpPr>
          <p:spPr>
            <a:xfrm>
              <a:off x="7045945" y="3095247"/>
              <a:ext cx="1672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RemoveAffiliate</a:t>
              </a:r>
              <a:endParaRPr lang="en-US" dirty="0"/>
            </a:p>
          </p:txBody>
        </p:sp>
      </p:grpSp>
      <p:grpSp>
        <p:nvGrpSpPr>
          <p:cNvPr id="1030" name="Group 1029"/>
          <p:cNvGrpSpPr/>
          <p:nvPr/>
        </p:nvGrpSpPr>
        <p:grpSpPr>
          <a:xfrm>
            <a:off x="6481021" y="5638800"/>
            <a:ext cx="1401178" cy="533400"/>
            <a:chOff x="6365201" y="4654034"/>
            <a:chExt cx="1401178" cy="533400"/>
          </a:xfrm>
        </p:grpSpPr>
        <p:sp>
          <p:nvSpPr>
            <p:cNvPr id="41" name="Oval 40"/>
            <p:cNvSpPr/>
            <p:nvPr/>
          </p:nvSpPr>
          <p:spPr>
            <a:xfrm>
              <a:off x="6365201" y="4654034"/>
              <a:ext cx="1401178" cy="533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7" name="TextBox 1026"/>
            <p:cNvSpPr txBox="1"/>
            <p:nvPr/>
          </p:nvSpPr>
          <p:spPr>
            <a:xfrm>
              <a:off x="6440491" y="4736068"/>
              <a:ext cx="1250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GetAffiliate</a:t>
              </a:r>
              <a:endParaRPr lang="en-US" dirty="0"/>
            </a:p>
          </p:txBody>
        </p:sp>
      </p:grpSp>
      <p:cxnSp>
        <p:nvCxnSpPr>
          <p:cNvPr id="1033" name="Straight Connector 1032"/>
          <p:cNvCxnSpPr>
            <a:stCxn id="29" idx="3"/>
            <a:endCxn id="37" idx="2"/>
          </p:cNvCxnSpPr>
          <p:nvPr/>
        </p:nvCxnSpPr>
        <p:spPr>
          <a:xfrm flipV="1">
            <a:off x="4119326" y="4892500"/>
            <a:ext cx="2361695" cy="6642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1" idx="6"/>
            <a:endCxn id="1025" idx="1"/>
          </p:cNvCxnSpPr>
          <p:nvPr/>
        </p:nvCxnSpPr>
        <p:spPr>
          <a:xfrm flipV="1">
            <a:off x="4119326" y="5372100"/>
            <a:ext cx="3226330" cy="1846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1" idx="6"/>
            <a:endCxn id="41" idx="2"/>
          </p:cNvCxnSpPr>
          <p:nvPr/>
        </p:nvCxnSpPr>
        <p:spPr>
          <a:xfrm>
            <a:off x="4119326" y="5556766"/>
            <a:ext cx="2361695" cy="34873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9" name="TextBox 1038"/>
          <p:cNvSpPr txBox="1"/>
          <p:nvPr/>
        </p:nvSpPr>
        <p:spPr>
          <a:xfrm>
            <a:off x="5307417" y="4942532"/>
            <a:ext cx="5966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extends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6056455" y="5248989"/>
            <a:ext cx="5966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extends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5307417" y="5597723"/>
            <a:ext cx="5966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extends</a:t>
            </a:r>
            <a:endParaRPr lang="en-US" sz="1000" dirty="0"/>
          </a:p>
        </p:txBody>
      </p:sp>
      <p:grpSp>
        <p:nvGrpSpPr>
          <p:cNvPr id="1043" name="Group 1042"/>
          <p:cNvGrpSpPr/>
          <p:nvPr/>
        </p:nvGrpSpPr>
        <p:grpSpPr>
          <a:xfrm>
            <a:off x="2748553" y="3733800"/>
            <a:ext cx="1340367" cy="457200"/>
            <a:chOff x="6306555" y="1141271"/>
            <a:chExt cx="1340367" cy="457200"/>
          </a:xfrm>
        </p:grpSpPr>
        <p:sp>
          <p:nvSpPr>
            <p:cNvPr id="59" name="Oval 58"/>
            <p:cNvSpPr/>
            <p:nvPr/>
          </p:nvSpPr>
          <p:spPr>
            <a:xfrm>
              <a:off x="6306555" y="1141271"/>
              <a:ext cx="1340367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TextBox 1041"/>
            <p:cNvSpPr txBox="1"/>
            <p:nvPr/>
          </p:nvSpPr>
          <p:spPr>
            <a:xfrm>
              <a:off x="6354774" y="1185205"/>
              <a:ext cx="1243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EditPartner</a:t>
              </a:r>
              <a:endParaRPr lang="en-US" dirty="0"/>
            </a:p>
          </p:txBody>
        </p:sp>
      </p:grpSp>
      <p:sp>
        <p:nvSpPr>
          <p:cNvPr id="1044" name="TextBox 1043"/>
          <p:cNvSpPr txBox="1"/>
          <p:nvPr/>
        </p:nvSpPr>
        <p:spPr>
          <a:xfrm>
            <a:off x="685800" y="3733800"/>
            <a:ext cx="6174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693677" y="2336415"/>
            <a:ext cx="609600" cy="1350138"/>
            <a:chOff x="6248400" y="750332"/>
            <a:chExt cx="609600" cy="1350138"/>
          </a:xfrm>
        </p:grpSpPr>
        <p:cxnSp>
          <p:nvCxnSpPr>
            <p:cNvPr id="1046" name="Straight Connector 1045"/>
            <p:cNvCxnSpPr/>
            <p:nvPr/>
          </p:nvCxnSpPr>
          <p:spPr>
            <a:xfrm flipH="1">
              <a:off x="6354775" y="1524000"/>
              <a:ext cx="201536" cy="57647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556311" y="1524000"/>
              <a:ext cx="96782" cy="53253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6556311" y="990600"/>
              <a:ext cx="0" cy="5334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6248400" y="1185205"/>
              <a:ext cx="6096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2" name="Rounded Rectangle 31"/>
            <p:cNvSpPr/>
            <p:nvPr/>
          </p:nvSpPr>
          <p:spPr>
            <a:xfrm>
              <a:off x="6354775" y="750332"/>
              <a:ext cx="298318" cy="2402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/>
          <p:cNvCxnSpPr>
            <a:stCxn id="1044" idx="3"/>
            <a:endCxn id="15" idx="2"/>
          </p:cNvCxnSpPr>
          <p:nvPr/>
        </p:nvCxnSpPr>
        <p:spPr>
          <a:xfrm flipV="1">
            <a:off x="1303277" y="565666"/>
            <a:ext cx="1405850" cy="3352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044" idx="3"/>
            <a:endCxn id="18" idx="2"/>
          </p:cNvCxnSpPr>
          <p:nvPr/>
        </p:nvCxnSpPr>
        <p:spPr>
          <a:xfrm flipV="1">
            <a:off x="1303277" y="1413805"/>
            <a:ext cx="1402535" cy="2504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044" idx="3"/>
            <a:endCxn id="22" idx="2"/>
          </p:cNvCxnSpPr>
          <p:nvPr/>
        </p:nvCxnSpPr>
        <p:spPr>
          <a:xfrm flipV="1">
            <a:off x="1303277" y="2285136"/>
            <a:ext cx="1405849" cy="1633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044" idx="3"/>
            <a:endCxn id="23" idx="1"/>
          </p:cNvCxnSpPr>
          <p:nvPr/>
        </p:nvCxnSpPr>
        <p:spPr>
          <a:xfrm flipV="1">
            <a:off x="1303277" y="3142350"/>
            <a:ext cx="1435740" cy="776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044" idx="3"/>
            <a:endCxn id="59" idx="2"/>
          </p:cNvCxnSpPr>
          <p:nvPr/>
        </p:nvCxnSpPr>
        <p:spPr>
          <a:xfrm>
            <a:off x="1303277" y="3918466"/>
            <a:ext cx="1445276" cy="43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044" idx="3"/>
            <a:endCxn id="28" idx="2"/>
          </p:cNvCxnSpPr>
          <p:nvPr/>
        </p:nvCxnSpPr>
        <p:spPr>
          <a:xfrm>
            <a:off x="1303277" y="3918466"/>
            <a:ext cx="1436254" cy="807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044" idx="3"/>
            <a:endCxn id="31" idx="2"/>
          </p:cNvCxnSpPr>
          <p:nvPr/>
        </p:nvCxnSpPr>
        <p:spPr>
          <a:xfrm>
            <a:off x="1303277" y="3918466"/>
            <a:ext cx="1414871" cy="163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6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4</cp:revision>
  <dcterms:created xsi:type="dcterms:W3CDTF">2015-11-12T16:47:35Z</dcterms:created>
  <dcterms:modified xsi:type="dcterms:W3CDTF">2015-11-12T17:50:06Z</dcterms:modified>
</cp:coreProperties>
</file>