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4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9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7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0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9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8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0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06F9-7505-4C1F-A34C-D52989E2E59F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4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57200"/>
            <a:ext cx="5486400" cy="5486400"/>
          </a:xfrm>
          <a:prstGeom prst="rect">
            <a:avLst/>
          </a:prstGeom>
          <a:noFill/>
          <a:ln w="152400" cap="rnd" cmpd="sng">
            <a:solidFill>
              <a:srgbClr val="7A00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A0019"/>
                </a:solidFill>
              </a:ln>
              <a:solidFill>
                <a:srgbClr val="7A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0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Hillmann</dc:creator>
  <cp:lastModifiedBy>Benjamin Hillmann</cp:lastModifiedBy>
  <cp:revision>4</cp:revision>
  <dcterms:created xsi:type="dcterms:W3CDTF">2016-11-05T22:48:45Z</dcterms:created>
  <dcterms:modified xsi:type="dcterms:W3CDTF">2016-11-06T01:03:14Z</dcterms:modified>
</cp:coreProperties>
</file>