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2" r:id="rId4"/>
    <p:sldId id="263" r:id="rId5"/>
    <p:sldId id="265" r:id="rId6"/>
    <p:sldId id="267" r:id="rId7"/>
    <p:sldId id="258" r:id="rId8"/>
    <p:sldId id="260" r:id="rId9"/>
    <p:sldId id="268" r:id="rId10"/>
    <p:sldId id="261" r:id="rId11"/>
    <p:sldId id="270" r:id="rId12"/>
    <p:sldId id="271" r:id="rId13"/>
    <p:sldId id="269" r:id="rId14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FD8212-EEAD-4583-976C-E2F5882DF682}">
          <p14:sldIdLst>
            <p14:sldId id="256"/>
            <p14:sldId id="264"/>
            <p14:sldId id="262"/>
            <p14:sldId id="263"/>
            <p14:sldId id="265"/>
            <p14:sldId id="267"/>
            <p14:sldId id="258"/>
          </p14:sldIdLst>
        </p14:section>
        <p14:section name="Untitled Section" id="{6BF6441D-878B-4D1F-B692-8B65B42A1CC9}">
          <p14:sldIdLst>
            <p14:sldId id="260"/>
            <p14:sldId id="268"/>
            <p14:sldId id="261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5108"/>
    <a:srgbClr val="2E6CA4"/>
    <a:srgbClr val="4A8522"/>
    <a:srgbClr val="D29500"/>
    <a:srgbClr val="5D8EBA"/>
    <a:srgbClr val="000000"/>
    <a:srgbClr val="008000"/>
    <a:srgbClr val="7A001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660"/>
  </p:normalViewPr>
  <p:slideViewPr>
    <p:cSldViewPr snapToGrid="0">
      <p:cViewPr varScale="1">
        <p:scale>
          <a:sx n="385" d="100"/>
          <a:sy n="385" d="100"/>
        </p:scale>
        <p:origin x="51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6F9-7505-4C1F-A34C-D52989E2E59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2" name="Rectangle: Folded Corner 1"/>
          <p:cNvSpPr/>
          <p:nvPr/>
        </p:nvSpPr>
        <p:spPr>
          <a:xfrm>
            <a:off x="1175074" y="1712994"/>
            <a:ext cx="2203360" cy="2203360"/>
          </a:xfrm>
          <a:prstGeom prst="foldedCorner">
            <a:avLst/>
          </a:prstGeom>
          <a:noFill/>
          <a:ln w="76200"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557" y="534225"/>
            <a:ext cx="3376887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6" dirty="0">
                <a:latin typeface="Arial" panose="020B0604020202020204" pitchFamily="34" charset="0"/>
                <a:cs typeface="Arial" panose="020B0604020202020204" pitchFamily="34" charset="0"/>
              </a:rPr>
              <a:t>Raw WGS Sequencing Reads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30092" y="1953020"/>
            <a:ext cx="1493324" cy="1723307"/>
            <a:chOff x="31267" y="457860"/>
            <a:chExt cx="3451817" cy="3721143"/>
          </a:xfrm>
        </p:grpSpPr>
        <p:pic>
          <p:nvPicPr>
            <p:cNvPr id="13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46" y="766010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16810">
              <a:off x="1807338" y="94542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50455">
              <a:off x="1299038" y="704515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833" y="198618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99418">
              <a:off x="949963" y="2123097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6" y="282206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66882">
              <a:off x="1738963" y="181882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73707">
              <a:off x="278431" y="243030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0759">
              <a:off x="31267" y="137531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5697">
              <a:off x="161257" y="157822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62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9" y="770021"/>
            <a:ext cx="3638702" cy="30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05.png"/>
          <p:cNvPicPr/>
          <p:nvPr/>
        </p:nvPicPr>
        <p:blipFill rotWithShape="1">
          <a:blip r:embed="rId2"/>
          <a:srcRect r="13550"/>
          <a:stretch/>
        </p:blipFill>
        <p:spPr bwMode="auto">
          <a:xfrm>
            <a:off x="262573" y="589598"/>
            <a:ext cx="4046855" cy="33928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35598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" y="860108"/>
            <a:ext cx="3253740" cy="285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6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0492" y="629413"/>
            <a:ext cx="2871016" cy="3313174"/>
            <a:chOff x="31267" y="457860"/>
            <a:chExt cx="3451817" cy="3721143"/>
          </a:xfrm>
        </p:grpSpPr>
        <p:pic>
          <p:nvPicPr>
            <p:cNvPr id="13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46" y="766010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16810">
              <a:off x="1807338" y="94542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50455">
              <a:off x="1299038" y="704515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833" y="198618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99418">
              <a:off x="949963" y="2123097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6" y="282206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66882">
              <a:off x="1738963" y="181882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73707">
              <a:off x="278431" y="243030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0759">
              <a:off x="31267" y="137531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5697">
              <a:off x="161257" y="157822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51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78273" y="655608"/>
            <a:ext cx="3615454" cy="3260785"/>
            <a:chOff x="341113" y="356602"/>
            <a:chExt cx="3615454" cy="3260785"/>
          </a:xfrm>
        </p:grpSpPr>
        <p:grpSp>
          <p:nvGrpSpPr>
            <p:cNvPr id="33" name="Group 32"/>
            <p:cNvGrpSpPr/>
            <p:nvPr/>
          </p:nvGrpSpPr>
          <p:grpSpPr>
            <a:xfrm>
              <a:off x="615433" y="356602"/>
              <a:ext cx="3341134" cy="3079031"/>
              <a:chOff x="615433" y="356602"/>
              <a:chExt cx="3341134" cy="3079031"/>
            </a:xfrm>
          </p:grpSpPr>
          <p:sp>
            <p:nvSpPr>
              <p:cNvPr id="28" name="Arrow: Down 27"/>
              <p:cNvSpPr/>
              <p:nvPr/>
            </p:nvSpPr>
            <p:spPr>
              <a:xfrm rot="16200000">
                <a:off x="2104245" y="-1132210"/>
                <a:ext cx="363510" cy="3341134"/>
              </a:xfrm>
              <a:prstGeom prst="downArrow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/>
              <p:cNvSpPr/>
              <p:nvPr/>
            </p:nvSpPr>
            <p:spPr>
              <a:xfrm rot="16200000">
                <a:off x="2104245" y="1583311"/>
                <a:ext cx="363510" cy="3341134"/>
              </a:xfrm>
              <a:prstGeom prst="downArrow">
                <a:avLst/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/>
              <p:cNvSpPr/>
              <p:nvPr/>
            </p:nvSpPr>
            <p:spPr>
              <a:xfrm rot="16200000">
                <a:off x="2104245" y="-452001"/>
                <a:ext cx="363510" cy="3341134"/>
              </a:xfrm>
              <a:prstGeom prst="downArrow">
                <a:avLst/>
              </a:prstGeom>
              <a:solidFill>
                <a:srgbClr val="4A852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Down 30"/>
              <p:cNvSpPr/>
              <p:nvPr/>
            </p:nvSpPr>
            <p:spPr>
              <a:xfrm rot="16200000">
                <a:off x="2104245" y="228209"/>
                <a:ext cx="363510" cy="3341134"/>
              </a:xfrm>
              <a:prstGeom prst="downArrow">
                <a:avLst/>
              </a:prstGeom>
              <a:solidFill>
                <a:srgbClr val="BF5108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/>
              <p:cNvSpPr/>
              <p:nvPr/>
            </p:nvSpPr>
            <p:spPr>
              <a:xfrm rot="16200000">
                <a:off x="2104245" y="905761"/>
                <a:ext cx="363510" cy="3341134"/>
              </a:xfrm>
              <a:prstGeom prst="downArrow">
                <a:avLst/>
              </a:prstGeom>
              <a:solidFill>
                <a:srgbClr val="D295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41113" y="538356"/>
              <a:ext cx="3341134" cy="3079031"/>
              <a:chOff x="615433" y="356602"/>
              <a:chExt cx="3341134" cy="3079031"/>
            </a:xfrm>
            <a:noFill/>
          </p:grpSpPr>
          <p:sp>
            <p:nvSpPr>
              <p:cNvPr id="35" name="Arrow: Down 34"/>
              <p:cNvSpPr/>
              <p:nvPr/>
            </p:nvSpPr>
            <p:spPr>
              <a:xfrm rot="16200000">
                <a:off x="2104245" y="-1132210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2E6CA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Arrow: Down 35"/>
              <p:cNvSpPr/>
              <p:nvPr/>
            </p:nvSpPr>
            <p:spPr>
              <a:xfrm rot="16200000">
                <a:off x="2104245" y="1583311"/>
                <a:ext cx="363510" cy="3341134"/>
              </a:xfrm>
              <a:prstGeom prst="down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Down 36"/>
              <p:cNvSpPr/>
              <p:nvPr/>
            </p:nvSpPr>
            <p:spPr>
              <a:xfrm rot="16200000">
                <a:off x="2104245" y="-452001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D295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/>
              <p:cNvSpPr/>
              <p:nvPr/>
            </p:nvSpPr>
            <p:spPr>
              <a:xfrm rot="16200000">
                <a:off x="2104245" y="228209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BF5108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/>
              <p:cNvSpPr/>
              <p:nvPr/>
            </p:nvSpPr>
            <p:spPr>
              <a:xfrm rot="16200000">
                <a:off x="2104245" y="905761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4A852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>
          <a:xfrm>
            <a:off x="1371600" y="457200"/>
            <a:ext cx="0" cy="365760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0400" y="457200"/>
            <a:ext cx="0" cy="365760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479" y="162342"/>
            <a:ext cx="272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AT---CCTTAAT---CCTTA</a:t>
            </a:r>
          </a:p>
        </p:txBody>
      </p:sp>
    </p:spTree>
    <p:extLst>
      <p:ext uri="{BB962C8B-B14F-4D97-AF65-F5344CB8AC3E}">
        <p14:creationId xmlns:p14="http://schemas.microsoft.com/office/powerpoint/2010/main" val="38735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22534" y="765811"/>
            <a:ext cx="3326932" cy="3040378"/>
            <a:chOff x="419100" y="320040"/>
            <a:chExt cx="3326932" cy="30403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9100" y="208788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112520" y="147066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112520" y="208788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2520" y="270510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2520" y="147066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805940" y="116205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805940" y="239649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05940" y="239649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05940" y="177927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05940" y="116205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05940" y="301371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lowchart: Terminator 32"/>
            <p:cNvSpPr/>
            <p:nvPr/>
          </p:nvSpPr>
          <p:spPr>
            <a:xfrm rot="2700000">
              <a:off x="2517825" y="2331544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Terminator 37"/>
            <p:cNvSpPr/>
            <p:nvPr/>
          </p:nvSpPr>
          <p:spPr>
            <a:xfrm rot="2700000">
              <a:off x="2552700" y="170508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Terminator 38"/>
            <p:cNvSpPr/>
            <p:nvPr/>
          </p:nvSpPr>
          <p:spPr>
            <a:xfrm rot="2700000">
              <a:off x="3074570" y="170508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Terminator 57"/>
            <p:cNvSpPr/>
            <p:nvPr/>
          </p:nvSpPr>
          <p:spPr>
            <a:xfrm rot="2700000">
              <a:off x="2503068" y="2939528"/>
              <a:ext cx="449580" cy="1483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nector: Curved 58"/>
            <p:cNvCxnSpPr>
              <a:stCxn id="58" idx="3"/>
            </p:cNvCxnSpPr>
            <p:nvPr/>
          </p:nvCxnSpPr>
          <p:spPr>
            <a:xfrm rot="16200000" flipH="1">
              <a:off x="2860139" y="3199327"/>
              <a:ext cx="187759" cy="134421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Curved 59"/>
            <p:cNvCxnSpPr>
              <a:endCxn id="58" idx="3"/>
            </p:cNvCxnSpPr>
            <p:nvPr/>
          </p:nvCxnSpPr>
          <p:spPr>
            <a:xfrm rot="16200000" flipV="1">
              <a:off x="2819157" y="3240310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Connector: Curved 60"/>
            <p:cNvCxnSpPr/>
            <p:nvPr/>
          </p:nvCxnSpPr>
          <p:spPr>
            <a:xfrm>
              <a:off x="2886808" y="3172658"/>
              <a:ext cx="244435" cy="147805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Flowchart: Terminator 61"/>
            <p:cNvSpPr/>
            <p:nvPr/>
          </p:nvSpPr>
          <p:spPr>
            <a:xfrm rot="2700000">
              <a:off x="3117857" y="2939529"/>
              <a:ext cx="449580" cy="1483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Connector: Curved 62"/>
            <p:cNvCxnSpPr>
              <a:stCxn id="62" idx="3"/>
            </p:cNvCxnSpPr>
            <p:nvPr/>
          </p:nvCxnSpPr>
          <p:spPr>
            <a:xfrm rot="16200000" flipH="1">
              <a:off x="3474928" y="3199328"/>
              <a:ext cx="187759" cy="134421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Connector: Curved 63"/>
            <p:cNvCxnSpPr>
              <a:endCxn id="62" idx="3"/>
            </p:cNvCxnSpPr>
            <p:nvPr/>
          </p:nvCxnSpPr>
          <p:spPr>
            <a:xfrm rot="16200000" flipV="1">
              <a:off x="3433946" y="3240311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Connector: Curved 64"/>
            <p:cNvCxnSpPr/>
            <p:nvPr/>
          </p:nvCxnSpPr>
          <p:spPr>
            <a:xfrm>
              <a:off x="3501597" y="3172659"/>
              <a:ext cx="244435" cy="147805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05940" y="54483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805940" y="54483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owchart: Terminator 67"/>
            <p:cNvSpPr/>
            <p:nvPr/>
          </p:nvSpPr>
          <p:spPr>
            <a:xfrm rot="2700000">
              <a:off x="2552699" y="515586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Terminator 68"/>
            <p:cNvSpPr/>
            <p:nvPr/>
          </p:nvSpPr>
          <p:spPr>
            <a:xfrm rot="2700000">
              <a:off x="2975508" y="488816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Terminator 69"/>
            <p:cNvSpPr/>
            <p:nvPr/>
          </p:nvSpPr>
          <p:spPr>
            <a:xfrm rot="2700000">
              <a:off x="3411228" y="47064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Terminator 70"/>
            <p:cNvSpPr/>
            <p:nvPr/>
          </p:nvSpPr>
          <p:spPr>
            <a:xfrm rot="2700000">
              <a:off x="2503069" y="1065154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Connector: Curved 71"/>
            <p:cNvCxnSpPr>
              <a:stCxn id="71" idx="3"/>
            </p:cNvCxnSpPr>
            <p:nvPr/>
          </p:nvCxnSpPr>
          <p:spPr>
            <a:xfrm rot="16200000" flipH="1">
              <a:off x="2860140" y="1324953"/>
              <a:ext cx="187759" cy="13442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/>
            <p:cNvCxnSpPr>
              <a:endCxn id="71" idx="3"/>
            </p:cNvCxnSpPr>
            <p:nvPr/>
          </p:nvCxnSpPr>
          <p:spPr>
            <a:xfrm rot="16200000" flipV="1">
              <a:off x="2819158" y="1365936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/>
            <p:cNvCxnSpPr/>
            <p:nvPr/>
          </p:nvCxnSpPr>
          <p:spPr>
            <a:xfrm>
              <a:off x="2886809" y="1298284"/>
              <a:ext cx="244435" cy="147805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4138" y="304796"/>
            <a:ext cx="2683724" cy="3962409"/>
            <a:chOff x="592875" y="-389923"/>
            <a:chExt cx="2872373" cy="4240942"/>
          </a:xfrm>
        </p:grpSpPr>
        <p:grpSp>
          <p:nvGrpSpPr>
            <p:cNvPr id="5" name="Group 4"/>
            <p:cNvGrpSpPr/>
            <p:nvPr/>
          </p:nvGrpSpPr>
          <p:grpSpPr>
            <a:xfrm rot="18900000">
              <a:off x="1986430" y="-389923"/>
              <a:ext cx="1478818" cy="1769685"/>
              <a:chOff x="675886" y="1901190"/>
              <a:chExt cx="477566" cy="571498"/>
            </a:xfrm>
          </p:grpSpPr>
          <p:sp>
            <p:nvSpPr>
              <p:cNvPr id="34" name="Flowchart: Terminator 33"/>
              <p:cNvSpPr/>
              <p:nvPr/>
            </p:nvSpPr>
            <p:spPr>
              <a:xfrm rot="2700000">
                <a:off x="525277" y="2051799"/>
                <a:ext cx="449580" cy="148361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Connector: Curved 34"/>
              <p:cNvCxnSpPr/>
              <p:nvPr/>
            </p:nvCxnSpPr>
            <p:spPr>
              <a:xfrm rot="16200000" flipH="1">
                <a:off x="882348" y="2311598"/>
                <a:ext cx="187758" cy="134421"/>
              </a:xfrm>
              <a:prstGeom prst="curvedConnector3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Curved 35"/>
              <p:cNvCxnSpPr/>
              <p:nvPr/>
            </p:nvCxnSpPr>
            <p:spPr>
              <a:xfrm rot="16200000" flipV="1">
                <a:off x="841366" y="2352581"/>
                <a:ext cx="187758" cy="52456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Connector: Curved 36"/>
              <p:cNvCxnSpPr/>
              <p:nvPr/>
            </p:nvCxnSpPr>
            <p:spPr>
              <a:xfrm>
                <a:off x="909017" y="2284929"/>
                <a:ext cx="244435" cy="147805"/>
              </a:xfrm>
              <a:prstGeom prst="curvedConnector3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62273" y="2190526"/>
              <a:ext cx="773596" cy="40011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69732" y="2176654"/>
              <a:ext cx="534156" cy="40011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2938" y="1622560"/>
              <a:ext cx="933587" cy="40011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7751" y="2169006"/>
              <a:ext cx="609600" cy="40011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46"/>
            <p:cNvCxnSpPr>
              <a:endCxn id="76" idx="6"/>
            </p:cNvCxnSpPr>
            <p:nvPr/>
          </p:nvCxnSpPr>
          <p:spPr>
            <a:xfrm flipV="1">
              <a:off x="1441450" y="787418"/>
              <a:ext cx="731164" cy="4421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2" idx="7"/>
              <a:endCxn id="76" idx="2"/>
            </p:cNvCxnSpPr>
            <p:nvPr/>
          </p:nvCxnSpPr>
          <p:spPr>
            <a:xfrm flipH="1" flipV="1">
              <a:off x="2337750" y="787418"/>
              <a:ext cx="549366" cy="7693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92875" y="1163148"/>
              <a:ext cx="2687871" cy="26878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flipH="1">
              <a:off x="2172614" y="704850"/>
              <a:ext cx="165136" cy="16513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15867" y="2686774"/>
              <a:ext cx="933587" cy="40011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09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6" name="Arrow: Down 5"/>
          <p:cNvSpPr/>
          <p:nvPr/>
        </p:nvSpPr>
        <p:spPr>
          <a:xfrm rot="16200000">
            <a:off x="2101555" y="1092830"/>
            <a:ext cx="363510" cy="33411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2743" y="954238"/>
            <a:ext cx="3341134" cy="1054147"/>
            <a:chOff x="615433" y="810205"/>
            <a:chExt cx="3341134" cy="1054147"/>
          </a:xfrm>
        </p:grpSpPr>
        <p:sp>
          <p:nvSpPr>
            <p:cNvPr id="2" name="Arrow: Down 1"/>
            <p:cNvSpPr/>
            <p:nvPr/>
          </p:nvSpPr>
          <p:spPr>
            <a:xfrm rot="16200000">
              <a:off x="2104245" y="-678606"/>
              <a:ext cx="363510" cy="334113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Down 3"/>
            <p:cNvSpPr/>
            <p:nvPr/>
          </p:nvSpPr>
          <p:spPr>
            <a:xfrm rot="5400000">
              <a:off x="2104245" y="12030"/>
              <a:ext cx="363510" cy="334113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7462" y="1464242"/>
              <a:ext cx="1997075" cy="400110"/>
            </a:xfrm>
            <a:prstGeom prst="rect">
              <a:avLst/>
            </a:prstGeom>
            <a:solidFill>
              <a:srgbClr val="7A0019"/>
            </a:solidFill>
            <a:ln>
              <a:solidFill>
                <a:srgbClr val="7A001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7461" y="810205"/>
              <a:ext cx="1997075" cy="400110"/>
            </a:xfrm>
            <a:prstGeom prst="rect">
              <a:avLst/>
            </a:prstGeom>
            <a:solidFill>
              <a:srgbClr val="7A0019"/>
            </a:solidFill>
            <a:ln>
              <a:solidFill>
                <a:srgbClr val="7A001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32726" y="2085945"/>
            <a:ext cx="210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4771" y="3239042"/>
            <a:ext cx="210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Forward 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7157" y="2892042"/>
            <a:ext cx="41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20858" y="2892042"/>
            <a:ext cx="41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40789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row: Down 62"/>
          <p:cNvSpPr/>
          <p:nvPr/>
        </p:nvSpPr>
        <p:spPr>
          <a:xfrm rot="16200000">
            <a:off x="2244462" y="-735617"/>
            <a:ext cx="363510" cy="33411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08075" y="762000"/>
            <a:ext cx="2355850" cy="304800"/>
            <a:chOff x="946150" y="762000"/>
            <a:chExt cx="2355850" cy="304800"/>
          </a:xfrm>
        </p:grpSpPr>
        <p:sp>
          <p:nvSpPr>
            <p:cNvPr id="2" name="Rectangle 1"/>
            <p:cNvSpPr/>
            <p:nvPr/>
          </p:nvSpPr>
          <p:spPr>
            <a:xfrm>
              <a:off x="946150" y="762000"/>
              <a:ext cx="965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13164" y="762000"/>
              <a:ext cx="1388836" cy="3048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Suffix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4700" y="1371600"/>
            <a:ext cx="40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</a:p>
          <a:p>
            <a:r>
              <a:rPr lang="en-US" dirty="0"/>
              <a:t>◀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9" name="Connector: Curved 8"/>
          <p:cNvCxnSpPr>
            <a:stCxn id="2" idx="2"/>
            <a:endCxn id="7" idx="1"/>
          </p:cNvCxnSpPr>
          <p:nvPr/>
        </p:nvCxnSpPr>
        <p:spPr>
          <a:xfrm rot="5400000">
            <a:off x="507068" y="1334433"/>
            <a:ext cx="1351241" cy="815975"/>
          </a:xfrm>
          <a:prstGeom prst="curvedConnector4">
            <a:avLst>
              <a:gd name="adj1" fmla="val 27710"/>
              <a:gd name="adj2" fmla="val 1280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4417" y="762000"/>
            <a:ext cx="965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0551" y="1371600"/>
            <a:ext cx="40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⇒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79550" y="1473200"/>
            <a:ext cx="0" cy="19912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9805" y="1769084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7177" y="2047418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96950" y="2317750"/>
            <a:ext cx="965200" cy="190503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6950" y="2588984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6951" y="2856189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2259202" y="1549403"/>
            <a:ext cx="1717301" cy="1917699"/>
            <a:chOff x="6335534" y="2906252"/>
            <a:chExt cx="2529128" cy="3455514"/>
          </a:xfrm>
        </p:grpSpPr>
        <p:sp>
          <p:nvSpPr>
            <p:cNvPr id="28" name="Oval 27"/>
            <p:cNvSpPr/>
            <p:nvPr/>
          </p:nvSpPr>
          <p:spPr>
            <a:xfrm>
              <a:off x="7596642" y="290625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9" name="Oval 28"/>
            <p:cNvSpPr/>
            <p:nvPr/>
          </p:nvSpPr>
          <p:spPr>
            <a:xfrm>
              <a:off x="6847273" y="3974006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30" name="Straight Connector 29"/>
            <p:cNvCxnSpPr>
              <a:stCxn id="30" idx="4"/>
            </p:cNvCxnSpPr>
            <p:nvPr/>
          </p:nvCxnSpPr>
          <p:spPr>
            <a:xfrm>
              <a:off x="7705329" y="3123626"/>
              <a:ext cx="503392" cy="87512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100034" y="3998753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2" name="Oval 31"/>
            <p:cNvSpPr/>
            <p:nvPr/>
          </p:nvSpPr>
          <p:spPr>
            <a:xfrm>
              <a:off x="6335534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3" name="Oval 32"/>
            <p:cNvSpPr/>
            <p:nvPr/>
          </p:nvSpPr>
          <p:spPr>
            <a:xfrm>
              <a:off x="7596642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4" name="Oval 33"/>
            <p:cNvSpPr/>
            <p:nvPr/>
          </p:nvSpPr>
          <p:spPr>
            <a:xfrm>
              <a:off x="8647288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5" name="Oval 34"/>
            <p:cNvSpPr/>
            <p:nvPr/>
          </p:nvSpPr>
          <p:spPr>
            <a:xfrm>
              <a:off x="7063737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6" name="Oval 35"/>
            <p:cNvSpPr/>
            <p:nvPr/>
          </p:nvSpPr>
          <p:spPr>
            <a:xfrm>
              <a:off x="7958646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37" name="Straight Connector 36"/>
            <p:cNvCxnSpPr>
              <a:stCxn id="30" idx="4"/>
              <a:endCxn id="36" idx="0"/>
            </p:cNvCxnSpPr>
            <p:nvPr/>
          </p:nvCxnSpPr>
          <p:spPr>
            <a:xfrm flipH="1">
              <a:off x="6955960" y="3123626"/>
              <a:ext cx="749369" cy="850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6" idx="4"/>
            </p:cNvCxnSpPr>
            <p:nvPr/>
          </p:nvCxnSpPr>
          <p:spPr>
            <a:xfrm flipV="1">
              <a:off x="6444221" y="4191380"/>
              <a:ext cx="511739" cy="9034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705329" y="4216127"/>
              <a:ext cx="503392" cy="87874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8208721" y="4216127"/>
              <a:ext cx="547254" cy="87874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7705329" y="5312248"/>
              <a:ext cx="362004" cy="8321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172424" y="5312248"/>
              <a:ext cx="532905" cy="8321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583472" y="3622311"/>
            <a:ext cx="177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Prefix Forest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9291" y="3625834"/>
            <a:ext cx="224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Binary Suffix Tree</a:t>
            </a:r>
          </a:p>
        </p:txBody>
      </p:sp>
      <p:cxnSp>
        <p:nvCxnSpPr>
          <p:cNvPr id="43" name="Connector: Curved 42"/>
          <p:cNvCxnSpPr/>
          <p:nvPr/>
        </p:nvCxnSpPr>
        <p:spPr>
          <a:xfrm rot="5400000">
            <a:off x="1866151" y="1435474"/>
            <a:ext cx="1292677" cy="56093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996" y="217171"/>
            <a:ext cx="3128009" cy="4137659"/>
            <a:chOff x="622534" y="-19049"/>
            <a:chExt cx="3128009" cy="4137659"/>
          </a:xfrm>
        </p:grpSpPr>
        <p:grpSp>
          <p:nvGrpSpPr>
            <p:cNvPr id="43" name="Group 42"/>
            <p:cNvGrpSpPr/>
            <p:nvPr/>
          </p:nvGrpSpPr>
          <p:grpSpPr>
            <a:xfrm>
              <a:off x="622534" y="1916431"/>
              <a:ext cx="2426970" cy="1234440"/>
              <a:chOff x="419100" y="1470660"/>
              <a:chExt cx="2426970" cy="123444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19100" y="2087880"/>
                <a:ext cx="6934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112520" y="1470660"/>
                <a:ext cx="0" cy="61722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1112520" y="2087880"/>
                <a:ext cx="0" cy="61722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52650" y="1798321"/>
                <a:ext cx="6934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315954" y="129921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15954" y="129921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009374" y="94869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356084" y="164973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56084" y="33147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372827" y="33147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315954" y="315087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315954" y="376809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009374" y="341757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3049504" y="187452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3018622" y="-19049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87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3823</TotalTime>
  <Words>81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Hillmann</dc:creator>
  <cp:lastModifiedBy>Benjamin Hillmann</cp:lastModifiedBy>
  <cp:revision>26</cp:revision>
  <dcterms:created xsi:type="dcterms:W3CDTF">2016-11-05T22:48:45Z</dcterms:created>
  <dcterms:modified xsi:type="dcterms:W3CDTF">2016-11-08T20:18:26Z</dcterms:modified>
</cp:coreProperties>
</file>