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8" r:id="rId1"/>
  </p:sldMasterIdLst>
  <p:sldIdLst>
    <p:sldId id="256" r:id="rId2"/>
  </p:sldIdLst>
  <p:sldSz cx="10058400" cy="4224338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1" y="24"/>
      </p:cViewPr>
      <p:guideLst>
        <p:guide orient="horz" pos="1331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691345"/>
            <a:ext cx="7543800" cy="1470695"/>
          </a:xfrm>
        </p:spPr>
        <p:txBody>
          <a:bodyPr anchor="b"/>
          <a:lstStyle>
            <a:lvl1pPr algn="ctr">
              <a:defRPr sz="3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218755"/>
            <a:ext cx="7543800" cy="1019904"/>
          </a:xfrm>
        </p:spPr>
        <p:txBody>
          <a:bodyPr/>
          <a:lstStyle>
            <a:lvl1pPr marL="0" indent="0" algn="ctr">
              <a:buNone/>
              <a:defRPr sz="1478"/>
            </a:lvl1pPr>
            <a:lvl2pPr marL="281635" indent="0" algn="ctr">
              <a:buNone/>
              <a:defRPr sz="1232"/>
            </a:lvl2pPr>
            <a:lvl3pPr marL="563270" indent="0" algn="ctr">
              <a:buNone/>
              <a:defRPr sz="1109"/>
            </a:lvl3pPr>
            <a:lvl4pPr marL="844906" indent="0" algn="ctr">
              <a:buNone/>
              <a:defRPr sz="986"/>
            </a:lvl4pPr>
            <a:lvl5pPr marL="1126541" indent="0" algn="ctr">
              <a:buNone/>
              <a:defRPr sz="986"/>
            </a:lvl5pPr>
            <a:lvl6pPr marL="1408176" indent="0" algn="ctr">
              <a:buNone/>
              <a:defRPr sz="986"/>
            </a:lvl6pPr>
            <a:lvl7pPr marL="1689811" indent="0" algn="ctr">
              <a:buNone/>
              <a:defRPr sz="986"/>
            </a:lvl7pPr>
            <a:lvl8pPr marL="1971446" indent="0" algn="ctr">
              <a:buNone/>
              <a:defRPr sz="986"/>
            </a:lvl8pPr>
            <a:lvl9pPr marL="2253082" indent="0" algn="ctr">
              <a:buNone/>
              <a:defRPr sz="9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24907"/>
            <a:ext cx="2168843" cy="35799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24907"/>
            <a:ext cx="6380798" cy="357993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053152"/>
            <a:ext cx="8675370" cy="1757207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826982"/>
            <a:ext cx="8675370" cy="924074"/>
          </a:xfrm>
        </p:spPr>
        <p:txBody>
          <a:bodyPr/>
          <a:lstStyle>
            <a:lvl1pPr marL="0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1pPr>
            <a:lvl2pPr marL="281635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2pPr>
            <a:lvl3pPr marL="56327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3pPr>
            <a:lvl4pPr marL="844906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4pPr>
            <a:lvl5pPr marL="1126541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5pPr>
            <a:lvl6pPr marL="1408176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6pPr>
            <a:lvl7pPr marL="1689811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7pPr>
            <a:lvl8pPr marL="1971446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8pPr>
            <a:lvl9pPr marL="2253082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124534"/>
            <a:ext cx="4274820" cy="26803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124534"/>
            <a:ext cx="4274820" cy="26803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24907"/>
            <a:ext cx="8675370" cy="8165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035550"/>
            <a:ext cx="4255174" cy="507507"/>
          </a:xfrm>
        </p:spPr>
        <p:txBody>
          <a:bodyPr anchor="b"/>
          <a:lstStyle>
            <a:lvl1pPr marL="0" indent="0">
              <a:buNone/>
              <a:defRPr sz="1478" b="1"/>
            </a:lvl1pPr>
            <a:lvl2pPr marL="281635" indent="0">
              <a:buNone/>
              <a:defRPr sz="1232" b="1"/>
            </a:lvl2pPr>
            <a:lvl3pPr marL="563270" indent="0">
              <a:buNone/>
              <a:defRPr sz="1109" b="1"/>
            </a:lvl3pPr>
            <a:lvl4pPr marL="844906" indent="0">
              <a:buNone/>
              <a:defRPr sz="986" b="1"/>
            </a:lvl4pPr>
            <a:lvl5pPr marL="1126541" indent="0">
              <a:buNone/>
              <a:defRPr sz="986" b="1"/>
            </a:lvl5pPr>
            <a:lvl6pPr marL="1408176" indent="0">
              <a:buNone/>
              <a:defRPr sz="986" b="1"/>
            </a:lvl6pPr>
            <a:lvl7pPr marL="1689811" indent="0">
              <a:buNone/>
              <a:defRPr sz="986" b="1"/>
            </a:lvl7pPr>
            <a:lvl8pPr marL="1971446" indent="0">
              <a:buNone/>
              <a:defRPr sz="986" b="1"/>
            </a:lvl8pPr>
            <a:lvl9pPr marL="2253082" indent="0">
              <a:buNone/>
              <a:defRPr sz="98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543057"/>
            <a:ext cx="4255174" cy="22696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035550"/>
            <a:ext cx="4276130" cy="507507"/>
          </a:xfrm>
        </p:spPr>
        <p:txBody>
          <a:bodyPr anchor="b"/>
          <a:lstStyle>
            <a:lvl1pPr marL="0" indent="0">
              <a:buNone/>
              <a:defRPr sz="1478" b="1"/>
            </a:lvl1pPr>
            <a:lvl2pPr marL="281635" indent="0">
              <a:buNone/>
              <a:defRPr sz="1232" b="1"/>
            </a:lvl2pPr>
            <a:lvl3pPr marL="563270" indent="0">
              <a:buNone/>
              <a:defRPr sz="1109" b="1"/>
            </a:lvl3pPr>
            <a:lvl4pPr marL="844906" indent="0">
              <a:buNone/>
              <a:defRPr sz="986" b="1"/>
            </a:lvl4pPr>
            <a:lvl5pPr marL="1126541" indent="0">
              <a:buNone/>
              <a:defRPr sz="986" b="1"/>
            </a:lvl5pPr>
            <a:lvl6pPr marL="1408176" indent="0">
              <a:buNone/>
              <a:defRPr sz="986" b="1"/>
            </a:lvl6pPr>
            <a:lvl7pPr marL="1689811" indent="0">
              <a:buNone/>
              <a:defRPr sz="986" b="1"/>
            </a:lvl7pPr>
            <a:lvl8pPr marL="1971446" indent="0">
              <a:buNone/>
              <a:defRPr sz="986" b="1"/>
            </a:lvl8pPr>
            <a:lvl9pPr marL="2253082" indent="0">
              <a:buNone/>
              <a:defRPr sz="98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543057"/>
            <a:ext cx="4276130" cy="22696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81622"/>
            <a:ext cx="3244096" cy="985679"/>
          </a:xfrm>
        </p:spPr>
        <p:txBody>
          <a:bodyPr anchor="b"/>
          <a:lstStyle>
            <a:lvl1pPr>
              <a:defRPr sz="19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608227"/>
            <a:ext cx="5092065" cy="3002018"/>
          </a:xfrm>
        </p:spPr>
        <p:txBody>
          <a:bodyPr/>
          <a:lstStyle>
            <a:lvl1pPr>
              <a:defRPr sz="1971"/>
            </a:lvl1pPr>
            <a:lvl2pPr>
              <a:defRPr sz="1725"/>
            </a:lvl2pPr>
            <a:lvl3pPr>
              <a:defRPr sz="1478"/>
            </a:lvl3pPr>
            <a:lvl4pPr>
              <a:defRPr sz="1232"/>
            </a:lvl4pPr>
            <a:lvl5pPr>
              <a:defRPr sz="1232"/>
            </a:lvl5pPr>
            <a:lvl6pPr>
              <a:defRPr sz="1232"/>
            </a:lvl6pPr>
            <a:lvl7pPr>
              <a:defRPr sz="1232"/>
            </a:lvl7pPr>
            <a:lvl8pPr>
              <a:defRPr sz="1232"/>
            </a:lvl8pPr>
            <a:lvl9pPr>
              <a:defRPr sz="123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267301"/>
            <a:ext cx="3244096" cy="2347833"/>
          </a:xfrm>
        </p:spPr>
        <p:txBody>
          <a:bodyPr/>
          <a:lstStyle>
            <a:lvl1pPr marL="0" indent="0">
              <a:buNone/>
              <a:defRPr sz="986"/>
            </a:lvl1pPr>
            <a:lvl2pPr marL="281635" indent="0">
              <a:buNone/>
              <a:defRPr sz="862"/>
            </a:lvl2pPr>
            <a:lvl3pPr marL="563270" indent="0">
              <a:buNone/>
              <a:defRPr sz="739"/>
            </a:lvl3pPr>
            <a:lvl4pPr marL="844906" indent="0">
              <a:buNone/>
              <a:defRPr sz="616"/>
            </a:lvl4pPr>
            <a:lvl5pPr marL="1126541" indent="0">
              <a:buNone/>
              <a:defRPr sz="616"/>
            </a:lvl5pPr>
            <a:lvl6pPr marL="1408176" indent="0">
              <a:buNone/>
              <a:defRPr sz="616"/>
            </a:lvl6pPr>
            <a:lvl7pPr marL="1689811" indent="0">
              <a:buNone/>
              <a:defRPr sz="616"/>
            </a:lvl7pPr>
            <a:lvl8pPr marL="1971446" indent="0">
              <a:buNone/>
              <a:defRPr sz="616"/>
            </a:lvl8pPr>
            <a:lvl9pPr marL="2253082" indent="0">
              <a:buNone/>
              <a:defRPr sz="61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81622"/>
            <a:ext cx="3244096" cy="985679"/>
          </a:xfrm>
        </p:spPr>
        <p:txBody>
          <a:bodyPr anchor="b"/>
          <a:lstStyle>
            <a:lvl1pPr>
              <a:defRPr sz="19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608227"/>
            <a:ext cx="5092065" cy="3002018"/>
          </a:xfrm>
        </p:spPr>
        <p:txBody>
          <a:bodyPr anchor="t"/>
          <a:lstStyle>
            <a:lvl1pPr marL="0" indent="0">
              <a:buNone/>
              <a:defRPr sz="1971"/>
            </a:lvl1pPr>
            <a:lvl2pPr marL="281635" indent="0">
              <a:buNone/>
              <a:defRPr sz="1725"/>
            </a:lvl2pPr>
            <a:lvl3pPr marL="563270" indent="0">
              <a:buNone/>
              <a:defRPr sz="1478"/>
            </a:lvl3pPr>
            <a:lvl4pPr marL="844906" indent="0">
              <a:buNone/>
              <a:defRPr sz="1232"/>
            </a:lvl4pPr>
            <a:lvl5pPr marL="1126541" indent="0">
              <a:buNone/>
              <a:defRPr sz="1232"/>
            </a:lvl5pPr>
            <a:lvl6pPr marL="1408176" indent="0">
              <a:buNone/>
              <a:defRPr sz="1232"/>
            </a:lvl6pPr>
            <a:lvl7pPr marL="1689811" indent="0">
              <a:buNone/>
              <a:defRPr sz="1232"/>
            </a:lvl7pPr>
            <a:lvl8pPr marL="1971446" indent="0">
              <a:buNone/>
              <a:defRPr sz="1232"/>
            </a:lvl8pPr>
            <a:lvl9pPr marL="2253082" indent="0">
              <a:buNone/>
              <a:defRPr sz="12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267301"/>
            <a:ext cx="3244096" cy="2347833"/>
          </a:xfrm>
        </p:spPr>
        <p:txBody>
          <a:bodyPr/>
          <a:lstStyle>
            <a:lvl1pPr marL="0" indent="0">
              <a:buNone/>
              <a:defRPr sz="986"/>
            </a:lvl1pPr>
            <a:lvl2pPr marL="281635" indent="0">
              <a:buNone/>
              <a:defRPr sz="862"/>
            </a:lvl2pPr>
            <a:lvl3pPr marL="563270" indent="0">
              <a:buNone/>
              <a:defRPr sz="739"/>
            </a:lvl3pPr>
            <a:lvl4pPr marL="844906" indent="0">
              <a:buNone/>
              <a:defRPr sz="616"/>
            </a:lvl4pPr>
            <a:lvl5pPr marL="1126541" indent="0">
              <a:buNone/>
              <a:defRPr sz="616"/>
            </a:lvl5pPr>
            <a:lvl6pPr marL="1408176" indent="0">
              <a:buNone/>
              <a:defRPr sz="616"/>
            </a:lvl6pPr>
            <a:lvl7pPr marL="1689811" indent="0">
              <a:buNone/>
              <a:defRPr sz="616"/>
            </a:lvl7pPr>
            <a:lvl8pPr marL="1971446" indent="0">
              <a:buNone/>
              <a:defRPr sz="616"/>
            </a:lvl8pPr>
            <a:lvl9pPr marL="2253082" indent="0">
              <a:buNone/>
              <a:defRPr sz="61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24907"/>
            <a:ext cx="8675370" cy="81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124534"/>
            <a:ext cx="8675370" cy="268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915336"/>
            <a:ext cx="2263140" cy="224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C4DC-C6D3-429B-B214-6EE5F8EDA68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915336"/>
            <a:ext cx="3394710" cy="224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915336"/>
            <a:ext cx="2263140" cy="224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9097-A8F3-432F-ACD5-F5D6D67D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63270" rtl="0" eaLnBrk="1" latinLnBrk="0" hangingPunct="1">
        <a:lnSpc>
          <a:spcPct val="90000"/>
        </a:lnSpc>
        <a:spcBef>
          <a:spcPct val="0"/>
        </a:spcBef>
        <a:buNone/>
        <a:defRPr sz="2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818" indent="-140818" algn="l" defTabSz="563270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22453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478" kern="1200">
          <a:solidFill>
            <a:schemeClr val="tx1"/>
          </a:solidFill>
          <a:latin typeface="+mn-lt"/>
          <a:ea typeface="+mn-ea"/>
          <a:cs typeface="+mn-cs"/>
        </a:defRPr>
      </a:lvl2pPr>
      <a:lvl3pPr marL="704088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3pPr>
      <a:lvl4pPr marL="985723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267358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548994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830629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2112264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393899" indent="-140818" algn="l" defTabSz="563270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1pPr>
      <a:lvl2pPr marL="281635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2pPr>
      <a:lvl3pPr marL="563270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3pPr>
      <a:lvl4pPr marL="844906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126541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689811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1971446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253082" algn="l" defTabSz="563270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9"/>
            <a:ext cx="10058400" cy="422699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762000" y="397565"/>
            <a:ext cx="3448878" cy="27995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61720" y="3434080"/>
            <a:ext cx="3149158" cy="1219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Hillmann</dc:creator>
  <cp:lastModifiedBy>Benjamin Hillmann</cp:lastModifiedBy>
  <cp:revision>24</cp:revision>
  <dcterms:created xsi:type="dcterms:W3CDTF">2018-03-20T21:48:22Z</dcterms:created>
  <dcterms:modified xsi:type="dcterms:W3CDTF">2018-03-23T21:05:12Z</dcterms:modified>
</cp:coreProperties>
</file>