
<file path=[Content_Types].xml><?xml version="1.0" encoding="utf-8"?>
<Types xmlns="http://schemas.openxmlformats.org/package/2006/content-types">
  <Override PartName="/ppt/slides/slide17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6.xml" ContentType="application/vnd.openxmlformats-officedocument.presentationml.slideLayout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ppt/slides/slide5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Layouts/slideLayout7.xml" ContentType="application/vnd.openxmlformats-officedocument.presentationml.slideLayout+xml"/>
  <Override PartName="/ppt/presProps.xml" ContentType="application/vnd.openxmlformats-officedocument.presentationml.presProps+xml"/>
  <Default Extension="jpeg" ContentType="image/jpeg"/>
  <Override PartName="/ppt/slideLayouts/slideLayout3.xml" ContentType="application/vnd.openxmlformats-officedocument.presentationml.slideLayout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Default Extension="png" ContentType="image/png"/>
  <Default Extension="tiff" ContentType="image/tiff"/>
  <Override PartName="/ppt/slides/slide1.xml" ContentType="application/vnd.openxmlformats-officedocument.presentationml.slide+xml"/>
  <Override PartName="/ppt/tableStyles.xml" ContentType="application/vnd.openxmlformats-officedocument.presentationml.tableStyles+xml"/>
  <Default Extension="xml" ContentType="application/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15.xml" ContentType="application/vnd.openxmlformats-officedocument.presentationml.slide+xml"/>
  <Override PartName="/ppt/viewProps.xml" ContentType="application/vnd.openxmlformats-officedocument.presentationml.viewProps+xml"/>
  <Default Extension="bin" ContentType="application/vnd.openxmlformats-officedocument.presentationml.printerSettings"/>
  <Override PartName="/docProps/core.xml" ContentType="application/vnd.openxmlformats-package.core-properties+xml"/>
  <Default Extension="rels" ContentType="application/vnd.openxmlformats-package.relationships+xml"/>
  <Override PartName="/ppt/slides/slide9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6.xml" ContentType="application/vnd.openxmlformats-officedocument.presentationml.slide+xml"/>
  <Override PartName="/ppt/slides/slide16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99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2" r:id="rId16"/>
    <p:sldId id="270" r:id="rId17"/>
    <p:sldId id="271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98" d="100"/>
          <a:sy n="98" d="100"/>
        </p:scale>
        <p:origin x="-64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4" Type="http://schemas.openxmlformats.org/officeDocument/2006/relationships/slide" Target="slides/slide13.xml"/><Relationship Id="rId20" Type="http://schemas.openxmlformats.org/officeDocument/2006/relationships/presProps" Target="presProps.xml"/><Relationship Id="rId4" Type="http://schemas.openxmlformats.org/officeDocument/2006/relationships/slide" Target="slides/slide3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7" Type="http://schemas.openxmlformats.org/officeDocument/2006/relationships/slide" Target="slides/slide6.xml"/><Relationship Id="rId11" Type="http://schemas.openxmlformats.org/officeDocument/2006/relationships/slide" Target="slides/slide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6" Type="http://schemas.openxmlformats.org/officeDocument/2006/relationships/slide" Target="slides/slide15.xml"/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0" Type="http://schemas.openxmlformats.org/officeDocument/2006/relationships/slide" Target="slides/slide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19" Type="http://schemas.openxmlformats.org/officeDocument/2006/relationships/printerSettings" Target="printerSettings/printerSettings1.bin"/><Relationship Id="rId2" Type="http://schemas.openxmlformats.org/officeDocument/2006/relationships/slide" Target="slides/slide1.xml"/><Relationship Id="rId9" Type="http://schemas.openxmlformats.org/officeDocument/2006/relationships/slide" Target="slides/slide8.xml"/><Relationship Id="rId3" Type="http://schemas.openxmlformats.org/officeDocument/2006/relationships/slide" Target="slides/slide2.xml"/><Relationship Id="rId18" Type="http://schemas.openxmlformats.org/officeDocument/2006/relationships/slide" Target="slides/slide1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BCF82-2A59-3043-AF7A-E2F1B1A052D0}" type="datetimeFigureOut">
              <a:rPr lang="en-US" smtClean="0"/>
              <a:pPr/>
              <a:t>9/10/11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BCF82-2A59-3043-AF7A-E2F1B1A052D0}" type="datetimeFigureOut">
              <a:rPr lang="en-US" smtClean="0"/>
              <a:pPr/>
              <a:t>9/10/11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526A3-3A4B-924A-8B4E-896C974D10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9FB526A3-3A4B-924A-8B4E-896C974D108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BCF82-2A59-3043-AF7A-E2F1B1A052D0}" type="datetimeFigureOut">
              <a:rPr lang="en-US" smtClean="0"/>
              <a:pPr/>
              <a:t>9/10/11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BCF82-2A59-3043-AF7A-E2F1B1A052D0}" type="datetimeFigureOut">
              <a:rPr lang="en-US" smtClean="0"/>
              <a:pPr/>
              <a:t>9/10/11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9FB526A3-3A4B-924A-8B4E-896C974D108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BCF82-2A59-3043-AF7A-E2F1B1A052D0}" type="datetimeFigureOut">
              <a:rPr lang="en-US" smtClean="0"/>
              <a:pPr/>
              <a:t>9/10/11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B13BCF82-2A59-3043-AF7A-E2F1B1A052D0}" type="datetimeFigureOut">
              <a:rPr lang="en-US" smtClean="0"/>
              <a:pPr/>
              <a:t>9/10/11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526A3-3A4B-924A-8B4E-896C974D108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BCF82-2A59-3043-AF7A-E2F1B1A052D0}" type="datetimeFigureOut">
              <a:rPr lang="en-US" smtClean="0"/>
              <a:pPr/>
              <a:t>9/10/11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9FB526A3-3A4B-924A-8B4E-896C974D108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BCF82-2A59-3043-AF7A-E2F1B1A052D0}" type="datetimeFigureOut">
              <a:rPr lang="en-US" smtClean="0"/>
              <a:pPr/>
              <a:t>9/10/11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9FB526A3-3A4B-924A-8B4E-896C974D10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BCF82-2A59-3043-AF7A-E2F1B1A052D0}" type="datetimeFigureOut">
              <a:rPr lang="en-US" smtClean="0"/>
              <a:pPr/>
              <a:t>9/10/11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FB526A3-3A4B-924A-8B4E-896C974D10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9FB526A3-3A4B-924A-8B4E-896C974D108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BCF82-2A59-3043-AF7A-E2F1B1A052D0}" type="datetimeFigureOut">
              <a:rPr lang="en-US" smtClean="0"/>
              <a:pPr/>
              <a:t>9/10/11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9FB526A3-3A4B-924A-8B4E-896C974D108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B13BCF82-2A59-3043-AF7A-E2F1B1A052D0}" type="datetimeFigureOut">
              <a:rPr lang="en-US" smtClean="0"/>
              <a:pPr/>
              <a:t>9/10/11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4" Type="http://schemas.openxmlformats.org/officeDocument/2006/relationships/slideLayout" Target="../slideLayouts/slideLayout4.xml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B13BCF82-2A59-3043-AF7A-E2F1B1A052D0}" type="datetimeFigureOut">
              <a:rPr lang="en-US" smtClean="0"/>
              <a:pPr/>
              <a:t>9/10/11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9FB526A3-3A4B-924A-8B4E-896C974D108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94" r:id="rId1"/>
    <p:sldLayoutId id="2147483995" r:id="rId2"/>
    <p:sldLayoutId id="2147483996" r:id="rId3"/>
    <p:sldLayoutId id="2147483997" r:id="rId4"/>
    <p:sldLayoutId id="2147483998" r:id="rId5"/>
    <p:sldLayoutId id="2147483999" r:id="rId6"/>
    <p:sldLayoutId id="2147484000" r:id="rId7"/>
    <p:sldLayoutId id="2147484001" r:id="rId8"/>
    <p:sldLayoutId id="2147484002" r:id="rId9"/>
    <p:sldLayoutId id="2147484003" r:id="rId10"/>
    <p:sldLayoutId id="2147484004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if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if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image" Target="../media/image19.tiff"/><Relationship Id="rId4" Type="http://schemas.openxmlformats.org/officeDocument/2006/relationships/image" Target="../media/image17.tiff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tiff"/><Relationship Id="rId3" Type="http://schemas.openxmlformats.org/officeDocument/2006/relationships/image" Target="../media/image16.tiff"/><Relationship Id="rId5" Type="http://schemas.openxmlformats.org/officeDocument/2006/relationships/image" Target="../media/image18.tif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tiff"/><Relationship Id="rId3" Type="http://schemas.openxmlformats.org/officeDocument/2006/relationships/image" Target="../media/image21.tif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image" Target="../media/image6.tiff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tiff"/><Relationship Id="rId3" Type="http://schemas.openxmlformats.org/officeDocument/2006/relationships/image" Target="../media/image5.tif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f"/><Relationship Id="rId3" Type="http://schemas.openxmlformats.org/officeDocument/2006/relationships/image" Target="../media/image8.tif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iff"/><Relationship Id="rId3" Type="http://schemas.openxmlformats.org/officeDocument/2006/relationships/image" Target="../media/image10.tif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iff"/><Relationship Id="rId3" Type="http://schemas.openxmlformats.org/officeDocument/2006/relationships/image" Target="../media/image12.tif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3425" y="3966882"/>
            <a:ext cx="6762749" cy="1752600"/>
          </a:xfrm>
        </p:spPr>
        <p:txBody>
          <a:bodyPr/>
          <a:lstStyle/>
          <a:p>
            <a:r>
              <a:rPr lang="en-US" dirty="0" smtClean="0"/>
              <a:t>More than just resume In        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b="1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Marker Felt"/>
                <a:cs typeface="Marker Felt"/>
              </a:rPr>
              <a:t>La-Resume-X</a:t>
            </a:r>
            <a:endParaRPr lang="en-US" sz="7200" b="1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  <a:latin typeface="Marker Felt"/>
              <a:cs typeface="Marker Fe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29" y="3966882"/>
            <a:ext cx="1146145" cy="49284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Add / Edit information  about placed students.</a:t>
            </a:r>
          </a:p>
          <a:p>
            <a:pPr lvl="1"/>
            <a:r>
              <a:rPr lang="en-US" dirty="0" smtClean="0"/>
              <a:t>Store information of which student got placed in which company</a:t>
            </a:r>
          </a:p>
          <a:p>
            <a:pPr lvl="1"/>
            <a:r>
              <a:rPr lang="en-US" dirty="0" smtClean="0"/>
              <a:t>The starting stipend and the offered salary</a:t>
            </a:r>
          </a:p>
          <a:p>
            <a:pPr lvl="1"/>
            <a:r>
              <a:rPr lang="en-US" dirty="0" smtClean="0"/>
              <a:t>The offered profile etc</a:t>
            </a:r>
          </a:p>
          <a:p>
            <a:pPr lvl="1"/>
            <a:endParaRPr lang="en-US" dirty="0"/>
          </a:p>
        </p:txBody>
      </p:sp>
      <p:pic>
        <p:nvPicPr>
          <p:cNvPr id="5" name="Picture 4" descr="got placed.tiff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4680" y="3934346"/>
            <a:ext cx="9810909" cy="856005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lang="en-US" dirty="0" smtClean="0">
                <a:latin typeface="Marker Felt"/>
                <a:cs typeface="Marker Felt"/>
              </a:rPr>
              <a:t>Record Placements</a:t>
            </a:r>
            <a:endParaRPr lang="en-US" dirty="0">
              <a:latin typeface="Marker Felt"/>
              <a:cs typeface="Marker Fe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projects.sdrclabs.in/laresumex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900" dirty="0" smtClean="0">
                <a:ln>
                  <a:solidFill>
                    <a:srgbClr val="000000"/>
                  </a:solidFill>
                </a:ln>
                <a:latin typeface="Marker Felt"/>
                <a:cs typeface="Marker Felt"/>
              </a:rPr>
              <a:t>Other Admin features</a:t>
            </a:r>
            <a:endParaRPr lang="en-US" sz="5900" dirty="0">
              <a:ln>
                <a:solidFill>
                  <a:srgbClr val="000000"/>
                </a:solidFill>
              </a:ln>
              <a:latin typeface="Marker Felt"/>
              <a:cs typeface="Marker Fel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dirty="0" smtClean="0"/>
              <a:t>Get a list of all placed and not-placed students</a:t>
            </a:r>
          </a:p>
          <a:p>
            <a:pPr algn="just"/>
            <a:r>
              <a:rPr lang="en-US" dirty="0" smtClean="0"/>
              <a:t>Fetch a list students</a:t>
            </a:r>
          </a:p>
          <a:p>
            <a:pPr lvl="1" algn="just"/>
            <a:r>
              <a:rPr lang="en-US" dirty="0" smtClean="0"/>
              <a:t>Select the company , and the fields</a:t>
            </a:r>
          </a:p>
          <a:p>
            <a:pPr lvl="1" algn="just"/>
            <a:r>
              <a:rPr lang="en-US" dirty="0" smtClean="0"/>
              <a:t>This will automatically fetch the fields of students applied for that company. And create a spreadsheet. This can be directly sent to the company</a:t>
            </a:r>
          </a:p>
          <a:p>
            <a:pPr lvl="1" algn="just">
              <a:spcAft>
                <a:spcPts val="600"/>
              </a:spcAft>
            </a:pPr>
            <a:r>
              <a:rPr lang="en-US" dirty="0" smtClean="0"/>
              <a:t>Select a group (batch) and the fields</a:t>
            </a:r>
          </a:p>
          <a:p>
            <a:pPr lvl="1" algn="just">
              <a:spcAft>
                <a:spcPts val="600"/>
              </a:spcAft>
            </a:pPr>
            <a:r>
              <a:rPr lang="en-US" dirty="0" smtClean="0"/>
              <a:t>This will generate the spreadsheet for all students in that batch (group). This can be used for analyzing and profiling</a:t>
            </a:r>
            <a:endParaRPr lang="en-US" dirty="0"/>
          </a:p>
        </p:txBody>
      </p:sp>
      <p:pic>
        <p:nvPicPr>
          <p:cNvPr id="15" name="Content Placeholder 6" descr="admin.tiff"/>
          <p:cNvPicPr>
            <a:picLocks noChangeAspect="1"/>
          </p:cNvPicPr>
          <p:nvPr/>
        </p:nvPicPr>
        <p:blipFill>
          <a:blip r:embed="rId2"/>
          <a:srcRect t="-27954" b="-27954"/>
          <a:stretch>
            <a:fillRect/>
          </a:stretch>
        </p:blipFill>
        <p:spPr>
          <a:xfrm>
            <a:off x="526607" y="383689"/>
            <a:ext cx="1123186" cy="603863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fetch button.tif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506" y="285122"/>
            <a:ext cx="3141503" cy="297169"/>
          </a:xfrm>
          <a:prstGeom prst="rect">
            <a:avLst/>
          </a:prstGeom>
        </p:spPr>
      </p:pic>
      <p:pic>
        <p:nvPicPr>
          <p:cNvPr id="6" name="Picture 5" descr="fetch-select.tif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5370" y="582291"/>
            <a:ext cx="4655636" cy="1935604"/>
          </a:xfrm>
          <a:prstGeom prst="rect">
            <a:avLst/>
          </a:prstGeom>
        </p:spPr>
      </p:pic>
      <p:pic>
        <p:nvPicPr>
          <p:cNvPr id="7" name="Picture 6" descr="fetch-fields.tif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506" y="2843842"/>
            <a:ext cx="7937500" cy="1536700"/>
          </a:xfrm>
          <a:prstGeom prst="rect">
            <a:avLst/>
          </a:prstGeom>
        </p:spPr>
      </p:pic>
      <p:pic>
        <p:nvPicPr>
          <p:cNvPr id="8" name="Picture 7" descr="fetch xls.tif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11510" y="5367758"/>
            <a:ext cx="2717800" cy="812800"/>
          </a:xfrm>
          <a:prstGeom prst="rect">
            <a:avLst/>
          </a:prstGeom>
        </p:spPr>
      </p:pic>
      <p:pic>
        <p:nvPicPr>
          <p:cNvPr id="9" name="Picture 8" descr="fech button.tiff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68510" y="4659208"/>
            <a:ext cx="2286000" cy="482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Marker Felt"/>
                <a:cs typeface="Marker Felt"/>
              </a:rPr>
              <a:t>Adding of custom fields</a:t>
            </a:r>
            <a:endParaRPr lang="en-US" dirty="0">
              <a:latin typeface="Marker Felt"/>
              <a:cs typeface="Marker Fe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In case of more information required for the whole process, More fields can be added</a:t>
            </a:r>
          </a:p>
          <a:p>
            <a:pPr lvl="1"/>
            <a:r>
              <a:rPr lang="en-US" dirty="0" smtClean="0"/>
              <a:t>Just enter the field name, and type of question</a:t>
            </a:r>
          </a:p>
          <a:p>
            <a:pPr lvl="1"/>
            <a:r>
              <a:rPr lang="en-US" dirty="0" smtClean="0"/>
              <a:t>It will automatically appear as a question to students</a:t>
            </a:r>
          </a:p>
          <a:p>
            <a:pPr lvl="1"/>
            <a:r>
              <a:rPr lang="en-US" dirty="0" smtClean="0"/>
              <a:t>It will also appear as a field for you to fetch data.</a:t>
            </a:r>
          </a:p>
        </p:txBody>
      </p:sp>
      <p:pic>
        <p:nvPicPr>
          <p:cNvPr id="4" name="Picture 3" descr="compspecific.tif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7950" y="3797300"/>
            <a:ext cx="6388100" cy="368300"/>
          </a:xfrm>
          <a:prstGeom prst="rect">
            <a:avLst/>
          </a:prstGeom>
        </p:spPr>
      </p:pic>
      <p:pic>
        <p:nvPicPr>
          <p:cNvPr id="5" name="Picture 4" descr="ass csd.tif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6138" y="4352803"/>
            <a:ext cx="5318873" cy="180820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100" dirty="0" smtClean="0">
                <a:latin typeface="Marker Felt"/>
                <a:cs typeface="Marker Felt"/>
              </a:rPr>
              <a:t>Our software grows</a:t>
            </a:r>
            <a:endParaRPr lang="en-US" sz="4100" dirty="0">
              <a:latin typeface="Marker Felt"/>
              <a:cs typeface="Marker Fe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We are working on this software everyday.</a:t>
            </a:r>
          </a:p>
          <a:p>
            <a:pPr lvl="1"/>
            <a:r>
              <a:rPr lang="en-US" dirty="0" smtClean="0"/>
              <a:t>Making the resume better</a:t>
            </a:r>
          </a:p>
          <a:p>
            <a:pPr lvl="1"/>
            <a:r>
              <a:rPr lang="en-US" dirty="0" smtClean="0"/>
              <a:t>Adding more options and features.</a:t>
            </a:r>
          </a:p>
          <a:p>
            <a:pPr lvl="1"/>
            <a:r>
              <a:rPr lang="en-US" dirty="0" smtClean="0"/>
              <a:t>To make placements procedure easy.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We need to know your problems so that we can solve them.</a:t>
            </a:r>
          </a:p>
          <a:p>
            <a:r>
              <a:rPr lang="en-US" dirty="0" smtClean="0"/>
              <a:t>Software is under Apache License, so you can contribute NOW.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01350" y="5483465"/>
            <a:ext cx="8534400" cy="758825"/>
          </a:xfrm>
        </p:spPr>
        <p:txBody>
          <a:bodyPr>
            <a:noAutofit/>
          </a:bodyPr>
          <a:lstStyle/>
          <a:p>
            <a:r>
              <a:rPr lang="en-US" dirty="0" smtClean="0">
                <a:latin typeface="Marker Felt"/>
                <a:cs typeface="Marker Felt"/>
              </a:rPr>
              <a:t>Any questions, reports, problems, issues, bugs, compliments</a:t>
            </a:r>
            <a:br>
              <a:rPr lang="en-US" dirty="0" smtClean="0">
                <a:latin typeface="Marker Felt"/>
                <a:cs typeface="Marker Felt"/>
              </a:rPr>
            </a:br>
            <a:r>
              <a:rPr lang="en-US" sz="1500" dirty="0" smtClean="0">
                <a:latin typeface="Marker Felt"/>
                <a:cs typeface="Marker Felt"/>
              </a:rPr>
              <a:t/>
            </a:r>
            <a:br>
              <a:rPr lang="en-US" sz="1500" dirty="0" smtClean="0">
                <a:latin typeface="Marker Felt"/>
                <a:cs typeface="Marker Felt"/>
              </a:rPr>
            </a:br>
            <a:r>
              <a:rPr lang="en-US" dirty="0" smtClean="0">
                <a:latin typeface="Marker Felt"/>
                <a:cs typeface="Marker Felt"/>
              </a:rPr>
              <a:t/>
            </a:r>
            <a:br>
              <a:rPr lang="en-US" dirty="0" smtClean="0">
                <a:latin typeface="Marker Felt"/>
                <a:cs typeface="Marker Felt"/>
              </a:rPr>
            </a:br>
            <a:r>
              <a:rPr lang="en-US" dirty="0" smtClean="0">
                <a:latin typeface="Marker Felt"/>
                <a:cs typeface="Marker Felt"/>
              </a:rPr>
              <a:t>write to us at</a:t>
            </a:r>
            <a:br>
              <a:rPr lang="en-US" dirty="0" smtClean="0">
                <a:latin typeface="Marker Felt"/>
                <a:cs typeface="Marker Felt"/>
              </a:rPr>
            </a:br>
            <a:r>
              <a:rPr lang="en-US" sz="1500" dirty="0" smtClean="0">
                <a:latin typeface="Marker Felt"/>
                <a:cs typeface="Marker Felt"/>
              </a:rPr>
              <a:t/>
            </a:r>
            <a:br>
              <a:rPr lang="en-US" sz="1500" dirty="0" smtClean="0">
                <a:latin typeface="Marker Felt"/>
                <a:cs typeface="Marker Felt"/>
              </a:rPr>
            </a:br>
            <a:r>
              <a:rPr lang="en-US" dirty="0" smtClean="0">
                <a:latin typeface="Marker Felt"/>
                <a:cs typeface="Marker Felt"/>
              </a:rPr>
              <a:t/>
            </a:r>
            <a:br>
              <a:rPr lang="en-US" dirty="0" smtClean="0">
                <a:latin typeface="Marker Felt"/>
                <a:cs typeface="Marker Felt"/>
              </a:rPr>
            </a:br>
            <a:r>
              <a:rPr lang="en-US" dirty="0" err="1" smtClean="0">
                <a:latin typeface="Marker Felt"/>
                <a:cs typeface="Marker Felt"/>
              </a:rPr>
              <a:t>http://redwine.sdrclabs.in/projects/sdrc-laresumex</a:t>
            </a:r>
            <a:r>
              <a:rPr lang="en-US" dirty="0" smtClean="0">
                <a:latin typeface="Marker Felt"/>
                <a:cs typeface="Marker Felt"/>
              </a:rPr>
              <a:t/>
            </a:r>
            <a:br>
              <a:rPr lang="en-US" dirty="0" smtClean="0">
                <a:latin typeface="Marker Felt"/>
                <a:cs typeface="Marker Felt"/>
              </a:rPr>
            </a:br>
            <a:r>
              <a:rPr lang="en-US" dirty="0" smtClean="0">
                <a:latin typeface="Marker Felt"/>
                <a:cs typeface="Marker Felt"/>
              </a:rPr>
              <a:t/>
            </a:r>
            <a:br>
              <a:rPr lang="en-US" dirty="0" smtClean="0">
                <a:latin typeface="Marker Felt"/>
                <a:cs typeface="Marker Felt"/>
              </a:rPr>
            </a:br>
            <a:r>
              <a:rPr lang="en-US" dirty="0" smtClean="0">
                <a:latin typeface="Marker Felt"/>
                <a:cs typeface="Marker Felt"/>
              </a:rPr>
              <a:t/>
            </a:r>
            <a:br>
              <a:rPr lang="en-US" dirty="0" smtClean="0">
                <a:latin typeface="Marker Felt"/>
                <a:cs typeface="Marker Felt"/>
              </a:rPr>
            </a:br>
            <a:r>
              <a:rPr lang="en-US" dirty="0" err="1" smtClean="0">
                <a:latin typeface="Apple Casual"/>
                <a:cs typeface="Apple Casual"/>
              </a:rPr>
              <a:t>samar@sicsr.ac.in</a:t>
            </a:r>
            <a:r>
              <a:rPr lang="en-US" dirty="0" smtClean="0">
                <a:latin typeface="Apple Casual"/>
                <a:cs typeface="Apple Casual"/>
              </a:rPr>
              <a:t/>
            </a:r>
            <a:br>
              <a:rPr lang="en-US" dirty="0" smtClean="0">
                <a:latin typeface="Apple Casual"/>
                <a:cs typeface="Apple Casual"/>
              </a:rPr>
            </a:br>
            <a:r>
              <a:rPr lang="en-US" dirty="0" smtClean="0">
                <a:latin typeface="Apple Casual"/>
                <a:cs typeface="Apple Casual"/>
              </a:rPr>
              <a:t>10030142031@sicsr.ac.in</a:t>
            </a:r>
            <a:endParaRPr lang="en-US" dirty="0">
              <a:latin typeface="Apple Casual"/>
              <a:cs typeface="Apple Casu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55915" y="2261475"/>
            <a:ext cx="6767523" cy="1508105"/>
          </a:xfrm>
          <a:prstGeom prst="rect">
            <a:avLst/>
          </a:prstGeom>
          <a:effectLst>
            <a:outerShdw blurRad="50800" dist="38100" dir="8100000" algn="bl" rotWithShape="0">
              <a:srgbClr val="000000">
                <a:alpha val="43000"/>
              </a:srgbClr>
            </a:outerShdw>
          </a:effectLst>
          <a:scene3d>
            <a:camera prst="orthographicFront"/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accent3">
                <a:shade val="70000"/>
                <a:satMod val="105000"/>
              </a:schemeClr>
            </a:contourClr>
          </a:sp3d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  <a:sp3d extrusionH="57150">
              <a:bevelT w="57150" h="38100" prst="hardEdge"/>
            </a:sp3d>
          </a:bodyPr>
          <a:lstStyle/>
          <a:p>
            <a:r>
              <a:rPr lang="en-US" sz="9200" b="1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Thank You</a:t>
            </a:r>
            <a:endParaRPr lang="en-US" sz="9200" b="1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dirty="0" smtClean="0">
                <a:ln>
                  <a:solidFill>
                    <a:srgbClr val="000000"/>
                  </a:solidFill>
                </a:ln>
                <a:latin typeface="Marker Felt"/>
                <a:cs typeface="Marker Felt"/>
              </a:rPr>
              <a:t>Thoughts behind La-Resume-X</a:t>
            </a:r>
            <a:endParaRPr lang="en-US" sz="4800" dirty="0">
              <a:ln>
                <a:solidFill>
                  <a:srgbClr val="000000"/>
                </a:solidFill>
              </a:ln>
              <a:latin typeface="Marker Felt"/>
              <a:cs typeface="Marker Fe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734830"/>
            <a:ext cx="8503920" cy="4572000"/>
          </a:xfrm>
        </p:spPr>
        <p:txBody>
          <a:bodyPr/>
          <a:lstStyle/>
          <a:p>
            <a:pPr algn="just"/>
            <a:r>
              <a:rPr lang="en-US" dirty="0" smtClean="0">
                <a:latin typeface="Trebuchet MS"/>
                <a:cs typeface="Trebuchet MS"/>
              </a:rPr>
              <a:t>Students  have to fill their details again and again for every company that comes.</a:t>
            </a:r>
          </a:p>
          <a:p>
            <a:pPr algn="just"/>
            <a:r>
              <a:rPr lang="en-US" dirty="0" smtClean="0">
                <a:latin typeface="Trebuchet MS"/>
                <a:cs typeface="Trebuchet MS"/>
              </a:rPr>
              <a:t>Placement Team needs to create form and manage the above pile of data every time.</a:t>
            </a:r>
          </a:p>
          <a:p>
            <a:pPr algn="just"/>
            <a:r>
              <a:rPr lang="en-US" dirty="0" smtClean="0">
                <a:latin typeface="Trebuchet MS"/>
                <a:cs typeface="Trebuchet MS"/>
              </a:rPr>
              <a:t>All resumes made by the students have to be in the same format.</a:t>
            </a:r>
          </a:p>
          <a:p>
            <a:pPr algn="just"/>
            <a:endParaRPr lang="en-US" dirty="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6000" dirty="0" smtClean="0">
                <a:ln>
                  <a:solidFill>
                    <a:srgbClr val="000000"/>
                  </a:solidFill>
                </a:ln>
                <a:latin typeface="Marker Felt"/>
                <a:cs typeface="Marker Felt"/>
              </a:rPr>
              <a:t>La-Resume-X solves these…</a:t>
            </a:r>
            <a:endParaRPr lang="en-US" sz="6000" dirty="0">
              <a:ln>
                <a:solidFill>
                  <a:srgbClr val="000000"/>
                </a:solidFill>
              </a:ln>
              <a:latin typeface="Marker Felt"/>
              <a:cs typeface="Marker Felt"/>
            </a:endParaRPr>
          </a:p>
        </p:txBody>
      </p:sp>
      <p:sp>
        <p:nvSpPr>
          <p:cNvPr id="12" name="Text Placeholder 4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projects.sdrclabs.in/laresumex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01752" y="290560"/>
            <a:ext cx="8534400" cy="758952"/>
          </a:xfrm>
        </p:spPr>
        <p:txBody>
          <a:bodyPr>
            <a:noAutofit/>
          </a:bodyPr>
          <a:lstStyle/>
          <a:p>
            <a:r>
              <a:rPr lang="en-US" sz="3400" dirty="0" smtClean="0">
                <a:latin typeface="Marker Felt"/>
                <a:cs typeface="Marker Felt"/>
              </a:rPr>
              <a:t>Students now need to  fill details only ONCE</a:t>
            </a:r>
            <a:endParaRPr lang="en-US" sz="3400" dirty="0">
              <a:latin typeface="Marker Felt"/>
              <a:cs typeface="Marker Felt"/>
            </a:endParaRPr>
          </a:p>
        </p:txBody>
      </p:sp>
      <p:pic>
        <p:nvPicPr>
          <p:cNvPr id="10" name="Picture 9" descr="strat.tif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5819" y="1717752"/>
            <a:ext cx="3303523" cy="1023899"/>
          </a:xfrm>
          <a:prstGeom prst="rect">
            <a:avLst/>
          </a:prstGeom>
        </p:spPr>
      </p:pic>
      <p:pic>
        <p:nvPicPr>
          <p:cNvPr id="12" name="Picture 11" descr="form1.tif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269" y="3031318"/>
            <a:ext cx="6925580" cy="2080851"/>
          </a:xfrm>
          <a:prstGeom prst="rect">
            <a:avLst/>
          </a:prstGeom>
        </p:spPr>
      </p:pic>
      <p:pic>
        <p:nvPicPr>
          <p:cNvPr id="13" name="Picture 12" descr="submit.tif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3039" y="5706899"/>
            <a:ext cx="4217866" cy="49817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Marker Felt"/>
                <a:cs typeface="Marker Felt"/>
              </a:rPr>
              <a:t>Can store resume and profiling information</a:t>
            </a:r>
            <a:endParaRPr lang="en-US" dirty="0">
              <a:latin typeface="Marker Felt"/>
              <a:cs typeface="Marker Felt"/>
            </a:endParaRPr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Profiling information </a:t>
            </a:r>
          </a:p>
          <a:p>
            <a:pPr lvl="1"/>
            <a:r>
              <a:rPr lang="en-US" dirty="0" smtClean="0"/>
              <a:t>Backlogs</a:t>
            </a:r>
          </a:p>
          <a:p>
            <a:pPr lvl="1"/>
            <a:r>
              <a:rPr lang="en-US" dirty="0" smtClean="0"/>
              <a:t>Strong and Weak Interests</a:t>
            </a:r>
          </a:p>
          <a:p>
            <a:pPr lvl="1"/>
            <a:r>
              <a:rPr lang="en-US" dirty="0" err="1" smtClean="0"/>
              <a:t>Sem</a:t>
            </a:r>
            <a:r>
              <a:rPr lang="en-US" dirty="0" smtClean="0"/>
              <a:t> –wise marks</a:t>
            </a:r>
          </a:p>
          <a:p>
            <a:pPr lvl="1"/>
            <a:r>
              <a:rPr lang="en-US" i="1" dirty="0" smtClean="0"/>
              <a:t>Your custom field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Resume Information</a:t>
            </a:r>
          </a:p>
          <a:p>
            <a:pPr lvl="1"/>
            <a:r>
              <a:rPr lang="en-US" dirty="0" smtClean="0"/>
              <a:t>The usual information that gets displayed on the resume</a:t>
            </a:r>
          </a:p>
          <a:p>
            <a:pPr lvl="1"/>
            <a:r>
              <a:rPr lang="en-US" dirty="0" smtClean="0"/>
              <a:t>Certifications, </a:t>
            </a:r>
            <a:r>
              <a:rPr lang="en-US" dirty="0" err="1" smtClean="0"/>
              <a:t>workex</a:t>
            </a:r>
            <a:r>
              <a:rPr lang="en-US" dirty="0" smtClean="0"/>
              <a:t> etc</a:t>
            </a:r>
          </a:p>
          <a:p>
            <a:pPr lvl="1"/>
            <a:r>
              <a:rPr lang="en-US" dirty="0" smtClean="0"/>
              <a:t>View HTML preview of the resume</a:t>
            </a:r>
          </a:p>
          <a:p>
            <a:pPr lvl="1"/>
            <a:endParaRPr lang="en-US" dirty="0" smtClean="0"/>
          </a:p>
        </p:txBody>
      </p:sp>
      <p:pic>
        <p:nvPicPr>
          <p:cNvPr id="20" name="Picture 19" descr="comsec.tif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3610" y="1527048"/>
            <a:ext cx="4302062" cy="2128487"/>
          </a:xfrm>
          <a:prstGeom prst="rect">
            <a:avLst/>
          </a:prstGeom>
        </p:spPr>
      </p:pic>
      <p:pic>
        <p:nvPicPr>
          <p:cNvPr id="21" name="Picture 20" descr="html.tif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353" y="3978113"/>
            <a:ext cx="3776319" cy="48355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Marker Felt"/>
                <a:cs typeface="Marker Felt"/>
              </a:rPr>
              <a:t>Students can update their resume</a:t>
            </a:r>
            <a:endParaRPr lang="en-US" dirty="0">
              <a:latin typeface="Marker Felt"/>
              <a:cs typeface="Marker Fe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Edit their resume and keep it updated</a:t>
            </a:r>
          </a:p>
          <a:p>
            <a:r>
              <a:rPr lang="en-US" dirty="0" smtClean="0"/>
              <a:t>Your resume is ready at a click</a:t>
            </a:r>
            <a:endParaRPr lang="en-US" dirty="0"/>
          </a:p>
        </p:txBody>
      </p:sp>
      <p:pic>
        <p:nvPicPr>
          <p:cNvPr id="4" name="Picture 3" descr="generate.tif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6445" y="2670782"/>
            <a:ext cx="5899707" cy="580299"/>
          </a:xfrm>
          <a:prstGeom prst="rect">
            <a:avLst/>
          </a:prstGeom>
        </p:spPr>
      </p:pic>
      <p:pic>
        <p:nvPicPr>
          <p:cNvPr id="5" name="Picture 4" descr="pdf.tif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3601" y="3467935"/>
            <a:ext cx="3705688" cy="284796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819684" y="360906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Marker Felt"/>
                <a:cs typeface="Marker Felt"/>
              </a:rPr>
              <a:t>Apply to companies that come.</a:t>
            </a:r>
            <a:endParaRPr lang="en-US" dirty="0">
              <a:latin typeface="Marker Felt"/>
              <a:cs typeface="Marker Fe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dirty="0" smtClean="0"/>
              <a:t>Can view a list of companies that are coming for them.</a:t>
            </a:r>
          </a:p>
          <a:p>
            <a:pPr algn="just"/>
            <a:r>
              <a:rPr lang="en-US" dirty="0" smtClean="0"/>
              <a:t>View the company related information like eligibility etc</a:t>
            </a:r>
          </a:p>
          <a:p>
            <a:pPr algn="just"/>
            <a:r>
              <a:rPr lang="en-US" dirty="0" smtClean="0"/>
              <a:t>Tick to apply / or un-tick to not apply anytime before the deadline date.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5700" dirty="0" smtClean="0">
                <a:ln>
                  <a:solidFill>
                    <a:schemeClr val="tx1"/>
                  </a:solidFill>
                </a:ln>
                <a:latin typeface="Marker Felt"/>
                <a:cs typeface="Marker Felt"/>
              </a:rPr>
              <a:t>For the Placement Team </a:t>
            </a:r>
            <a:r>
              <a:rPr lang="en-US" sz="5700" dirty="0" err="1" smtClean="0">
                <a:ln>
                  <a:solidFill>
                    <a:schemeClr val="tx1"/>
                  </a:solidFill>
                </a:ln>
                <a:latin typeface="Marker Felt"/>
                <a:cs typeface="Marker Felt"/>
              </a:rPr>
              <a:t>Admins</a:t>
            </a:r>
            <a:endParaRPr lang="en-US" sz="5700" dirty="0">
              <a:ln>
                <a:solidFill>
                  <a:schemeClr val="tx1"/>
                </a:solidFill>
              </a:ln>
              <a:latin typeface="Marker Felt"/>
              <a:cs typeface="Marker Felt"/>
            </a:endParaRPr>
          </a:p>
        </p:txBody>
      </p:sp>
      <p:sp>
        <p:nvSpPr>
          <p:cNvPr id="4" name="Text Placeholder 4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projects.sdrclabs.in/laresumex/admin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Marker Felt"/>
                <a:cs typeface="Marker Felt"/>
              </a:rPr>
              <a:t>Add incoming companies in the DB</a:t>
            </a:r>
            <a:endParaRPr lang="en-US" dirty="0">
              <a:latin typeface="Marker Felt"/>
              <a:cs typeface="Marker Felt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dirty="0" smtClean="0"/>
              <a:t>Add all details related to the company</a:t>
            </a:r>
          </a:p>
          <a:p>
            <a:pPr lvl="1" algn="just"/>
            <a:r>
              <a:rPr lang="en-US" dirty="0" smtClean="0"/>
              <a:t>Name</a:t>
            </a:r>
          </a:p>
          <a:p>
            <a:pPr lvl="1" algn="just"/>
            <a:r>
              <a:rPr lang="en-US" dirty="0" smtClean="0"/>
              <a:t>Eligibility</a:t>
            </a:r>
          </a:p>
          <a:p>
            <a:pPr lvl="1" algn="just"/>
            <a:r>
              <a:rPr lang="en-US" dirty="0" smtClean="0"/>
              <a:t>For which group of students.</a:t>
            </a:r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Inform  students about this company</a:t>
            </a:r>
          </a:p>
          <a:p>
            <a:pPr lvl="1" algn="just"/>
            <a:r>
              <a:rPr lang="en-US" dirty="0" smtClean="0"/>
              <a:t>A mail would be sent to the group of students informing about the company.</a:t>
            </a:r>
          </a:p>
          <a:p>
            <a:pPr algn="just"/>
            <a:endParaRPr lang="en-US" dirty="0" smtClean="0"/>
          </a:p>
          <a:p>
            <a:pPr algn="just">
              <a:buNone/>
            </a:pPr>
            <a:endParaRPr lang="en-US" dirty="0" smtClean="0"/>
          </a:p>
          <a:p>
            <a:pPr lvl="1" algn="just"/>
            <a:endParaRPr lang="en-US" dirty="0"/>
          </a:p>
        </p:txBody>
      </p:sp>
      <p:pic>
        <p:nvPicPr>
          <p:cNvPr id="5" name="Picture 4" descr="comp-add.tif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626" y="3283785"/>
            <a:ext cx="7545723" cy="684651"/>
          </a:xfrm>
          <a:prstGeom prst="rect">
            <a:avLst/>
          </a:prstGeom>
        </p:spPr>
      </p:pic>
      <p:pic>
        <p:nvPicPr>
          <p:cNvPr id="7" name="Picture 6" descr="mail.tif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1427" y="5070348"/>
            <a:ext cx="3850246" cy="120879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Civic.thmx</Template>
  <TotalTime>467</TotalTime>
  <Words>537</Words>
  <Application>Microsoft Macintosh PowerPoint</Application>
  <PresentationFormat>On-screen Show (4:3)</PresentationFormat>
  <Paragraphs>67</Paragraphs>
  <Slides>17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Civic</vt:lpstr>
      <vt:lpstr>La-Resume-X</vt:lpstr>
      <vt:lpstr>Thoughts behind La-Resume-X</vt:lpstr>
      <vt:lpstr>La-Resume-X solves these…</vt:lpstr>
      <vt:lpstr>Students now need to  fill details only ONCE</vt:lpstr>
      <vt:lpstr>Can store resume and profiling information</vt:lpstr>
      <vt:lpstr>Students can update their resume</vt:lpstr>
      <vt:lpstr>Apply to companies that come.</vt:lpstr>
      <vt:lpstr>For the Placement Team Admins</vt:lpstr>
      <vt:lpstr>Add incoming companies in the DB</vt:lpstr>
      <vt:lpstr>Record Placements</vt:lpstr>
      <vt:lpstr>Other Admin features</vt:lpstr>
      <vt:lpstr>Slide 12</vt:lpstr>
      <vt:lpstr>Slide 13</vt:lpstr>
      <vt:lpstr>Adding of custom fields</vt:lpstr>
      <vt:lpstr>Our software grows</vt:lpstr>
      <vt:lpstr>Any questions, reports, problems, issues, bugs, compliments   write to us at   http://redwine.sdrclabs.in/projects/sdrc-laresumex   samar@sicsr.ac.in 10030142031@sicsr.ac.in</vt:lpstr>
      <vt:lpstr>Slide 17</vt:lpstr>
    </vt:vector>
  </TitlesOfParts>
  <Company>EMC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La-Resume-X</dc:title>
  <dc:creator>Apoorva</dc:creator>
  <cp:lastModifiedBy>Apoorva</cp:lastModifiedBy>
  <cp:revision>38</cp:revision>
  <dcterms:created xsi:type="dcterms:W3CDTF">2011-09-10T17:24:32Z</dcterms:created>
  <dcterms:modified xsi:type="dcterms:W3CDTF">2011-09-10T17:25:30Z</dcterms:modified>
</cp:coreProperties>
</file>