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Default Extension="tiff" ContentType="image/tiff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3BCF82-2A59-3043-AF7A-E2F1B1A052D0}" type="datetimeFigureOut">
              <a:rPr lang="en-US" smtClean="0"/>
              <a:t>9/9/11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B526A3-3A4B-924A-8B4E-896C974D108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tif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tiff"/><Relationship Id="rId3" Type="http://schemas.openxmlformats.org/officeDocument/2006/relationships/image" Target="../media/image16.tiff"/><Relationship Id="rId5" Type="http://schemas.openxmlformats.org/officeDocument/2006/relationships/image" Target="../media/image18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3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3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3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3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425" y="3966882"/>
            <a:ext cx="6762749" cy="1752600"/>
          </a:xfrm>
        </p:spPr>
        <p:txBody>
          <a:bodyPr/>
          <a:lstStyle/>
          <a:p>
            <a:r>
              <a:rPr lang="en-US" dirty="0" smtClean="0"/>
              <a:t>More than just resume In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Marker Felt"/>
                <a:cs typeface="Marker Felt"/>
              </a:rPr>
              <a:t>La-Resume-X</a:t>
            </a:r>
            <a:endParaRPr 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Marker Felt"/>
              <a:cs typeface="Marker Fe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29" y="3966882"/>
            <a:ext cx="1146145" cy="492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/ Edit information  about placed students.</a:t>
            </a:r>
          </a:p>
          <a:p>
            <a:pPr lvl="1"/>
            <a:r>
              <a:rPr lang="en-US" dirty="0" smtClean="0"/>
              <a:t>Store information of which student got placed in which company</a:t>
            </a:r>
          </a:p>
          <a:p>
            <a:pPr lvl="1"/>
            <a:r>
              <a:rPr lang="en-US" dirty="0" smtClean="0"/>
              <a:t>The starting stipend and the offered salary</a:t>
            </a:r>
          </a:p>
          <a:p>
            <a:pPr lvl="1"/>
            <a:r>
              <a:rPr lang="en-US" dirty="0" smtClean="0"/>
              <a:t>The offered profile etc</a:t>
            </a:r>
          </a:p>
          <a:p>
            <a:pPr lvl="1"/>
            <a:endParaRPr lang="en-US" dirty="0"/>
          </a:p>
        </p:txBody>
      </p:sp>
      <p:pic>
        <p:nvPicPr>
          <p:cNvPr id="5" name="Picture 4" descr="got placed.tif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680" y="3934346"/>
            <a:ext cx="9810909" cy="85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9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Other Admin features</a:t>
            </a:r>
            <a:endParaRPr lang="en-US" sz="59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Get a list of all placed and not-placed students</a:t>
            </a:r>
          </a:p>
          <a:p>
            <a:pPr algn="just"/>
            <a:r>
              <a:rPr lang="en-US" dirty="0" smtClean="0"/>
              <a:t>Fetch a list students</a:t>
            </a:r>
          </a:p>
          <a:p>
            <a:pPr lvl="1" algn="just"/>
            <a:r>
              <a:rPr lang="en-US" dirty="0" smtClean="0"/>
              <a:t>Select the company , and the fields</a:t>
            </a:r>
          </a:p>
          <a:p>
            <a:pPr lvl="1" algn="just"/>
            <a:r>
              <a:rPr lang="en-US" dirty="0" smtClean="0"/>
              <a:t>This will automatically fetch the fields of students applied for that company. And create a spreadsheet. This can be directly sent to the company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Select a group (batch) and the fields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This will generate the spreadsheet for all students in that batch (group). This can be used for analyzing and profiling</a:t>
            </a:r>
            <a:endParaRPr lang="en-US" dirty="0"/>
          </a:p>
        </p:txBody>
      </p:sp>
      <p:pic>
        <p:nvPicPr>
          <p:cNvPr id="15" name="Content Placeholder 6" descr="admin.tiff"/>
          <p:cNvPicPr>
            <a:picLocks noChangeAspect="1"/>
          </p:cNvPicPr>
          <p:nvPr/>
        </p:nvPicPr>
        <p:blipFill>
          <a:blip r:embed="rId2"/>
          <a:srcRect t="-27954" b="-27954"/>
          <a:stretch>
            <a:fillRect/>
          </a:stretch>
        </p:blipFill>
        <p:spPr>
          <a:xfrm>
            <a:off x="526607" y="383689"/>
            <a:ext cx="1123186" cy="6038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etch butto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6" y="285122"/>
            <a:ext cx="3141503" cy="297169"/>
          </a:xfrm>
          <a:prstGeom prst="rect">
            <a:avLst/>
          </a:prstGeom>
        </p:spPr>
      </p:pic>
      <p:pic>
        <p:nvPicPr>
          <p:cNvPr id="6" name="Picture 5" descr="fetch-selec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370" y="582291"/>
            <a:ext cx="4655636" cy="1935604"/>
          </a:xfrm>
          <a:prstGeom prst="rect">
            <a:avLst/>
          </a:prstGeom>
        </p:spPr>
      </p:pic>
      <p:pic>
        <p:nvPicPr>
          <p:cNvPr id="7" name="Picture 6" descr="fetch-fields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6" y="2843842"/>
            <a:ext cx="7937500" cy="1536700"/>
          </a:xfrm>
          <a:prstGeom prst="rect">
            <a:avLst/>
          </a:prstGeom>
        </p:spPr>
      </p:pic>
      <p:pic>
        <p:nvPicPr>
          <p:cNvPr id="8" name="Picture 7" descr="fetch xl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10" y="5367758"/>
            <a:ext cx="2717800" cy="812800"/>
          </a:xfrm>
          <a:prstGeom prst="rect">
            <a:avLst/>
          </a:prstGeom>
        </p:spPr>
      </p:pic>
      <p:pic>
        <p:nvPicPr>
          <p:cNvPr id="9" name="Picture 8" descr="fech button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510" y="4659208"/>
            <a:ext cx="22860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In case of company related fields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case of more information required for the whole process, More fields can be added</a:t>
            </a:r>
          </a:p>
          <a:p>
            <a:pPr lvl="1"/>
            <a:r>
              <a:rPr lang="en-US" dirty="0" smtClean="0"/>
              <a:t>Just enter the field name, and type of question</a:t>
            </a:r>
          </a:p>
          <a:p>
            <a:pPr lvl="1"/>
            <a:r>
              <a:rPr lang="en-US" dirty="0" smtClean="0"/>
              <a:t>It will </a:t>
            </a:r>
            <a:r>
              <a:rPr lang="en-US" dirty="0" smtClean="0"/>
              <a:t>a</a:t>
            </a:r>
            <a:r>
              <a:rPr lang="en-US" dirty="0" smtClean="0"/>
              <a:t>utomatically appear as a question to students</a:t>
            </a:r>
          </a:p>
          <a:p>
            <a:pPr lvl="1"/>
            <a:r>
              <a:rPr lang="en-US" dirty="0" smtClean="0"/>
              <a:t>It will also appear as a field for you to fetch data.</a:t>
            </a:r>
          </a:p>
        </p:txBody>
      </p:sp>
      <p:pic>
        <p:nvPicPr>
          <p:cNvPr id="4" name="Picture 3" descr="compspecific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797300"/>
            <a:ext cx="6388100" cy="368300"/>
          </a:xfrm>
          <a:prstGeom prst="rect">
            <a:avLst/>
          </a:prstGeom>
        </p:spPr>
      </p:pic>
      <p:pic>
        <p:nvPicPr>
          <p:cNvPr id="5" name="Picture 4" descr="ass cs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38" y="4352803"/>
            <a:ext cx="5318873" cy="1808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350" y="5483465"/>
            <a:ext cx="8534400" cy="758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questions, reports, problems, issues, bugs, compliments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to us 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http://redwine.sdrclabs.in/projects/sdrc-laresumex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samar@sicsr.ac.in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10030142031@sicsr.ac.in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915" y="2261475"/>
            <a:ext cx="6767523" cy="1508105"/>
          </a:xfrm>
          <a:prstGeom prst="rect">
            <a:avLst/>
          </a:prstGeom>
          <a:effectLst>
            <a:outerShdw blurRad="50800" dist="38100" dir="8100000" algn="b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accent3">
                <a:shade val="70000"/>
                <a:satMod val="105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  <a:sp3d extrusionH="57150">
              <a:bevelT w="57150" h="38100" prst="hardEdge"/>
            </a:sp3d>
          </a:bodyPr>
          <a:lstStyle/>
          <a:p>
            <a:r>
              <a:rPr lang="en-US" sz="9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9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Thoughts behind La-Resume-</a:t>
            </a:r>
            <a:r>
              <a:rPr lang="en-US" sz="48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X</a:t>
            </a:r>
            <a:endParaRPr lang="en-US" sz="48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34830"/>
            <a:ext cx="850392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Trebuchet MS"/>
                <a:cs typeface="Trebuchet MS"/>
              </a:rPr>
              <a:t>Students  have to fill their details again and again for every company that comes.</a:t>
            </a:r>
          </a:p>
          <a:p>
            <a:pPr algn="just"/>
            <a:r>
              <a:rPr lang="en-US" dirty="0" smtClean="0">
                <a:latin typeface="Trebuchet MS"/>
                <a:cs typeface="Trebuchet MS"/>
              </a:rPr>
              <a:t>Placement Team needs to create form and manage the above pile of data every time.</a:t>
            </a:r>
          </a:p>
          <a:p>
            <a:pPr algn="just"/>
            <a:r>
              <a:rPr lang="en-US" dirty="0" smtClean="0">
                <a:latin typeface="Trebuchet MS"/>
                <a:cs typeface="Trebuchet MS"/>
              </a:rPr>
              <a:t>All resumes made by the students have to be in the same format.</a:t>
            </a:r>
          </a:p>
          <a:p>
            <a:pPr algn="just"/>
            <a:endParaRPr lang="en-US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La-Resume-X solves these…</a:t>
            </a:r>
            <a:endParaRPr lang="en-US" sz="60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1752" y="290560"/>
            <a:ext cx="8534400" cy="758952"/>
          </a:xfrm>
        </p:spPr>
        <p:txBody>
          <a:bodyPr>
            <a:noAutofit/>
          </a:bodyPr>
          <a:lstStyle/>
          <a:p>
            <a:r>
              <a:rPr lang="en-US" sz="3400" dirty="0" smtClean="0">
                <a:latin typeface="Marker Felt"/>
                <a:cs typeface="Marker Felt"/>
              </a:rPr>
              <a:t>Students now need to  fill details only ONCE</a:t>
            </a:r>
            <a:endParaRPr lang="en-US" sz="3400" dirty="0">
              <a:latin typeface="Marker Felt"/>
              <a:cs typeface="Marker Felt"/>
            </a:endParaRPr>
          </a:p>
        </p:txBody>
      </p:sp>
      <p:pic>
        <p:nvPicPr>
          <p:cNvPr id="10" name="Picture 9" descr="stra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19" y="1717752"/>
            <a:ext cx="3303523" cy="1023899"/>
          </a:xfrm>
          <a:prstGeom prst="rect">
            <a:avLst/>
          </a:prstGeom>
        </p:spPr>
      </p:pic>
      <p:pic>
        <p:nvPicPr>
          <p:cNvPr id="12" name="Picture 11" descr="form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9" y="3031318"/>
            <a:ext cx="6925580" cy="2080851"/>
          </a:xfrm>
          <a:prstGeom prst="rect">
            <a:avLst/>
          </a:prstGeom>
        </p:spPr>
      </p:pic>
      <p:pic>
        <p:nvPicPr>
          <p:cNvPr id="13" name="Picture 12" descr="submi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39" y="5706899"/>
            <a:ext cx="4217866" cy="498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Can store resume and profiling information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Profiling information </a:t>
            </a:r>
          </a:p>
          <a:p>
            <a:pPr lvl="1"/>
            <a:r>
              <a:rPr lang="en-US" dirty="0" smtClean="0"/>
              <a:t>Backlogs</a:t>
            </a:r>
          </a:p>
          <a:p>
            <a:pPr lvl="1"/>
            <a:r>
              <a:rPr lang="en-US" dirty="0" smtClean="0"/>
              <a:t>Strong and Weak Interests</a:t>
            </a:r>
          </a:p>
          <a:p>
            <a:pPr lvl="1"/>
            <a:r>
              <a:rPr lang="en-US" dirty="0" err="1" smtClean="0"/>
              <a:t>Sem</a:t>
            </a:r>
            <a:r>
              <a:rPr lang="en-US" dirty="0" smtClean="0"/>
              <a:t> –wise marks etc</a:t>
            </a:r>
          </a:p>
          <a:p>
            <a:endParaRPr lang="en-US" dirty="0" smtClean="0"/>
          </a:p>
          <a:p>
            <a:r>
              <a:rPr lang="en-US" dirty="0" smtClean="0"/>
              <a:t>Resume Information</a:t>
            </a:r>
          </a:p>
          <a:p>
            <a:pPr lvl="1"/>
            <a:r>
              <a:rPr lang="en-US" dirty="0" smtClean="0"/>
              <a:t>The usual information that gets </a:t>
            </a:r>
            <a:r>
              <a:rPr lang="en-US" dirty="0" err="1" smtClean="0"/>
              <a:t>dsiplayed</a:t>
            </a:r>
            <a:r>
              <a:rPr lang="en-US" dirty="0" smtClean="0"/>
              <a:t> on the resume</a:t>
            </a:r>
          </a:p>
          <a:p>
            <a:pPr lvl="1"/>
            <a:r>
              <a:rPr lang="en-US" dirty="0" smtClean="0"/>
              <a:t>Certifications, </a:t>
            </a:r>
            <a:r>
              <a:rPr lang="en-US" dirty="0" err="1" smtClean="0"/>
              <a:t>workex</a:t>
            </a:r>
            <a:r>
              <a:rPr lang="en-US" dirty="0" smtClean="0"/>
              <a:t> etc</a:t>
            </a:r>
          </a:p>
          <a:p>
            <a:pPr lvl="1"/>
            <a:r>
              <a:rPr lang="en-US" dirty="0" smtClean="0"/>
              <a:t>View HTML preview of the resume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" name="Picture 19" descr="comsec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0" y="1527048"/>
            <a:ext cx="4302062" cy="2128487"/>
          </a:xfrm>
          <a:prstGeom prst="rect">
            <a:avLst/>
          </a:prstGeom>
        </p:spPr>
      </p:pic>
      <p:pic>
        <p:nvPicPr>
          <p:cNvPr id="21" name="Picture 20" descr="html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53" y="4677843"/>
            <a:ext cx="3776319" cy="483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Students can update their resume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their resume and keep it updated</a:t>
            </a:r>
          </a:p>
          <a:p>
            <a:r>
              <a:rPr lang="en-US" dirty="0" smtClean="0"/>
              <a:t>Your resume is ready at a click</a:t>
            </a:r>
            <a:endParaRPr lang="en-US" dirty="0"/>
          </a:p>
        </p:txBody>
      </p:sp>
      <p:pic>
        <p:nvPicPr>
          <p:cNvPr id="4" name="Picture 3" descr="generat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45" y="2670782"/>
            <a:ext cx="5899707" cy="580299"/>
          </a:xfrm>
          <a:prstGeom prst="rect">
            <a:avLst/>
          </a:prstGeom>
        </p:spPr>
      </p:pic>
      <p:pic>
        <p:nvPicPr>
          <p:cNvPr id="5" name="Picture 4" descr="pdf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01" y="3467935"/>
            <a:ext cx="3705688" cy="2847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9684" y="36090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Apply to companies that come.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view a list of companies that are coming for them.</a:t>
            </a:r>
          </a:p>
          <a:p>
            <a:pPr algn="just"/>
            <a:r>
              <a:rPr lang="en-US" dirty="0" smtClean="0"/>
              <a:t>View the company related information like eligibility etc</a:t>
            </a:r>
          </a:p>
          <a:p>
            <a:pPr algn="just"/>
            <a:r>
              <a:rPr lang="en-US" dirty="0" smtClean="0"/>
              <a:t>Tick to apply / or un-tick to not apply anytime before the deadline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700" dirty="0" smtClean="0">
                <a:ln>
                  <a:solidFill>
                    <a:schemeClr val="tx1"/>
                  </a:solidFill>
                </a:ln>
                <a:latin typeface="Marker Felt"/>
                <a:cs typeface="Marker Felt"/>
              </a:rPr>
              <a:t>For the Placement Team </a:t>
            </a:r>
            <a:r>
              <a:rPr lang="en-US" sz="5700" dirty="0" err="1" smtClean="0">
                <a:ln>
                  <a:solidFill>
                    <a:schemeClr val="tx1"/>
                  </a:solidFill>
                </a:ln>
                <a:latin typeface="Marker Felt"/>
                <a:cs typeface="Marker Felt"/>
              </a:rPr>
              <a:t>Admins</a:t>
            </a:r>
            <a:endParaRPr lang="en-US" sz="5700" dirty="0">
              <a:ln>
                <a:solidFill>
                  <a:schemeClr val="tx1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projects.sdrclabs.in/laresumex/admin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Add incoming companies in the DB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Add all details related to the company</a:t>
            </a:r>
          </a:p>
          <a:p>
            <a:pPr lvl="1" algn="just"/>
            <a:r>
              <a:rPr lang="en-US" dirty="0" smtClean="0"/>
              <a:t>Name</a:t>
            </a:r>
          </a:p>
          <a:p>
            <a:pPr lvl="1" algn="just"/>
            <a:r>
              <a:rPr lang="en-US" dirty="0" smtClean="0"/>
              <a:t>Eligibility</a:t>
            </a:r>
          </a:p>
          <a:p>
            <a:pPr lvl="1" algn="just"/>
            <a:r>
              <a:rPr lang="en-US" dirty="0" smtClean="0"/>
              <a:t>For which group of students.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Inform  students about this company</a:t>
            </a:r>
          </a:p>
          <a:p>
            <a:pPr lvl="1" algn="just"/>
            <a:r>
              <a:rPr lang="en-US" dirty="0" smtClean="0"/>
              <a:t>A mail would be sent to the group of students informing about the company.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lvl="1" algn="just"/>
            <a:endParaRPr lang="en-US" dirty="0"/>
          </a:p>
        </p:txBody>
      </p:sp>
      <p:pic>
        <p:nvPicPr>
          <p:cNvPr id="5" name="Picture 4" descr="comp-ad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6" y="3283785"/>
            <a:ext cx="7545723" cy="684651"/>
          </a:xfrm>
          <a:prstGeom prst="rect">
            <a:avLst/>
          </a:prstGeom>
        </p:spPr>
      </p:pic>
      <p:pic>
        <p:nvPicPr>
          <p:cNvPr id="7" name="Picture 6" descr="mail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427" y="5070348"/>
            <a:ext cx="3850246" cy="1208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451</TotalTime>
  <Words>483</Words>
  <Application>Microsoft Macintosh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La-Resume-X</vt:lpstr>
      <vt:lpstr>Thoughts behind La-Resume-X</vt:lpstr>
      <vt:lpstr>La-Resume-X solves these…</vt:lpstr>
      <vt:lpstr>Students now need to  fill details only ONCE</vt:lpstr>
      <vt:lpstr>Can store resume and profiling information</vt:lpstr>
      <vt:lpstr>Students can update their resume</vt:lpstr>
      <vt:lpstr>Apply to companies that come.</vt:lpstr>
      <vt:lpstr>For the Placement Team Admins</vt:lpstr>
      <vt:lpstr>Add incoming companies in the DB</vt:lpstr>
      <vt:lpstr>Slide 10</vt:lpstr>
      <vt:lpstr>Other Admin features</vt:lpstr>
      <vt:lpstr>Slide 12</vt:lpstr>
      <vt:lpstr>Slide 13</vt:lpstr>
      <vt:lpstr>In case of company related fields</vt:lpstr>
      <vt:lpstr>Any questions, reports, problems, issues, bugs, compliments   write to us at   http://redwine.sdrclabs.in/projects/sdrc-laresumex   samar@sicsr.ac.in 10030142031@sicsr.ac.in</vt:lpstr>
      <vt:lpstr>Slide 16</vt:lpstr>
    </vt:vector>
  </TitlesOfParts>
  <Company>EMC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La-Resume-X</dc:title>
  <dc:creator>Apoorva</dc:creator>
  <cp:lastModifiedBy>Apoorva</cp:lastModifiedBy>
  <cp:revision>29</cp:revision>
  <dcterms:created xsi:type="dcterms:W3CDTF">2011-09-09T05:56:23Z</dcterms:created>
  <dcterms:modified xsi:type="dcterms:W3CDTF">2011-09-09T13:27:40Z</dcterms:modified>
</cp:coreProperties>
</file>