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3942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71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73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66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63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6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52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80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22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1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37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54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AIDS Foundation Houston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Community Needs Assessment: </a:t>
            </a:r>
            <a:r>
              <a:rPr lang="en" dirty="0" smtClean="0"/>
              <a:t>HIV/AIDS</a:t>
            </a:r>
          </a:p>
          <a:p>
            <a:pPr algn="ctr">
              <a:spcBef>
                <a:spcPts val="0"/>
              </a:spcBef>
              <a:buNone/>
            </a:pPr>
            <a:r>
              <a:rPr lang="en" sz="1500" dirty="0" smtClean="0"/>
              <a:t>Strategists: Zohra Baig, Reilly Brooks, Blessing Falade, Allison Yu, Sawyer Knight</a:t>
            </a:r>
            <a:endParaRPr lang="en" sz="15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 Study: Montrose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well-established resource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5 pillars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HIV testing in bars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AFH already has strong connections with them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stigma has already been broken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bring liaisons from city council and doctors/clinics to implement Montrose example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This Method?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Financially Feasible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Highly-influential individuals cultivate change in communities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Organic process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Impact: Assure a quality of life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Sustainable Prevention 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 Holistic care 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Destigmatize Community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Applicability to other cities 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Drop in numbers of HIV/AIDS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57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More than </a:t>
            </a:r>
            <a:r>
              <a:rPr lang="en" b="1"/>
              <a:t>27,000 Houstonians</a:t>
            </a:r>
            <a:r>
              <a:rPr lang="en"/>
              <a:t> live with HIV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People are </a:t>
            </a:r>
            <a:r>
              <a:rPr lang="en" b="1"/>
              <a:t>not connected</a:t>
            </a:r>
            <a:r>
              <a:rPr lang="en"/>
              <a:t> to resources that are available to in the Houston community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People who start treatment don’t always stay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 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stigma against high-risk individuals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HIV/AIDS no longer considered pre-existing condition, not protected through ACA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158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Develop a community needs assessment and </a:t>
            </a:r>
            <a:r>
              <a:rPr lang="en" b="1"/>
              <a:t>network</a:t>
            </a:r>
            <a:r>
              <a:rPr lang="en"/>
              <a:t> of </a:t>
            </a:r>
            <a:r>
              <a:rPr lang="en" b="1"/>
              <a:t>coordinated care</a:t>
            </a:r>
            <a:r>
              <a:rPr lang="en"/>
              <a:t> to </a:t>
            </a:r>
            <a:r>
              <a:rPr lang="en" b="1"/>
              <a:t>break down</a:t>
            </a:r>
            <a:r>
              <a:rPr lang="en"/>
              <a:t> the stigma around HIV/AIDs in order to create </a:t>
            </a:r>
            <a:r>
              <a:rPr lang="en" b="1"/>
              <a:t>systemic, sustainable treatment, prevention and advocacy. </a:t>
            </a:r>
            <a:r>
              <a:rPr lang="en"/>
              <a:t>Also, connect with </a:t>
            </a:r>
            <a:r>
              <a:rPr lang="en" b="1"/>
              <a:t>community allies</a:t>
            </a:r>
            <a:r>
              <a:rPr lang="en"/>
              <a:t> to ensure a </a:t>
            </a:r>
            <a:r>
              <a:rPr lang="en" b="1"/>
              <a:t>quality of life</a:t>
            </a:r>
            <a:r>
              <a:rPr lang="en"/>
              <a:t> in Houston that can be implemented to others cities around the country.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Bridge the Gap: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Mobilizing Community Support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00" y="1136725"/>
            <a:ext cx="7155045" cy="40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5 Pillars of Support  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122850"/>
            <a:ext cx="7322010" cy="4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3191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Concept Map: Tree of Implementation, Sustainability and Feasibility</a:t>
            </a:r>
            <a:r>
              <a:rPr lang="en" sz="4800"/>
              <a:t> 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t="13340" r="47045" b="42499"/>
          <a:stretch/>
        </p:blipFill>
        <p:spPr>
          <a:xfrm>
            <a:off x="0" y="1967975"/>
            <a:ext cx="9144000" cy="32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Liaisons and Resources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reach out to influential </a:t>
            </a:r>
            <a:r>
              <a:rPr lang="en" b="1"/>
              <a:t>community members </a:t>
            </a:r>
            <a:r>
              <a:rPr lang="en"/>
              <a:t>from city council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identify </a:t>
            </a:r>
            <a:r>
              <a:rPr lang="en" b="1"/>
              <a:t>liaisons</a:t>
            </a:r>
            <a:r>
              <a:rPr lang="en"/>
              <a:t> to high risk communities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active organizations or individuals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</a:t>
            </a:r>
            <a:r>
              <a:rPr lang="en" b="1"/>
              <a:t>database</a:t>
            </a:r>
            <a:r>
              <a:rPr lang="en"/>
              <a:t> of liaisons and resources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 Communities: Houston 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Montrose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Acres Home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Sunnyside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5th Ward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258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biz</vt:lpstr>
      <vt:lpstr>AIDS Foundation Houston</vt:lpstr>
      <vt:lpstr>The Problem</vt:lpstr>
      <vt:lpstr>Why? </vt:lpstr>
      <vt:lpstr>Goal</vt:lpstr>
      <vt:lpstr>Bridge the Gap:  Mobilizing Community Support</vt:lpstr>
      <vt:lpstr>5 Pillars of Support  </vt:lpstr>
      <vt:lpstr>Concept Map: Tree of Implementation, Sustainability and Feasibility </vt:lpstr>
      <vt:lpstr>Liaisons and Resources</vt:lpstr>
      <vt:lpstr>Target Communities: Houston </vt:lpstr>
      <vt:lpstr>Case Study: Montrose</vt:lpstr>
      <vt:lpstr>Why This Method?</vt:lpstr>
      <vt:lpstr>Impact: Assure a quality of life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AIDS Foundation Houston</dc:title>
  <dc:creator>Sawyer Knight</dc:creator>
  <cp:lastModifiedBy>Todd Knight</cp:lastModifiedBy>
  <cp:revision>3</cp:revision>
  <dcterms:modified xsi:type="dcterms:W3CDTF">2015-04-19T18:53:03Z</dcterms:modified>
</cp:coreProperties>
</file>