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9144000" cy="5143500"/>
  <p:defaultText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7837305" val="1054" revOS="4"/>
      <pr:smFileRevision xmlns:pr="smNativeData" xmlns="smNativeData" dt="1667837305" val="101"/>
      <pr:guideOptions xmlns:pr="smNativeData" xmlns="smNativeData" dt="1667837305"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varScale="1">
        <p:scale>
          <a:sx n="93" d="100"/>
          <a:sy n="93" d="100"/>
        </p:scale>
        <p:origin x="288" y="267"/>
      </p:cViewPr>
      <p:guideLst x="0" y="0">
        <p:guide orient="horz" pos="2880"/>
        <p:guide pos="2160"/>
      </p:guideLst>
    </p:cSldViewPr>
  </p:slideViewPr>
  <p:outlineViewPr>
    <p:cViewPr>
      <p:scale>
        <a:sx n="33" d="100"/>
        <a:sy n="33" d="100"/>
      </p:scale>
      <p:origin x="0" y="0"/>
    </p:cViewPr>
  </p:outlineViewPr>
  <p:sorterViewPr>
    <p:cViewPr>
      <p:scale>
        <a:sx n="20" d="100"/>
        <a:sy n="20" d="100"/>
      </p:scale>
      <p:origin x="0" y="0"/>
    </p:cViewPr>
  </p:sorterViewPr>
  <p:notesViewPr>
    <p:cSldViewPr>
      <p:cViewPr>
        <p:scale>
          <a:sx n="93" d="100"/>
          <a:sy n="93" d="100"/>
        </p:scale>
        <p:origin x="288" y="267"/>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rawings/_rels/vmlDrawing1.vml.rels><?xml version="1.0" encoding="UTF-8" standalone="yes" ?>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Slid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ERcAABwDAAAvIQAAoQUAABAgAAAmAAAACAAAAD2wAAAAAAAA"/>
              </a:ext>
            </a:extLst>
          </p:cNvSpPr>
          <p:nvPr>
            <p:ph type="ctrTitle"/>
          </p:nvPr>
        </p:nvSpPr>
        <p:spPr>
          <a:xfrm>
            <a:off x="3749675" y="505460"/>
            <a:ext cx="1644650" cy="409575"/>
          </a:xfrm>
        </p:spPr>
        <p:txBody>
          <a:bodyPr vert="horz" wrap="square" lIns="0" tIns="0" rIns="0" bIns="0" numCol="1" spcCol="215900" anchor="t">
            <a:prstTxWarp prst="textNoShape">
              <a:avLst/>
            </a:prstTxWarp>
          </a:bodyPr>
          <a:lstStyle>
            <a:lvl1pPr>
              <a:defRPr sz="2500" b="1" i="0" cap="none">
                <a:solidFill>
                  <a:srgbClr val="202729"/>
                </a:solidFill>
                <a:latin typeface="Trebuchet MS"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cAgAALgRAADQLwAAoRkAABAgAAAmAAAACAAAAD0wAAAAAAAA"/>
              </a:ext>
            </a:extLst>
          </p:cNvSpPr>
          <p:nvPr>
            <p:ph type="subTitle" idx="4"/>
          </p:nvPr>
        </p:nvSpPr>
        <p:spPr>
          <a:xfrm>
            <a:off x="1371600" y="2880360"/>
            <a:ext cx="6400800" cy="1285875"/>
          </a:xfrm>
        </p:spPr>
        <p:txBody>
          <a:bodyPr vert="horz" wrap="square" lIns="0" tIns="0" rIns="0" bIns="0" numCol="1" spcCol="215900" anchor="t">
            <a:prstTxWarp prst="textNoShape">
              <a:avLst/>
            </a:prstTxWarp>
          </a:bodyPr>
          <a:lstStyle/>
          <a:p>
            <a:pPr/>
          </a:p>
        </p:txBody>
      </p:sp>
      <p:sp>
        <p:nvSpPr>
          <p:cNvPr id="4"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IBMAAG0dAAAgJQAAAh8AABAgAAAmAAAACAAAADyAAAAAAAAA"/>
              </a:ext>
            </a:extLst>
          </p:cNvSpPr>
          <p:nvPr>
            <p:ph type="ftr" sz="quarter" idx="5"/>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G0dAADADwAAAh8AABAgAAAmAAAACAAAADyAAAAAAAAA"/>
              </a:ext>
            </a:extLst>
          </p:cNvSpPr>
          <p:nvPr>
            <p:ph type="dt" sz="half" idx="6"/>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FFEA3A1-EFD2-AB55-9C46-1900ED086A4C}" type="datetime1">
              <a:rPr lang="en-us" cap="none"/>
              <a:t/>
            </a:fld>
            <a:endParaRPr lang="en-us" cap="none"/>
          </a:p>
        </p:txBody>
      </p:sp>
      <p:sp>
        <p:nvSpPr>
          <p:cNvPr id="6" name="Holder 6"/>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gCgAAG0dAABwNQAAAh8AABAgAAAmAAAACAAAADyAAAAAAAAA"/>
              </a:ext>
            </a:extLst>
          </p:cNvSpPr>
          <p:nvPr>
            <p:ph type="sldNum" sz="quarter" idx="7"/>
          </p:nvPr>
        </p:nvSpPr>
        <p:spPr/>
        <p:txBody>
          <a:bodyPr vert="horz" wrap="square" lIns="0" tIns="0" rIns="0" bIns="0" numCol="1" spcCol="215900" anchor="t">
            <a:prstTxWarp prst="textNoShape">
              <a:avLst/>
            </a:prstTxWarp>
          </a:bodyPr>
          <a:lstStyle>
            <a:lvl1pPr algn="r">
              <a:defRPr cap="none">
                <a:solidFill>
                  <a:srgbClr val="8C8C8C"/>
                </a:solidFill>
              </a:defRPr>
            </a:lvl1pPr>
          </a:lstStyle>
          <a:p>
            <a:pPr/>
            <a:fld id="{3FFEC286-C8D2-AB34-9C46-3E618C086A6B}"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zhgAABwDAAByHwAAoQUAABAgAAAmAAAACAAAADyAAAAAAAAA"/>
              </a:ext>
            </a:extLst>
          </p:cNvSpPr>
          <p:nvPr>
            <p:ph type="title"/>
          </p:nvPr>
        </p:nvSpPr>
        <p:spPr/>
        <p:txBody>
          <a:bodyPr vert="horz" wrap="square" lIns="0" tIns="0" rIns="0" bIns="0" numCol="1" spcCol="215900" anchor="t">
            <a:prstTxWarp prst="textNoShape">
              <a:avLst/>
            </a:prstTxWarp>
          </a:bodyPr>
          <a:lstStyle>
            <a:lvl1pPr>
              <a:defRPr sz="2500" b="1" i="0" cap="none">
                <a:solidFill>
                  <a:srgbClr val="202729"/>
                </a:solidFill>
                <a:latin typeface="Trebuchet MS"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XgIAAH8HAADiNQAA9RUAABAgAAAmAAAACAAAADyAAAAAAAAA"/>
              </a:ext>
            </a:extLst>
          </p:cNvSpPr>
          <p:nvPr>
            <p:ph idx="1"/>
          </p:nvPr>
        </p:nvSpPr>
        <p:spPr/>
        <p:txBody>
          <a:bodyPr vert="horz" wrap="square" lIns="0" tIns="0" rIns="0" bIns="0" numCol="1" spcCol="215900" anchor="t">
            <a:prstTxWarp prst="textNoShape">
              <a:avLst/>
            </a:prstTxWarp>
          </a:bodyPr>
          <a:lstStyle>
            <a:lvl1pPr>
              <a:defRPr sz="1400" b="0" i="0" cap="none">
                <a:solidFill>
                  <a:srgbClr val="202729"/>
                </a:solidFill>
                <a:latin typeface="Trebuchet MS" pitchFamily="2" charset="0"/>
                <a:ea typeface="Calibri" pitchFamily="2" charset="0"/>
                <a:cs typeface="Calibri" pitchFamily="2" charset="0"/>
              </a:defRPr>
            </a:lvl1pPr>
          </a:lstStyle>
          <a:p>
            <a:pPr/>
          </a:p>
        </p:txBody>
      </p:sp>
      <p:sp>
        <p:nvSpPr>
          <p:cNvPr id="4"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IBMAAG0dAAAgJQAAAh8AABAgAAAmAAAACAAAADyAAAAAAAAA"/>
              </a:ext>
            </a:extLst>
          </p:cNvSpPr>
          <p:nvPr>
            <p:ph type="ftr" sz="quarter" idx="5"/>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G0dAADADwAAAh8AABAgAAAmAAAACAAAADyAAAAAAAAA"/>
              </a:ext>
            </a:extLst>
          </p:cNvSpPr>
          <p:nvPr>
            <p:ph type="dt" sz="half" idx="6"/>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FFE8DDB-95D2-AB7B-9C46-632EC3086A36}" type="datetime1">
              <a:rPr lang="en-us" cap="none"/>
              <a:t/>
            </a:fld>
            <a:endParaRPr lang="en-us" cap="none"/>
          </a:p>
        </p:txBody>
      </p:sp>
      <p:sp>
        <p:nvSpPr>
          <p:cNvPr id="6" name="Holder 6"/>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gCgAAG0dAABwNQAAAh8AABAgAAAmAAAACAAAADyAAAAAAAAA"/>
              </a:ext>
            </a:extLst>
          </p:cNvSpPr>
          <p:nvPr>
            <p:ph type="sldNum" sz="quarter" idx="7"/>
          </p:nvPr>
        </p:nvSpPr>
        <p:spPr/>
        <p:txBody>
          <a:bodyPr vert="horz" wrap="square" lIns="0" tIns="0" rIns="0" bIns="0" numCol="1" spcCol="215900" anchor="t">
            <a:prstTxWarp prst="textNoShape">
              <a:avLst/>
            </a:prstTxWarp>
          </a:bodyPr>
          <a:lstStyle>
            <a:lvl1pPr algn="r">
              <a:defRPr cap="none">
                <a:solidFill>
                  <a:srgbClr val="8C8C8C"/>
                </a:solidFill>
              </a:defRPr>
            </a:lvl1pPr>
          </a:lstStyle>
          <a:p>
            <a:pPr/>
            <a:fld id="{3FFECAA2-ECD2-AB3C-9C46-1A6984086A4F}"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zhgAABwDAAByHwAAoQUAABAgAAAmAAAACAAAADyAAAAAAAAA"/>
              </a:ext>
            </a:extLst>
          </p:cNvSpPr>
          <p:nvPr>
            <p:ph type="title"/>
          </p:nvPr>
        </p:nvSpPr>
        <p:spPr/>
        <p:txBody>
          <a:bodyPr vert="horz" wrap="square" lIns="0" tIns="0" rIns="0" bIns="0" numCol="1" spcCol="215900" anchor="t">
            <a:prstTxWarp prst="textNoShape">
              <a:avLst/>
            </a:prstTxWarp>
          </a:bodyPr>
          <a:lstStyle>
            <a:lvl1pPr>
              <a:defRPr sz="2500" b="1" i="0" cap="none">
                <a:solidFill>
                  <a:srgbClr val="202729"/>
                </a:solidFill>
                <a:latin typeface="Trebuchet MS"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EcHAABIGwAAKRwAABAgAAAmAAAACAAAAD0wAAAAAAAA"/>
              </a:ext>
            </a:extLst>
          </p:cNvSpPr>
          <p:nvPr>
            <p:ph idx="2"/>
          </p:nvPr>
        </p:nvSpPr>
        <p:spPr>
          <a:xfrm>
            <a:off x="457200" y="1183005"/>
            <a:ext cx="3977640" cy="3394710"/>
          </a:xfrm>
        </p:spPr>
        <p:txBody>
          <a:bodyPr vert="horz" wrap="square" lIns="0" tIns="0" rIns="0" bIns="0" numCol="1" spcCol="215900" anchor="t">
            <a:prstTxWarp prst="textNoShape">
              <a:avLst/>
            </a:prstTxWarp>
          </a:bodyPr>
          <a:lstStyle/>
          <a:p>
            <a:pPr/>
          </a:p>
        </p:txBody>
      </p:sp>
      <p:sp>
        <p:nvSpPr>
          <p:cNvPr id="4"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BwAAEcHAABwNQAAKRwAABAgAAAmAAAACAAAAD0wAAAAAAAA"/>
              </a:ext>
            </a:extLst>
          </p:cNvSpPr>
          <p:nvPr>
            <p:ph idx="3"/>
          </p:nvPr>
        </p:nvSpPr>
        <p:spPr>
          <a:xfrm>
            <a:off x="4709160" y="1183005"/>
            <a:ext cx="3977640" cy="3394710"/>
          </a:xfrm>
        </p:spPr>
        <p:txBody>
          <a:bodyPr vert="horz" wrap="square" lIns="0" tIns="0" rIns="0" bIns="0" numCol="1" spcCol="215900" anchor="t">
            <a:prstTxWarp prst="textNoShape">
              <a:avLst/>
            </a:prstTxWarp>
          </a:bodyPr>
          <a:lstStyle/>
          <a:p>
            <a:pPr/>
          </a:p>
        </p:txBody>
      </p:sp>
      <p:sp>
        <p:nvSpPr>
          <p:cNvPr id="5" name="Holder 5"/>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IBMAAG0dAAAgJQAAAh8AABAgAAAmAAAACAAAADyAAAAAAAAA"/>
              </a:ext>
            </a:extLst>
          </p:cNvSpPr>
          <p:nvPr>
            <p:ph type="ftr" sz="quarter" idx="5"/>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6" name="Holder 6"/>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G0dAADADwAAAh8AABAgAAAmAAAACAAAADyAAAAAAAAA"/>
              </a:ext>
            </a:extLst>
          </p:cNvSpPr>
          <p:nvPr>
            <p:ph type="dt" sz="half" idx="6"/>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FFECF6B-25D2-AB39-9C46-D36C81086A86}" type="datetime1">
              <a:rPr lang="en-us" cap="none"/>
              <a:t/>
            </a:fld>
            <a:endParaRPr lang="en-us" cap="none"/>
          </a:p>
        </p:txBody>
      </p:sp>
      <p:sp>
        <p:nvSpPr>
          <p:cNvPr id="7" name="Holder 7"/>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gCgAAG0dAABwNQAAAh8AABAgAAAmAAAACAAAADyAAAAAAAAA"/>
              </a:ext>
            </a:extLst>
          </p:cNvSpPr>
          <p:nvPr>
            <p:ph type="sldNum" sz="quarter" idx="7"/>
          </p:nvPr>
        </p:nvSpPr>
        <p:spPr/>
        <p:txBody>
          <a:bodyPr vert="horz" wrap="square" lIns="0" tIns="0" rIns="0" bIns="0" numCol="1" spcCol="215900" anchor="t">
            <a:prstTxWarp prst="textNoShape">
              <a:avLst/>
            </a:prstTxWarp>
          </a:bodyPr>
          <a:lstStyle>
            <a:lvl1pPr algn="r">
              <a:defRPr cap="none">
                <a:solidFill>
                  <a:srgbClr val="8C8C8C"/>
                </a:solidFill>
              </a:defRPr>
            </a:lvl1pPr>
          </a:lstStyle>
          <a:p>
            <a:pPr/>
            <a:fld id="{3FFEC03F-71D2-AB36-9C46-87638E086AD2}"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Only">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zhgAABwDAAByHwAAoQUAABAgAAAmAAAACAAAADyAAAAAAAAA"/>
              </a:ext>
            </a:extLst>
          </p:cNvSpPr>
          <p:nvPr>
            <p:ph type="title"/>
          </p:nvPr>
        </p:nvSpPr>
        <p:spPr/>
        <p:txBody>
          <a:bodyPr vert="horz" wrap="square" lIns="0" tIns="0" rIns="0" bIns="0" numCol="1" spcCol="215900" anchor="t">
            <a:prstTxWarp prst="textNoShape">
              <a:avLst/>
            </a:prstTxWarp>
          </a:bodyPr>
          <a:lstStyle>
            <a:lvl1pPr>
              <a:defRPr sz="2500" b="1" i="0" cap="none">
                <a:solidFill>
                  <a:srgbClr val="202729"/>
                </a:solidFill>
                <a:latin typeface="Trebuchet MS"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IBMAAG0dAAAgJQAAAh8AABAgAAAmAAAACAAAADyAAAAAAAAA"/>
              </a:ext>
            </a:extLst>
          </p:cNvSpPr>
          <p:nvPr>
            <p:ph type="ftr" sz="quarter" idx="5"/>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4"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G0dAADADwAAAh8AABAgAAAmAAAACAAAADyAAAAAAAAA"/>
              </a:ext>
            </a:extLst>
          </p:cNvSpPr>
          <p:nvPr>
            <p:ph type="dt" sz="half" idx="6"/>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FFE85E5-ABD2-AB73-9C46-5D26CB086A08}" type="datetime1">
              <a:rPr lang="en-us" cap="none"/>
              <a:t/>
            </a:fld>
            <a:endParaRPr lang="en-us" cap="none"/>
          </a:p>
        </p:txBody>
      </p:sp>
      <p:sp>
        <p:nvSpPr>
          <p:cNvPr id="5" name="Holder 5"/>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gCgAAG0dAABwNQAAAh8AABAgAAAmAAAACAAAADyAAAAAAAAA"/>
              </a:ext>
            </a:extLst>
          </p:cNvSpPr>
          <p:nvPr>
            <p:ph type="sldNum" sz="quarter" idx="7"/>
          </p:nvPr>
        </p:nvSpPr>
        <p:spPr/>
        <p:txBody>
          <a:bodyPr vert="horz" wrap="square" lIns="0" tIns="0" rIns="0" bIns="0" numCol="1" spcCol="215900" anchor="t">
            <a:prstTxWarp prst="textNoShape">
              <a:avLst/>
            </a:prstTxWarp>
          </a:bodyPr>
          <a:lstStyle>
            <a:lvl1pPr algn="r">
              <a:defRPr cap="none">
                <a:solidFill>
                  <a:srgbClr val="8C8C8C"/>
                </a:solidFill>
              </a:defRPr>
            </a:lvl1pPr>
          </a:lstStyle>
          <a:p>
            <a:pPr/>
            <a:fld id="{3FFEDC2A-64D2-AB2A-9C46-927F92086AC7}"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Blank">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IBMAAG0dAAAgJQAAAh8AABAgAAAmAAAACAAAADyAAAAAAAAA"/>
              </a:ext>
            </a:extLst>
          </p:cNvSpPr>
          <p:nvPr>
            <p:ph type="ftr" sz="quarter" idx="5"/>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3"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G0dAADADwAAAh8AABAgAAAmAAAACAAAADyAAAAAAAAA"/>
              </a:ext>
            </a:extLst>
          </p:cNvSpPr>
          <p:nvPr>
            <p:ph type="dt" sz="half" idx="6"/>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3FFE9238-76D2-AB64-9C46-8031DC086AD5}" type="datetime1">
              <a:rPr lang="en-us" cap="none"/>
              <a:t/>
            </a:fld>
            <a:endParaRPr lang="en-us" cap="none"/>
          </a:p>
        </p:txBody>
      </p:sp>
      <p:sp>
        <p:nvSpPr>
          <p:cNvPr id="4"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gCgAAG0dAABwNQAAAh8AABAgAAAmAAAACAAAADyAAAAAAAAA"/>
              </a:ext>
            </a:extLst>
          </p:cNvSpPr>
          <p:nvPr>
            <p:ph type="sldNum" sz="quarter" idx="7"/>
          </p:nvPr>
        </p:nvSpPr>
        <p:spPr/>
        <p:txBody>
          <a:bodyPr vert="horz" wrap="square" lIns="0" tIns="0" rIns="0" bIns="0" numCol="1" spcCol="215900" anchor="t">
            <a:prstTxWarp prst="textNoShape">
              <a:avLst/>
            </a:prstTxWarp>
          </a:bodyPr>
          <a:lstStyle>
            <a:lvl1pPr algn="r">
              <a:defRPr cap="none">
                <a:solidFill>
                  <a:srgbClr val="8C8C8C"/>
                </a:solidFill>
              </a:defRPr>
            </a:lvl1pPr>
          </a:lstStyle>
          <a:p>
            <a:pPr/>
            <a:fld id="{3FFEA894-DAD2-AB5E-9C46-2C0BE6086A79}"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bg object 16"/>
          <p:cNvSpPr>
            <a:extLst>
              <a:ext uri="smNativeData">
                <pr:smNativeData xmlns:pr="smNativeData" xmlns="smNativeData" val="SMDATA_15_eS1pYxMAAAAlAAAACwAAAA0AAAAAAAAAAAAAAAAAAAAAAAAAAAAAAAAAAAAAAAAAAAEAAABQAAAAAAAAAAAA4D8AAAAAAADgPwAAAAAAAOA/AAAAAAAA4D8AAAAAAADgPwAAAAAAAOA/AAAAAAAA4D8AAAAAAADgPwAAAAAAAOA/AAAAAAAA4D8CAAAAjAAAAAEAAAAAAAAAY9GX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Y9GXAP///wEAAAAAAAAAAAAAAAAAAAAAAAAAAAAAAAAAAAAAAAAAAAAAAAB/f38A7uzhA8zMzADAwP8Af39/AAAAAAAAAAAAAAAAAAAAAAAAAAAAIQAAABgAAAAUAAAAAAAAAAofAABAOAAApR8AABAAAAAmAAAACAAAAP//////////"/>
              </a:ext>
            </a:extLst>
          </p:cNvSpPr>
          <p:nvPr/>
        </p:nvSpPr>
        <p:spPr>
          <a:xfrm>
            <a:off x="0" y="5045710"/>
            <a:ext cx="9144000" cy="98425"/>
          </a:xfrm>
          <a:custGeom>
            <a:avLst/>
            <a:gdLst/>
            <a:ahLst/>
            <a:cxnLst/>
            <a:rect l="0" t="0" r="9144000" b="98425"/>
            <a:pathLst>
              <a:path w="9144000" h="98425">
                <a:moveTo>
                  <a:pt x="9143999" y="97799"/>
                </a:moveTo>
                <a:lnTo>
                  <a:pt x="0" y="97799"/>
                </a:lnTo>
                <a:lnTo>
                  <a:pt x="0" y="0"/>
                </a:lnTo>
                <a:lnTo>
                  <a:pt x="9143999" y="0"/>
                </a:lnTo>
                <a:lnTo>
                  <a:pt x="9143999" y="97799"/>
                </a:lnTo>
                <a:close/>
              </a:path>
            </a:pathLst>
          </a:custGeom>
          <a:solidFill>
            <a:srgbClr val="63D197"/>
          </a:solidFill>
          <a:ln>
            <a:noFill/>
          </a:ln>
          <a:effectLst/>
        </p:spPr>
        <p:txBody>
          <a:bodyPr vert="horz" wrap="square" lIns="0" tIns="0" rIns="0" bIns="0" numCol="1" spcCol="215900" anchor="t"/>
          <a:lstStyle/>
          <a:p>
            <a:pPr/>
          </a:p>
        </p:txBody>
      </p:sp>
      <p:sp>
        <p:nvSpPr>
          <p:cNvPr id="3" name="Holder 2"/>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hgAABwDAAByHwAAoQUAABAgAAAmAAAACAAAAD2/AAB/AAAA"/>
              </a:ext>
            </a:extLst>
          </p:cNvSpPr>
          <p:nvPr>
            <p:ph type="title"/>
          </p:nvPr>
        </p:nvSpPr>
        <p:spPr>
          <a:xfrm>
            <a:off x="4032250" y="505460"/>
            <a:ext cx="1079500" cy="409575"/>
          </a:xfrm>
          <a:prstGeom prst="rect">
            <a:avLst/>
          </a:prstGeom>
          <a:noFill/>
        </p:spPr>
        <p:txBody>
          <a:bodyPr vert="horz" wrap="square" lIns="0" tIns="0" rIns="0" bIns="0" numCol="1" spcCol="215900" anchor="t">
            <a:prstTxWarp prst="textNoShape">
              <a:avLst/>
            </a:prstTxWarp>
          </a:bodyPr>
          <a:lstStyle>
            <a:lvl1pPr>
              <a:defRPr sz="2500" b="1" i="0" cap="none">
                <a:solidFill>
                  <a:srgbClr val="202729"/>
                </a:solidFill>
                <a:latin typeface="Trebuchet MS" pitchFamily="2" charset="0"/>
                <a:ea typeface="Calibri" pitchFamily="2" charset="0"/>
                <a:cs typeface="Calibri" pitchFamily="2" charset="0"/>
              </a:defRPr>
            </a:lvl1pPr>
          </a:lstStyle>
          <a:p>
            <a:pPr/>
          </a:p>
        </p:txBody>
      </p:sp>
      <p:sp>
        <p:nvSpPr>
          <p:cNvPr id="4" name="Holder 3"/>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gIAAH8HAADiNQAA9RUAABAgAAAmAAAACAAAAD2/AAB/AAAA"/>
              </a:ext>
            </a:extLst>
          </p:cNvSpPr>
          <p:nvPr>
            <p:ph type="body" idx="1"/>
          </p:nvPr>
        </p:nvSpPr>
        <p:spPr>
          <a:xfrm>
            <a:off x="384810" y="1218565"/>
            <a:ext cx="8374380" cy="2350770"/>
          </a:xfrm>
          <a:prstGeom prst="rect">
            <a:avLst/>
          </a:prstGeom>
          <a:noFill/>
        </p:spPr>
        <p:txBody>
          <a:bodyPr vert="horz" wrap="square" lIns="0" tIns="0" rIns="0" bIns="0" numCol="1" spcCol="215900" anchor="t">
            <a:prstTxWarp prst="textNoShape">
              <a:avLst/>
            </a:prstTxWarp>
          </a:bodyPr>
          <a:lstStyle>
            <a:lvl1pPr>
              <a:defRPr sz="1400" b="0" i="0" cap="none">
                <a:solidFill>
                  <a:srgbClr val="202729"/>
                </a:solidFill>
                <a:latin typeface="Trebuchet MS" pitchFamily="2" charset="0"/>
                <a:ea typeface="Calibri" pitchFamily="2" charset="0"/>
                <a:cs typeface="Calibri" pitchFamily="2" charset="0"/>
              </a:defRPr>
            </a:lvl1pPr>
          </a:lstStyle>
          <a:p>
            <a:pPr/>
          </a:p>
        </p:txBody>
      </p:sp>
      <p:sp>
        <p:nvSpPr>
          <p:cNvPr id="5" name="Holder 4"/>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BMAAG0dAAAgJQAAAh8AABAgAAAmAAAACAAAAD2/AAB/AAAA"/>
              </a:ext>
            </a:extLst>
          </p:cNvSpPr>
          <p:nvPr>
            <p:ph type="ftr" sz="quarter" idx="5"/>
          </p:nvPr>
        </p:nvSpPr>
        <p:spPr>
          <a:xfrm>
            <a:off x="3108960" y="4783455"/>
            <a:ext cx="2926080" cy="257175"/>
          </a:xfrm>
          <a:prstGeom prst="rect">
            <a:avLst/>
          </a:prstGeom>
          <a:noFill/>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6" name="Holder 5"/>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y8Q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G0dAADADwAAAh8AABAgAAAmAAAACAAAAD2/AAB/AAAA"/>
              </a:ext>
            </a:extLst>
          </p:cNvSpPr>
          <p:nvPr>
            <p:ph type="dt" sz="half" idx="6"/>
          </p:nvPr>
        </p:nvSpPr>
        <p:spPr>
          <a:xfrm>
            <a:off x="457200" y="4783455"/>
            <a:ext cx="2103120" cy="257175"/>
          </a:xfrm>
          <a:prstGeom prst="rect">
            <a:avLst/>
          </a:prstGeom>
          <a:noFill/>
        </p:spPr>
        <p:txBody>
          <a:bodyPr vert="horz" wrap="square" lIns="0" tIns="0" rIns="0" bIns="0" numCol="1" spcCol="215900" anchor="t">
            <a:prstTxWarp prst="textNoShape">
              <a:avLst/>
            </a:prstTxWarp>
          </a:bodyPr>
          <a:lstStyle>
            <a:lvl1pPr algn="l">
              <a:defRPr cap="none">
                <a:solidFill>
                  <a:srgbClr val="8C8C8C"/>
                </a:solidFill>
              </a:defRPr>
            </a:lvl1pPr>
          </a:lstStyle>
          <a:p>
            <a:pPr/>
            <a:fld id="{3FFEBC6C-22D2-AB4A-9C46-D41FF2086A81}" type="datetime1">
              <a:rPr lang="en-us" cap="none"/>
              <a:t/>
            </a:fld>
            <a:endParaRPr lang="en-us" cap="none"/>
          </a:p>
        </p:txBody>
      </p:sp>
      <p:sp>
        <p:nvSpPr>
          <p:cNvPr id="7" name="Holder 6"/>
          <p:cNvSpPr>
            <a:spLocks noGrp="1" noChangeArrowheads="1"/>
            <a:extLst>
              <a:ext uri="smNativeData">
                <pr:smNativeData xmlns:pr="smNativeData" xmlns="smNativeData" val="SMDATA_15_eS1pYxMAAAAlAAAAZAAAAE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CgAAG0dAABwNQAAAh8AABAgAAAmAAAACAAAAD2/AAB/AAAA"/>
              </a:ext>
            </a:extLst>
          </p:cNvSpPr>
          <p:nvPr>
            <p:ph type="sldNum" sz="quarter" idx="7"/>
          </p:nvPr>
        </p:nvSpPr>
        <p:spPr>
          <a:xfrm>
            <a:off x="6583680" y="4783455"/>
            <a:ext cx="2103120" cy="257175"/>
          </a:xfrm>
          <a:prstGeom prst="rect">
            <a:avLst/>
          </a:prstGeom>
          <a:noFill/>
        </p:spPr>
        <p:txBody>
          <a:bodyPr vert="horz" wrap="square" lIns="0" tIns="0" rIns="0" bIns="0" numCol="1" spcCol="215900" anchor="t">
            <a:prstTxWarp prst="textNoShape">
              <a:avLst/>
            </a:prstTxWarp>
          </a:bodyPr>
          <a:lstStyle>
            <a:lvl1pPr algn="r">
              <a:defRPr cap="none">
                <a:solidFill>
                  <a:srgbClr val="8C8C8C"/>
                </a:solidFill>
              </a:defRPr>
            </a:lvl1pPr>
          </a:lstStyle>
          <a:p>
            <a:pPr/>
            <a:fld id="{3FFECB62-2CD2-AB3D-9C46-DA6885086A8F}" type="slidenum">
              <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2.bin"/></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kaggle.com/competitions/titani" TargetMode="Externa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eS1pYxMAAAAlAAAACwAAAA0AAAAAAAAAAAAAAAAAAAAAAAAAAAAAAAAAAAAAAAAAAAEAAABQAAAAAAAAAAAA4D8AAAAAAADgPwAAAAAAAOA/AAAAAAAA4D8AAAAAAADgPwAAAAAAAOA/AAAAAAAA4D8AAAAAAADgPwAAAAAAAOA/AAAAAAAA4D8CAAAAjAAAAAEAAAAAAAAAICcp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CcpAP///wEAAAAAAAAAAAAAAAAAAAAAAAAAAAAAAAAAAAAAAAAAAAAAAAB/f38A7uzhA8zMzADAwP8Af39/AAAAAAAAAAAAAAAAAAAAAAAAAAAAIQAAABgAAAAUAAAAAAAAAAAAAABAOAAApB8AABAAAAAmAAAACAAAAP//////////"/>
              </a:ext>
            </a:extLst>
          </p:cNvSpPr>
          <p:nvPr/>
        </p:nvSpPr>
        <p:spPr>
          <a:xfrm>
            <a:off x="0" y="0"/>
            <a:ext cx="9144000" cy="5143500"/>
          </a:xfrm>
          <a:custGeom>
            <a:avLst/>
            <a:gdLst/>
            <a:ahLst/>
            <a:cxnLst/>
            <a:rect l="0" t="0" r="9144000" b="5143500"/>
            <a:pathLst>
              <a:path w="9144000" h="5143500">
                <a:moveTo>
                  <a:pt x="9143999" y="5143499"/>
                </a:moveTo>
                <a:lnTo>
                  <a:pt x="0" y="5143499"/>
                </a:lnTo>
                <a:lnTo>
                  <a:pt x="0" y="0"/>
                </a:lnTo>
                <a:lnTo>
                  <a:pt x="9143999" y="0"/>
                </a:lnTo>
                <a:lnTo>
                  <a:pt x="9143999" y="5143499"/>
                </a:lnTo>
                <a:close/>
              </a:path>
            </a:pathLst>
          </a:custGeom>
          <a:solidFill>
            <a:srgbClr val="202729"/>
          </a:solidFill>
          <a:ln>
            <a:noFill/>
          </a:ln>
          <a:effectLst/>
        </p:spPr>
        <p:txBody>
          <a:bodyPr vert="horz" wrap="square" lIns="0" tIns="0" rIns="0" bIns="0" numCol="1" spcCol="215900" anchor="t"/>
          <a:lstStyle/>
          <a:p>
            <a:pPr/>
          </a:p>
        </p:txBody>
      </p:sp>
      <p:sp>
        <p:nvSpPr>
          <p:cNvPr id="3" name="object 3"/>
          <p:cNvSpPr>
            <a:extLst>
              <a:ext uri="smNativeData">
                <pr:smNativeData xmlns:pr="smNativeData" xmlns="smNativeData" val="SMDATA_15_eS1pYx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GPRlwAe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PRlwB/f38A7uzhA8zMzADAwP8Af39/AAAAAAAAAAAAAAAAAAAAAAAAAAAAIQAAABgAAAAUAAAAAAAAAHESAABAOAAAcRIAABAAAAAmAAAACAAAAP//////////"/>
              </a:ext>
            </a:extLst>
          </p:cNvSpPr>
          <p:nvPr/>
        </p:nvSpPr>
        <p:spPr>
          <a:xfrm>
            <a:off x="0" y="2997835"/>
            <a:ext cx="9144000" cy="0"/>
          </a:xfrm>
          <a:custGeom>
            <a:avLst/>
            <a:gdLst/>
            <a:ahLst/>
            <a:cxnLst/>
            <a:rect l="0" t="0" r="9144000" b="0"/>
            <a:pathLst>
              <a:path w="9144000" h="0">
                <a:moveTo>
                  <a:pt x="0" y="0"/>
                </a:moveTo>
                <a:lnTo>
                  <a:pt x="9143999" y="0"/>
                </a:lnTo>
              </a:path>
            </a:pathLst>
          </a:custGeom>
          <a:noFill/>
          <a:ln w="19050" cap="flat" cmpd="sng" algn="ctr">
            <a:solidFill>
              <a:srgbClr val="63D197"/>
            </a:solidFill>
            <a:prstDash val="solid"/>
            <a:headEnd type="none"/>
            <a:tailEnd type="none"/>
          </a:ln>
          <a:effectLst/>
        </p:spPr>
        <p:txBody>
          <a:bodyPr vert="horz" wrap="square" lIns="0" tIns="0" rIns="0" bIns="0" numCol="1" spcCol="215900" anchor="t"/>
          <a:lstStyle/>
          <a:p>
            <a:pPr/>
          </a:p>
        </p:txBody>
      </p:sp>
      <p:sp>
        <p:nvSpPr>
          <p:cNvPr id="4" name="object 4"/>
          <p:cNvSpPr>
            <a:spLocks noGrp="1" noChangeArrowheads="1"/>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MhEAAD0GAAD+JgAAyQsAABAgAAAmAAAACAAAAD0wAAAAAAAA"/>
              </a:ext>
            </a:extLst>
          </p:cNvSpPr>
          <p:nvPr>
            <p:ph type="title"/>
          </p:nvPr>
        </p:nvSpPr>
        <p:spPr>
          <a:xfrm>
            <a:off x="2795270" y="1014095"/>
            <a:ext cx="3543300" cy="901700"/>
          </a:xfrm>
        </p:spPr>
        <p:txBody>
          <a:bodyPr vert="horz" wrap="square" lIns="0" tIns="12700" rIns="0" bIns="0" numCol="1" spcCol="215900" anchor="t">
            <a:prstTxWarp prst="textNoShape">
              <a:avLst/>
            </a:prstTxWarp>
          </a:bodyPr>
          <a:lstStyle/>
          <a:p>
            <a:pPr marL="51435" marR="5080" indent="-39370">
              <a:lnSpc>
                <a:spcPct val="114000"/>
              </a:lnSpc>
              <a:spcBef>
                <a:spcPts val="100"/>
              </a:spcBef>
            </a:pPr>
            <a:r>
              <a:rPr cap="none">
                <a:solidFill>
                  <a:srgbClr val="FFFFFF"/>
                </a:solidFill>
                <a:latin typeface="Arial" pitchFamily="2" charset="0"/>
                <a:ea typeface="Calibri" pitchFamily="2" charset="0"/>
                <a:cs typeface="Arial" pitchFamily="2" charset="0"/>
              </a:rPr>
              <a:t>Laboratory Practical - 3 </a:t>
            </a:r>
            <a:r>
              <a:rPr cap="none" spc="-24">
                <a:solidFill>
                  <a:srgbClr val="FFFFFF"/>
                </a:solidFill>
                <a:latin typeface="Arial" pitchFamily="2" charset="0"/>
                <a:ea typeface="Calibri" pitchFamily="2" charset="0"/>
                <a:cs typeface="Arial" pitchFamily="2" charset="0"/>
              </a:rPr>
              <a:t> </a:t>
            </a:r>
            <a:r>
              <a:rPr cap="none">
                <a:solidFill>
                  <a:srgbClr val="FFFFFF"/>
                </a:solidFill>
                <a:latin typeface="Arial" pitchFamily="2" charset="0"/>
                <a:ea typeface="Calibri" pitchFamily="2" charset="0"/>
                <a:cs typeface="Arial" pitchFamily="2" charset="0"/>
              </a:rPr>
              <a:t>ML</a:t>
            </a:r>
            <a:r>
              <a:rPr cap="none" spc="-2">
                <a:solidFill>
                  <a:srgbClr val="FFFFFF"/>
                </a:solidFill>
                <a:latin typeface="Arial" pitchFamily="2" charset="0"/>
                <a:ea typeface="Calibri" pitchFamily="2" charset="0"/>
                <a:cs typeface="Arial" pitchFamily="2" charset="0"/>
              </a:rPr>
              <a:t> </a:t>
            </a:r>
            <a:r>
              <a:rPr cap="none">
                <a:solidFill>
                  <a:srgbClr val="FFFFFF"/>
                </a:solidFill>
                <a:latin typeface="Arial" pitchFamily="2" charset="0"/>
                <a:ea typeface="Calibri" pitchFamily="2" charset="0"/>
                <a:cs typeface="Arial" pitchFamily="2" charset="0"/>
              </a:rPr>
              <a:t>Mini Project Report</a:t>
            </a:r>
            <a:endParaRPr cap="none">
              <a:solidFill>
                <a:srgbClr val="FFFFFF"/>
              </a:solidFill>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eS1pYxMAAAAlAAAAZAAAAE0AAAAAAAAAAGI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pCcAAI4UAAAvNAAAERoAABAgAAAmAAAACAAAAP//////////"/>
              </a:ext>
            </a:extLst>
          </p:cNvSpPr>
          <p:nvPr/>
        </p:nvSpPr>
        <p:spPr>
          <a:xfrm>
            <a:off x="6443980" y="3341370"/>
            <a:ext cx="2038985" cy="895985"/>
          </a:xfrm>
          <a:prstGeom prst="rect">
            <a:avLst/>
          </a:prstGeom>
          <a:noFill/>
          <a:ln>
            <a:noFill/>
          </a:ln>
          <a:effectLst/>
        </p:spPr>
        <p:txBody>
          <a:bodyPr vert="horz" wrap="square" lIns="0" tIns="62230" rIns="0" bIns="0" numCol="1" spcCol="215900" anchor="t"/>
          <a:lstStyle/>
          <a:p>
            <a:pPr marL="12700" marR="5080" indent="327660" algn="just">
              <a:lnSpc>
                <a:spcPts val="1610"/>
              </a:lnSpc>
              <a:spcBef>
                <a:spcPts val="490"/>
              </a:spcBef>
            </a:pPr>
            <a:r>
              <a:rPr sz="1650" cap="none" spc="2">
                <a:solidFill>
                  <a:srgbClr val="FFFFFF"/>
                </a:solidFill>
                <a:latin typeface="Trebuchet MS" pitchFamily="2" charset="0"/>
                <a:ea typeface="Calibri" pitchFamily="2" charset="0"/>
                <a:cs typeface="Trebuchet MS" pitchFamily="2" charset="0"/>
              </a:rPr>
              <a:t>Group</a:t>
            </a:r>
            <a:r>
              <a:rPr sz="1650" cap="none" spc="-3">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Members</a:t>
            </a:r>
            <a:r>
              <a:rPr sz="1650" cap="none" spc="-3">
                <a:solidFill>
                  <a:srgbClr val="FFFFFF"/>
                </a:solidFill>
                <a:latin typeface="Trebuchet MS" pitchFamily="2" charset="0"/>
                <a:ea typeface="Calibri" pitchFamily="2" charset="0"/>
                <a:cs typeface="Trebuchet MS" pitchFamily="2" charset="0"/>
              </a:rPr>
              <a:t> </a:t>
            </a:r>
            <a:r>
              <a:rPr sz="1650" cap="none" spc="-5">
                <a:solidFill>
                  <a:srgbClr val="FFFFFF"/>
                </a:solidFill>
                <a:latin typeface="Trebuchet MS" pitchFamily="2" charset="0"/>
                <a:ea typeface="Calibri" pitchFamily="2" charset="0"/>
                <a:cs typeface="Trebuchet MS" pitchFamily="2" charset="0"/>
              </a:rPr>
              <a:t>:- </a:t>
            </a:r>
            <a:r>
              <a:rPr sz="1650" cap="none" spc="-14">
                <a:solidFill>
                  <a:srgbClr val="FFFFFF"/>
                </a:solidFill>
                <a:latin typeface="Trebuchet MS" pitchFamily="2" charset="0"/>
                <a:ea typeface="Calibri" pitchFamily="2" charset="0"/>
                <a:cs typeface="Trebuchet MS" pitchFamily="2" charset="0"/>
              </a:rPr>
              <a:t> </a:t>
            </a:r>
            <a:r>
              <a:rPr sz="1650" cap="none">
                <a:solidFill>
                  <a:srgbClr val="FFFFFF"/>
                </a:solidFill>
                <a:latin typeface="Trebuchet MS" pitchFamily="2" charset="0"/>
                <a:ea typeface="Calibri" pitchFamily="2" charset="0"/>
                <a:cs typeface="Trebuchet MS" pitchFamily="2" charset="0"/>
              </a:rPr>
              <a:t>Tanay</a:t>
            </a:r>
            <a:r>
              <a:rPr sz="1650" cap="none" spc="-3">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Zope</a:t>
            </a:r>
            <a:r>
              <a:rPr sz="1650" cap="none" spc="-3">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19CO074 </a:t>
            </a:r>
            <a:r>
              <a:rPr sz="1650" cap="none" spc="-14">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Saba Syed 19CO065 </a:t>
            </a:r>
            <a:r>
              <a:rPr sz="1650" cap="none" spc="-14">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Sagnik</a:t>
            </a:r>
            <a:r>
              <a:rPr sz="1650" cap="none" spc="-3">
                <a:solidFill>
                  <a:srgbClr val="FFFFFF"/>
                </a:solidFill>
                <a:latin typeface="Trebuchet MS" pitchFamily="2" charset="0"/>
                <a:ea typeface="Calibri" pitchFamily="2" charset="0"/>
                <a:cs typeface="Trebuchet MS" pitchFamily="2" charset="0"/>
              </a:rPr>
              <a:t> </a:t>
            </a:r>
            <a:r>
              <a:rPr sz="1650" cap="none" spc="2">
                <a:solidFill>
                  <a:srgbClr val="FFFFFF"/>
                </a:solidFill>
                <a:latin typeface="Trebuchet MS" pitchFamily="2" charset="0"/>
                <a:ea typeface="Calibri" pitchFamily="2" charset="0"/>
                <a:cs typeface="Trebuchet MS" pitchFamily="2" charset="0"/>
              </a:rPr>
              <a:t>Roy</a:t>
            </a:r>
            <a:r>
              <a:rPr sz="1650" cap="none" spc="-2">
                <a:solidFill>
                  <a:srgbClr val="FFFFFF"/>
                </a:solidFill>
                <a:latin typeface="Trebuchet MS" pitchFamily="2" charset="0"/>
                <a:ea typeface="Calibri" pitchFamily="2" charset="0"/>
                <a:cs typeface="Trebuchet MS" pitchFamily="2" charset="0"/>
              </a:rPr>
              <a:t> </a:t>
            </a:r>
            <a:r>
              <a:rPr sz="1650" cap="none">
                <a:solidFill>
                  <a:srgbClr val="FFFFFF"/>
                </a:solidFill>
                <a:latin typeface="Trebuchet MS" pitchFamily="2" charset="0"/>
                <a:ea typeface="Calibri" pitchFamily="2" charset="0"/>
                <a:cs typeface="Trebuchet MS" pitchFamily="2" charset="0"/>
              </a:rPr>
              <a:t>18CO061</a:t>
            </a:r>
            <a:endParaRPr sz="1650" cap="none">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PkI+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XgIAAFEHAAACHQAA6BsAABAgAAAmAAAACAAAAP//////////"/>
              </a:ext>
            </a:extLst>
          </p:cNvSpPr>
          <p:nvPr/>
        </p:nvSpPr>
        <p:spPr>
          <a:xfrm>
            <a:off x="384810" y="1189355"/>
            <a:ext cx="4330700" cy="3347085"/>
          </a:xfrm>
          <a:prstGeom prst="rect">
            <a:avLst/>
          </a:prstGeom>
          <a:noFill/>
          <a:ln>
            <a:noFill/>
          </a:ln>
          <a:effectLst/>
        </p:spPr>
        <p:txBody>
          <a:bodyPr vert="horz" wrap="square" lIns="0" tIns="12700" rIns="0" bIns="0" numCol="1" spcCol="215900" anchor="t"/>
          <a:lstStyle/>
          <a:p>
            <a:pPr marL="12700" marR="64135">
              <a:lnSpc>
                <a:spcPct val="114000"/>
              </a:lnSpc>
              <a:spcBef>
                <a:spcPts val="100"/>
              </a:spcBef>
            </a:pPr>
            <a:r>
              <a:rPr sz="1300" cap="none">
                <a:solidFill>
                  <a:srgbClr val="202729"/>
                </a:solidFill>
                <a:latin typeface="Trebuchet MS" pitchFamily="2" charset="0"/>
                <a:ea typeface="Calibri" pitchFamily="2" charset="0"/>
                <a:cs typeface="Trebuchet MS" pitchFamily="2" charset="0"/>
              </a:rPr>
              <a:t>The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confusion</a:t>
            </a:r>
            <a:r>
              <a:rPr sz="1300" cap="none" spc="-1">
                <a:solidFill>
                  <a:srgbClr val="202729"/>
                </a:solidFill>
                <a:latin typeface="Trebuchet MS" pitchFamily="2" charset="0"/>
                <a:ea typeface="Calibri" pitchFamily="2" charset="0"/>
                <a:cs typeface="Trebuchet MS" pitchFamily="2" charset="0"/>
              </a:rPr>
              <a:t> matrix </a:t>
            </a:r>
            <a:r>
              <a:rPr sz="1300" cap="none">
                <a:solidFill>
                  <a:srgbClr val="202729"/>
                </a:solidFill>
                <a:latin typeface="Trebuchet MS" pitchFamily="2" charset="0"/>
                <a:ea typeface="Calibri" pitchFamily="2" charset="0"/>
                <a:cs typeface="Trebuchet MS" pitchFamily="2" charset="0"/>
              </a:rPr>
              <a:t>consists</a:t>
            </a:r>
            <a:r>
              <a:rPr sz="1300" cap="none" spc="-1">
                <a:solidFill>
                  <a:srgbClr val="202729"/>
                </a:solidFill>
                <a:latin typeface="Trebuchet MS" pitchFamily="2" charset="0"/>
                <a:ea typeface="Calibri" pitchFamily="2" charset="0"/>
                <a:cs typeface="Trebuchet MS" pitchFamily="2" charset="0"/>
              </a:rPr>
              <a:t> of four </a:t>
            </a:r>
            <a:r>
              <a:rPr sz="1300" cap="none">
                <a:solidFill>
                  <a:srgbClr val="202729"/>
                </a:solidFill>
                <a:latin typeface="Trebuchet MS" pitchFamily="2" charset="0"/>
                <a:ea typeface="Calibri" pitchFamily="2" charset="0"/>
                <a:cs typeface="Trebuchet MS" pitchFamily="2" charset="0"/>
              </a:rPr>
              <a:t>basic</a:t>
            </a:r>
            <a:r>
              <a:rPr sz="1300" cap="none" spc="-1">
                <a:solidFill>
                  <a:srgbClr val="202729"/>
                </a:solidFill>
                <a:latin typeface="Trebuchet MS" pitchFamily="2" charset="0"/>
                <a:ea typeface="Calibri" pitchFamily="2" charset="0"/>
                <a:cs typeface="Trebuchet MS" pitchFamily="2" charset="0"/>
              </a:rPr>
              <a:t> characteristics  (numbers) that are </a:t>
            </a:r>
            <a:r>
              <a:rPr sz="1300" cap="none" spc="1">
                <a:solidFill>
                  <a:srgbClr val="202729"/>
                </a:solidFill>
                <a:latin typeface="Trebuchet MS" pitchFamily="2" charset="0"/>
                <a:ea typeface="Calibri" pitchFamily="2" charset="0"/>
                <a:cs typeface="Trebuchet MS" pitchFamily="2" charset="0"/>
              </a:rPr>
              <a:t>used</a:t>
            </a:r>
            <a:r>
              <a:rPr sz="1300" cap="none" spc="-1">
                <a:solidFill>
                  <a:srgbClr val="202729"/>
                </a:solidFill>
                <a:latin typeface="Trebuchet MS" pitchFamily="2" charset="0"/>
                <a:ea typeface="Calibri" pitchFamily="2" charset="0"/>
                <a:cs typeface="Trebuchet MS" pitchFamily="2" charset="0"/>
              </a:rPr>
              <a:t> to </a:t>
            </a:r>
            <a:r>
              <a:rPr sz="1300" cap="none">
                <a:solidFill>
                  <a:srgbClr val="202729"/>
                </a:solidFill>
                <a:latin typeface="Trebuchet MS" pitchFamily="2" charset="0"/>
                <a:ea typeface="Calibri" pitchFamily="2" charset="0"/>
                <a:cs typeface="Trebuchet MS" pitchFamily="2" charset="0"/>
              </a:rPr>
              <a:t>deﬁne</a:t>
            </a:r>
            <a:r>
              <a:rPr sz="1300" cap="none" spc="-1">
                <a:solidFill>
                  <a:srgbClr val="202729"/>
                </a:solidFill>
                <a:latin typeface="Trebuchet MS" pitchFamily="2" charset="0"/>
                <a:ea typeface="Calibri" pitchFamily="2" charset="0"/>
                <a:cs typeface="Trebuchet MS" pitchFamily="2" charset="0"/>
              </a:rPr>
              <a:t> the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measurement</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metrics  </a:t>
            </a:r>
            <a:r>
              <a:rPr sz="1300" cap="none" spc="-1">
                <a:solidFill>
                  <a:srgbClr val="202729"/>
                </a:solidFill>
                <a:latin typeface="Trebuchet MS" pitchFamily="2" charset="0"/>
                <a:ea typeface="Calibri" pitchFamily="2" charset="0"/>
                <a:cs typeface="Trebuchet MS" pitchFamily="2" charset="0"/>
              </a:rPr>
              <a:t>of</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the</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classiﬁer.</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These</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four</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numbers</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are:</a:t>
            </a:r>
            <a:endParaRPr sz="1300" cap="none">
              <a:latin typeface="Trebuchet MS" pitchFamily="2" charset="0"/>
              <a:ea typeface="Calibri" pitchFamily="2" charset="0"/>
              <a:cs typeface="Trebuchet MS" pitchFamily="2" charset="0"/>
            </a:endParaRPr>
          </a:p>
          <a:p>
            <a:pPr marL="12700" marR="5080" defTabSz="914400">
              <a:lnSpc>
                <a:spcPct val="114000"/>
              </a:lnSpc>
              <a:spcBef>
                <a:spcPts val="1200"/>
              </a:spcBef>
              <a:buSzPts val="1195"/>
              <a:buAutoNum type="arabicPeriod"/>
              <a:tabLst>
                <a:tab pos="106680" algn="l"/>
              </a:tabLst>
            </a:pPr>
            <a:r>
              <a:rPr sz="1300" cap="none">
                <a:solidFill>
                  <a:srgbClr val="202729"/>
                </a:solidFill>
                <a:latin typeface="Trebuchet MS" pitchFamily="2" charset="0"/>
                <a:ea typeface="Calibri" pitchFamily="2" charset="0"/>
                <a:cs typeface="Trebuchet MS" pitchFamily="2" charset="0"/>
              </a:rPr>
              <a:t>TP </a:t>
            </a:r>
            <a:r>
              <a:rPr sz="1300" cap="none" spc="-1">
                <a:solidFill>
                  <a:srgbClr val="202729"/>
                </a:solidFill>
                <a:latin typeface="Trebuchet MS" pitchFamily="2" charset="0"/>
                <a:ea typeface="Calibri" pitchFamily="2" charset="0"/>
                <a:cs typeface="Trebuchet MS" pitchFamily="2" charset="0"/>
              </a:rPr>
              <a:t>(True Positive): </a:t>
            </a:r>
            <a:r>
              <a:rPr sz="1300" cap="none">
                <a:solidFill>
                  <a:srgbClr val="202729"/>
                </a:solidFill>
                <a:latin typeface="Trebuchet MS" pitchFamily="2" charset="0"/>
                <a:ea typeface="Calibri" pitchFamily="2" charset="0"/>
                <a:cs typeface="Trebuchet MS" pitchFamily="2" charset="0"/>
              </a:rPr>
              <a:t>TP represents </a:t>
            </a:r>
            <a:r>
              <a:rPr sz="1300" cap="none" spc="-1">
                <a:solidFill>
                  <a:srgbClr val="202729"/>
                </a:solidFill>
                <a:latin typeface="Trebuchet MS" pitchFamily="2" charset="0"/>
                <a:ea typeface="Calibri" pitchFamily="2" charset="0"/>
                <a:cs typeface="Trebuchet MS" pitchFamily="2" charset="0"/>
              </a:rPr>
              <a:t>the </a:t>
            </a:r>
            <a:r>
              <a:rPr sz="1300" cap="none">
                <a:solidFill>
                  <a:srgbClr val="202729"/>
                </a:solidFill>
                <a:latin typeface="Trebuchet MS" pitchFamily="2" charset="0"/>
                <a:ea typeface="Calibri" pitchFamily="2" charset="0"/>
                <a:cs typeface="Trebuchet MS" pitchFamily="2" charset="0"/>
              </a:rPr>
              <a:t>number </a:t>
            </a:r>
            <a:r>
              <a:rPr sz="1300" cap="none" spc="-1">
                <a:solidFill>
                  <a:srgbClr val="202729"/>
                </a:solidFill>
                <a:latin typeface="Trebuchet MS" pitchFamily="2" charset="0"/>
                <a:ea typeface="Calibri" pitchFamily="2" charset="0"/>
                <a:cs typeface="Trebuchet MS" pitchFamily="2" charset="0"/>
              </a:rPr>
              <a:t>of patients  </a:t>
            </a:r>
            <a:r>
              <a:rPr sz="1300" cap="none">
                <a:solidFill>
                  <a:srgbClr val="202729"/>
                </a:solidFill>
                <a:latin typeface="Trebuchet MS" pitchFamily="2" charset="0"/>
                <a:ea typeface="Calibri" pitchFamily="2" charset="0"/>
                <a:cs typeface="Trebuchet MS" pitchFamily="2" charset="0"/>
              </a:rPr>
              <a:t>who</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have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been</a:t>
            </a:r>
            <a:r>
              <a:rPr sz="1300" cap="none" spc="-1">
                <a:solidFill>
                  <a:srgbClr val="202729"/>
                </a:solidFill>
                <a:latin typeface="Trebuchet MS" pitchFamily="2" charset="0"/>
                <a:ea typeface="Calibri" pitchFamily="2" charset="0"/>
                <a:cs typeface="Trebuchet MS" pitchFamily="2" charset="0"/>
              </a:rPr>
              <a:t> properly </a:t>
            </a:r>
            <a:r>
              <a:rPr sz="1300" cap="none">
                <a:solidFill>
                  <a:srgbClr val="202729"/>
                </a:solidFill>
                <a:latin typeface="Trebuchet MS" pitchFamily="2" charset="0"/>
                <a:ea typeface="Calibri" pitchFamily="2" charset="0"/>
                <a:cs typeface="Trebuchet MS" pitchFamily="2" charset="0"/>
              </a:rPr>
              <a:t>classiﬁed</a:t>
            </a:r>
            <a:r>
              <a:rPr sz="1300" cap="none" spc="-1">
                <a:solidFill>
                  <a:srgbClr val="202729"/>
                </a:solidFill>
                <a:latin typeface="Trebuchet MS" pitchFamily="2" charset="0"/>
                <a:ea typeface="Calibri" pitchFamily="2" charset="0"/>
                <a:cs typeface="Trebuchet MS" pitchFamily="2" charset="0"/>
              </a:rPr>
              <a:t> to </a:t>
            </a:r>
            <a:r>
              <a:rPr sz="1300" cap="none">
                <a:solidFill>
                  <a:srgbClr val="202729"/>
                </a:solidFill>
                <a:latin typeface="Trebuchet MS" pitchFamily="2" charset="0"/>
                <a:ea typeface="Calibri" pitchFamily="2" charset="0"/>
                <a:cs typeface="Trebuchet MS" pitchFamily="2" charset="0"/>
              </a:rPr>
              <a:t>have</a:t>
            </a:r>
            <a:r>
              <a:rPr sz="1300" cap="none" spc="-1">
                <a:solidFill>
                  <a:srgbClr val="202729"/>
                </a:solidFill>
                <a:latin typeface="Trebuchet MS" pitchFamily="2" charset="0"/>
                <a:ea typeface="Calibri" pitchFamily="2" charset="0"/>
                <a:cs typeface="Trebuchet MS" pitchFamily="2" charset="0"/>
              </a:rPr>
              <a:t> malignant </a:t>
            </a:r>
            <a:r>
              <a:rPr sz="1300" cap="none">
                <a:solidFill>
                  <a:srgbClr val="202729"/>
                </a:solidFill>
                <a:latin typeface="Trebuchet MS" pitchFamily="2" charset="0"/>
                <a:ea typeface="Calibri" pitchFamily="2" charset="0"/>
                <a:cs typeface="Trebuchet MS" pitchFamily="2" charset="0"/>
              </a:rPr>
              <a:t>nodes, </a:t>
            </a:r>
            <a:r>
              <a:rPr sz="1300" cap="none" spc="-9">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meaning</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they</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have</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the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diseas</a:t>
            </a:r>
            <a:r>
              <a:rPr sz="1300" cap="none">
                <a:solidFill>
                  <a:srgbClr val="202729"/>
                </a:solidFill>
                <a:latin typeface="Trebuchet MS" pitchFamily="2" charset="0"/>
                <a:ea typeface="Calibri" pitchFamily="2" charset="0"/>
                <a:cs typeface="Trebuchet MS" pitchFamily="2" charset="0"/>
              </a:rPr>
              <a:t>e</a:t>
            </a:r>
            <a:r>
              <a:rPr sz="1300" cap="none" spc="-5">
                <a:solidFill>
                  <a:srgbClr val="202729"/>
                </a:solidFill>
                <a:latin typeface="Trebuchet MS" pitchFamily="2" charset="0"/>
                <a:ea typeface="Calibri" pitchFamily="2" charset="0"/>
                <a:cs typeface="Trebuchet MS" pitchFamily="2" charset="0"/>
              </a:rPr>
              <a:t>.</a:t>
            </a:r>
            <a:endParaRPr sz="1300" cap="none">
              <a:latin typeface="Trebuchet MS" pitchFamily="2" charset="0"/>
              <a:ea typeface="Calibri" pitchFamily="2" charset="0"/>
              <a:cs typeface="Trebuchet MS" pitchFamily="2" charset="0"/>
            </a:endParaRPr>
          </a:p>
          <a:p>
            <a:pPr marL="12700" marR="32385" defTabSz="914400">
              <a:lnSpc>
                <a:spcPct val="114000"/>
              </a:lnSpc>
              <a:buSzPts val="1195"/>
              <a:buAutoNum type="arabicPeriod"/>
              <a:tabLst>
                <a:tab pos="147955" algn="l"/>
              </a:tabLst>
            </a:pPr>
            <a:r>
              <a:rPr sz="1300" cap="none" spc="1">
                <a:solidFill>
                  <a:srgbClr val="202729"/>
                </a:solidFill>
                <a:latin typeface="Trebuchet MS" pitchFamily="2" charset="0"/>
                <a:ea typeface="Calibri" pitchFamily="2" charset="0"/>
                <a:cs typeface="Trebuchet MS" pitchFamily="2" charset="0"/>
              </a:rPr>
              <a:t>TN</a:t>
            </a:r>
            <a:r>
              <a:rPr sz="1300" cap="none" spc="-1">
                <a:solidFill>
                  <a:srgbClr val="202729"/>
                </a:solidFill>
                <a:latin typeface="Trebuchet MS" pitchFamily="2" charset="0"/>
                <a:ea typeface="Calibri" pitchFamily="2" charset="0"/>
                <a:cs typeface="Trebuchet MS" pitchFamily="2" charset="0"/>
              </a:rPr>
              <a:t> </a:t>
            </a:r>
            <a:r>
              <a:rPr sz="1300" cap="none" spc="-5">
                <a:solidFill>
                  <a:srgbClr val="202729"/>
                </a:solidFill>
                <a:latin typeface="Trebuchet MS" pitchFamily="2" charset="0"/>
                <a:ea typeface="Calibri" pitchFamily="2" charset="0"/>
                <a:cs typeface="Trebuchet MS" pitchFamily="2" charset="0"/>
              </a:rPr>
              <a:t>(</a:t>
            </a:r>
            <a:r>
              <a:rPr sz="1300" cap="none" spc="-4">
                <a:solidFill>
                  <a:srgbClr val="202729"/>
                </a:solidFill>
                <a:latin typeface="Trebuchet MS" pitchFamily="2" charset="0"/>
                <a:ea typeface="Calibri" pitchFamily="2" charset="0"/>
                <a:cs typeface="Trebuchet MS" pitchFamily="2" charset="0"/>
              </a:rPr>
              <a:t>T</a:t>
            </a:r>
            <a:r>
              <a:rPr sz="1300" cap="none">
                <a:solidFill>
                  <a:srgbClr val="202729"/>
                </a:solidFill>
                <a:latin typeface="Trebuchet MS" pitchFamily="2" charset="0"/>
                <a:ea typeface="Calibri" pitchFamily="2" charset="0"/>
                <a:cs typeface="Trebuchet MS" pitchFamily="2" charset="0"/>
              </a:rPr>
              <a:t>rue</a:t>
            </a:r>
            <a:r>
              <a:rPr sz="1300" cap="none" spc="-1">
                <a:solidFill>
                  <a:srgbClr val="202729"/>
                </a:solidFill>
                <a:latin typeface="Trebuchet MS" pitchFamily="2" charset="0"/>
                <a:ea typeface="Calibri" pitchFamily="2" charset="0"/>
                <a:cs typeface="Trebuchet MS" pitchFamily="2" charset="0"/>
              </a:rPr>
              <a:t> Negative): </a:t>
            </a:r>
            <a:r>
              <a:rPr sz="1300" cap="none" spc="1">
                <a:solidFill>
                  <a:srgbClr val="202729"/>
                </a:solidFill>
                <a:latin typeface="Trebuchet MS" pitchFamily="2" charset="0"/>
                <a:ea typeface="Calibri" pitchFamily="2" charset="0"/>
                <a:cs typeface="Trebuchet MS" pitchFamily="2" charset="0"/>
              </a:rPr>
              <a:t>TN</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represents</a:t>
            </a:r>
            <a:r>
              <a:rPr sz="1300" cap="none" spc="-1">
                <a:solidFill>
                  <a:srgbClr val="202729"/>
                </a:solidFill>
                <a:latin typeface="Trebuchet MS" pitchFamily="2" charset="0"/>
                <a:ea typeface="Calibri" pitchFamily="2" charset="0"/>
                <a:cs typeface="Trebuchet MS" pitchFamily="2" charset="0"/>
              </a:rPr>
              <a:t> the </a:t>
            </a:r>
            <a:r>
              <a:rPr sz="1300" cap="none">
                <a:solidFill>
                  <a:srgbClr val="202729"/>
                </a:solidFill>
                <a:latin typeface="Trebuchet MS" pitchFamily="2" charset="0"/>
                <a:ea typeface="Calibri" pitchFamily="2" charset="0"/>
                <a:cs typeface="Trebuchet MS" pitchFamily="2" charset="0"/>
              </a:rPr>
              <a:t>number</a:t>
            </a:r>
            <a:r>
              <a:rPr sz="1300" cap="none" spc="-1">
                <a:solidFill>
                  <a:srgbClr val="202729"/>
                </a:solidFill>
                <a:latin typeface="Trebuchet MS" pitchFamily="2" charset="0"/>
                <a:ea typeface="Calibri" pitchFamily="2" charset="0"/>
                <a:cs typeface="Trebuchet MS" pitchFamily="2" charset="0"/>
              </a:rPr>
              <a:t> of  correctly </a:t>
            </a:r>
            <a:r>
              <a:rPr sz="1300" cap="none">
                <a:solidFill>
                  <a:srgbClr val="202729"/>
                </a:solidFill>
                <a:latin typeface="Trebuchet MS" pitchFamily="2" charset="0"/>
                <a:ea typeface="Calibri" pitchFamily="2" charset="0"/>
                <a:cs typeface="Trebuchet MS" pitchFamily="2" charset="0"/>
              </a:rPr>
              <a:t>classiﬁed</a:t>
            </a:r>
            <a:r>
              <a:rPr sz="1300" cap="none" spc="-1">
                <a:solidFill>
                  <a:srgbClr val="202729"/>
                </a:solidFill>
                <a:latin typeface="Trebuchet MS" pitchFamily="2" charset="0"/>
                <a:ea typeface="Calibri" pitchFamily="2" charset="0"/>
                <a:cs typeface="Trebuchet MS" pitchFamily="2" charset="0"/>
              </a:rPr>
              <a:t> patients </a:t>
            </a:r>
            <a:r>
              <a:rPr sz="1300" cap="none">
                <a:solidFill>
                  <a:srgbClr val="202729"/>
                </a:solidFill>
                <a:latin typeface="Trebuchet MS" pitchFamily="2" charset="0"/>
                <a:ea typeface="Calibri" pitchFamily="2" charset="0"/>
                <a:cs typeface="Trebuchet MS" pitchFamily="2" charset="0"/>
              </a:rPr>
              <a:t>who</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are</a:t>
            </a:r>
            <a:r>
              <a:rPr sz="1300" cap="none" spc="-1">
                <a:solidFill>
                  <a:srgbClr val="202729"/>
                </a:solidFill>
                <a:latin typeface="Trebuchet MS" pitchFamily="2" charset="0"/>
                <a:ea typeface="Calibri" pitchFamily="2" charset="0"/>
                <a:cs typeface="Trebuchet MS" pitchFamily="2" charset="0"/>
              </a:rPr>
              <a:t> healthy.</a:t>
            </a:r>
            <a:endParaRPr sz="1300" cap="none">
              <a:latin typeface="Trebuchet MS" pitchFamily="2" charset="0"/>
              <a:ea typeface="Calibri" pitchFamily="2" charset="0"/>
              <a:cs typeface="Trebuchet MS" pitchFamily="2" charset="0"/>
            </a:endParaRPr>
          </a:p>
          <a:p>
            <a:pPr marL="12700" marR="82550" defTabSz="914400">
              <a:lnSpc>
                <a:spcPct val="114000"/>
              </a:lnSpc>
              <a:buSzPts val="1195"/>
              <a:buAutoNum type="arabicPeriod"/>
              <a:tabLst>
                <a:tab pos="142875" algn="l"/>
              </a:tabLst>
            </a:pPr>
            <a:r>
              <a:rPr sz="1300" cap="none" spc="1">
                <a:solidFill>
                  <a:srgbClr val="202729"/>
                </a:solidFill>
                <a:latin typeface="Trebuchet MS" pitchFamily="2" charset="0"/>
                <a:ea typeface="Calibri" pitchFamily="2" charset="0"/>
                <a:cs typeface="Trebuchet MS" pitchFamily="2" charset="0"/>
              </a:rPr>
              <a:t>FP</a:t>
            </a:r>
            <a:r>
              <a:rPr sz="1300" cap="none" spc="-1">
                <a:solidFill>
                  <a:srgbClr val="202729"/>
                </a:solidFill>
                <a:latin typeface="Trebuchet MS" pitchFamily="2" charset="0"/>
                <a:ea typeface="Calibri" pitchFamily="2" charset="0"/>
                <a:cs typeface="Trebuchet MS" pitchFamily="2" charset="0"/>
              </a:rPr>
              <a:t> (False </a:t>
            </a:r>
            <a:r>
              <a:rPr sz="1300" cap="none">
                <a:solidFill>
                  <a:srgbClr val="202729"/>
                </a:solidFill>
                <a:latin typeface="Trebuchet MS" pitchFamily="2" charset="0"/>
                <a:ea typeface="Calibri" pitchFamily="2" charset="0"/>
                <a:cs typeface="Trebuchet MS" pitchFamily="2" charset="0"/>
              </a:rPr>
              <a:t>P</a:t>
            </a:r>
            <a:r>
              <a:rPr sz="1300" cap="none" spc="-1">
                <a:solidFill>
                  <a:srgbClr val="202729"/>
                </a:solidFill>
                <a:latin typeface="Trebuchet MS" pitchFamily="2" charset="0"/>
                <a:ea typeface="Calibri" pitchFamily="2" charset="0"/>
                <a:cs typeface="Trebuchet MS" pitchFamily="2" charset="0"/>
              </a:rPr>
              <a:t>ositive): </a:t>
            </a:r>
            <a:r>
              <a:rPr sz="1300" cap="none" spc="1">
                <a:solidFill>
                  <a:srgbClr val="202729"/>
                </a:solidFill>
                <a:latin typeface="Trebuchet MS" pitchFamily="2" charset="0"/>
                <a:ea typeface="Calibri" pitchFamily="2" charset="0"/>
                <a:cs typeface="Trebuchet MS" pitchFamily="2" charset="0"/>
              </a:rPr>
              <a:t>FP</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represents</a:t>
            </a:r>
            <a:r>
              <a:rPr sz="1300" cap="none" spc="-1">
                <a:solidFill>
                  <a:srgbClr val="202729"/>
                </a:solidFill>
                <a:latin typeface="Trebuchet MS" pitchFamily="2" charset="0"/>
                <a:ea typeface="Calibri" pitchFamily="2" charset="0"/>
                <a:cs typeface="Trebuchet MS" pitchFamily="2" charset="0"/>
              </a:rPr>
              <a:t> the </a:t>
            </a:r>
            <a:r>
              <a:rPr sz="1300" cap="none">
                <a:solidFill>
                  <a:srgbClr val="202729"/>
                </a:solidFill>
                <a:latin typeface="Trebuchet MS" pitchFamily="2" charset="0"/>
                <a:ea typeface="Calibri" pitchFamily="2" charset="0"/>
                <a:cs typeface="Trebuchet MS" pitchFamily="2" charset="0"/>
              </a:rPr>
              <a:t>number</a:t>
            </a:r>
            <a:r>
              <a:rPr sz="1300" cap="none" spc="-1">
                <a:solidFill>
                  <a:srgbClr val="202729"/>
                </a:solidFill>
                <a:latin typeface="Trebuchet MS" pitchFamily="2" charset="0"/>
                <a:ea typeface="Calibri" pitchFamily="2" charset="0"/>
                <a:cs typeface="Trebuchet MS" pitchFamily="2" charset="0"/>
              </a:rPr>
              <a:t> of  </a:t>
            </a:r>
            <a:r>
              <a:rPr sz="1300" cap="none">
                <a:solidFill>
                  <a:srgbClr val="202729"/>
                </a:solidFill>
                <a:latin typeface="Trebuchet MS" pitchFamily="2" charset="0"/>
                <a:ea typeface="Calibri" pitchFamily="2" charset="0"/>
                <a:cs typeface="Trebuchet MS" pitchFamily="2" charset="0"/>
              </a:rPr>
              <a:t>misclassiﬁed</a:t>
            </a:r>
            <a:r>
              <a:rPr sz="1300" cap="none" spc="-1">
                <a:solidFill>
                  <a:srgbClr val="202729"/>
                </a:solidFill>
                <a:latin typeface="Trebuchet MS" pitchFamily="2" charset="0"/>
                <a:ea typeface="Calibri" pitchFamily="2" charset="0"/>
                <a:cs typeface="Trebuchet MS" pitchFamily="2" charset="0"/>
              </a:rPr>
              <a:t> patients with the </a:t>
            </a:r>
            <a:r>
              <a:rPr sz="1300" cap="none">
                <a:solidFill>
                  <a:srgbClr val="202729"/>
                </a:solidFill>
                <a:latin typeface="Trebuchet MS" pitchFamily="2" charset="0"/>
                <a:ea typeface="Calibri" pitchFamily="2" charset="0"/>
                <a:cs typeface="Trebuchet MS" pitchFamily="2" charset="0"/>
              </a:rPr>
              <a:t>disease</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but</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actually </a:t>
            </a:r>
            <a:r>
              <a:rPr sz="1300" cap="none" spc="-1">
                <a:solidFill>
                  <a:srgbClr val="202729"/>
                </a:solidFill>
                <a:latin typeface="Trebuchet MS" pitchFamily="2" charset="0"/>
                <a:ea typeface="Calibri" pitchFamily="2" charset="0"/>
                <a:cs typeface="Trebuchet MS" pitchFamily="2" charset="0"/>
              </a:rPr>
              <a:t>they</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are </a:t>
            </a:r>
            <a:r>
              <a:rPr sz="1300" cap="none" spc="-9">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health</a:t>
            </a:r>
            <a:r>
              <a:rPr sz="1300" cap="none" spc="-2">
                <a:solidFill>
                  <a:srgbClr val="202729"/>
                </a:solidFill>
                <a:latin typeface="Trebuchet MS" pitchFamily="2" charset="0"/>
                <a:ea typeface="Calibri" pitchFamily="2" charset="0"/>
                <a:cs typeface="Trebuchet MS" pitchFamily="2" charset="0"/>
              </a:rPr>
              <a:t>y</a:t>
            </a:r>
            <a:r>
              <a:rPr sz="1300" cap="none" spc="-5">
                <a:solidFill>
                  <a:srgbClr val="202729"/>
                </a:solidFill>
                <a:latin typeface="Trebuchet MS" pitchFamily="2" charset="0"/>
                <a:ea typeface="Calibri" pitchFamily="2" charset="0"/>
                <a:cs typeface="Trebuchet MS" pitchFamily="2" charset="0"/>
              </a:rPr>
              <a:t>.</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FP</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is</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also</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known</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as</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a</a:t>
            </a:r>
            <a:r>
              <a:rPr sz="1300" cap="none" spc="-1">
                <a:solidFill>
                  <a:srgbClr val="202729"/>
                </a:solidFill>
                <a:latin typeface="Trebuchet MS" pitchFamily="2" charset="0"/>
                <a:ea typeface="Calibri" pitchFamily="2" charset="0"/>
                <a:cs typeface="Trebuchet MS" pitchFamily="2" charset="0"/>
              </a:rPr>
              <a:t> </a:t>
            </a:r>
            <a:r>
              <a:rPr sz="1300" i="1" cap="none" spc="-2">
                <a:solidFill>
                  <a:srgbClr val="202729"/>
                </a:solidFill>
                <a:latin typeface="Trebuchet MS" pitchFamily="2" charset="0"/>
                <a:ea typeface="Calibri" pitchFamily="2" charset="0"/>
                <a:cs typeface="Trebuchet MS" pitchFamily="2" charset="0"/>
              </a:rPr>
              <a:t>T</a:t>
            </a:r>
            <a:r>
              <a:rPr sz="1300" i="1" cap="none">
                <a:solidFill>
                  <a:srgbClr val="202729"/>
                </a:solidFill>
                <a:latin typeface="Trebuchet MS" pitchFamily="2" charset="0"/>
                <a:ea typeface="Calibri" pitchFamily="2" charset="0"/>
                <a:cs typeface="Trebuchet MS" pitchFamily="2" charset="0"/>
              </a:rPr>
              <a:t>ype</a:t>
            </a:r>
            <a:r>
              <a:rPr sz="1300" i="1" cap="none" spc="-1">
                <a:solidFill>
                  <a:srgbClr val="202729"/>
                </a:solidFill>
                <a:latin typeface="Trebuchet MS" pitchFamily="2" charset="0"/>
                <a:ea typeface="Calibri" pitchFamily="2" charset="0"/>
                <a:cs typeface="Trebuchet MS" pitchFamily="2" charset="0"/>
              </a:rPr>
              <a:t> </a:t>
            </a:r>
            <a:r>
              <a:rPr sz="1300" i="1" cap="none" spc="-1">
                <a:solidFill>
                  <a:srgbClr val="202729"/>
                </a:solidFill>
                <a:latin typeface="Trebuchet MS" pitchFamily="2" charset="0"/>
                <a:ea typeface="Calibri" pitchFamily="2" charset="0"/>
                <a:cs typeface="Trebuchet MS" pitchFamily="2" charset="0"/>
              </a:rPr>
              <a:t>I</a:t>
            </a:r>
            <a:r>
              <a:rPr sz="1300" i="1" cap="none" spc="-1">
                <a:solidFill>
                  <a:srgbClr val="202729"/>
                </a:solidFill>
                <a:latin typeface="Trebuchet MS" pitchFamily="2" charset="0"/>
                <a:ea typeface="Calibri" pitchFamily="2" charset="0"/>
                <a:cs typeface="Trebuchet MS" pitchFamily="2" charset="0"/>
              </a:rPr>
              <a:t> </a:t>
            </a:r>
            <a:r>
              <a:rPr sz="1300" i="1" cap="none" spc="-1">
                <a:solidFill>
                  <a:srgbClr val="202729"/>
                </a:solidFill>
                <a:latin typeface="Trebuchet MS" pitchFamily="2" charset="0"/>
                <a:ea typeface="Calibri" pitchFamily="2" charset="0"/>
                <a:cs typeface="Trebuchet MS" pitchFamily="2" charset="0"/>
              </a:rPr>
              <a:t>erro</a:t>
            </a:r>
            <a:r>
              <a:rPr sz="1300" i="1" cap="none" spc="-1">
                <a:solidFill>
                  <a:srgbClr val="202729"/>
                </a:solidFill>
                <a:latin typeface="Trebuchet MS" pitchFamily="2" charset="0"/>
                <a:ea typeface="Calibri" pitchFamily="2" charset="0"/>
                <a:cs typeface="Trebuchet MS" pitchFamily="2" charset="0"/>
              </a:rPr>
              <a:t>r</a:t>
            </a:r>
            <a:r>
              <a:rPr sz="1300" cap="none" spc="-5">
                <a:solidFill>
                  <a:srgbClr val="202729"/>
                </a:solidFill>
                <a:latin typeface="Trebuchet MS" pitchFamily="2" charset="0"/>
                <a:ea typeface="Calibri" pitchFamily="2" charset="0"/>
                <a:cs typeface="Trebuchet MS" pitchFamily="2" charset="0"/>
              </a:rPr>
              <a:t>.</a:t>
            </a:r>
            <a:endParaRPr sz="1300" cap="none">
              <a:latin typeface="Trebuchet MS" pitchFamily="2" charset="0"/>
              <a:ea typeface="Calibri" pitchFamily="2" charset="0"/>
              <a:cs typeface="Trebuchet MS" pitchFamily="2" charset="0"/>
            </a:endParaRPr>
          </a:p>
          <a:p>
            <a:pPr marL="12700" marR="12700" defTabSz="914400">
              <a:lnSpc>
                <a:spcPct val="114000"/>
              </a:lnSpc>
              <a:buSzPts val="1195"/>
              <a:buAutoNum type="arabicPeriod"/>
              <a:tabLst>
                <a:tab pos="142875" algn="l"/>
              </a:tabLst>
            </a:pPr>
            <a:r>
              <a:rPr sz="1300" cap="none" spc="1">
                <a:solidFill>
                  <a:srgbClr val="202729"/>
                </a:solidFill>
                <a:latin typeface="Trebuchet MS" pitchFamily="2" charset="0"/>
                <a:ea typeface="Calibri" pitchFamily="2" charset="0"/>
                <a:cs typeface="Trebuchet MS" pitchFamily="2" charset="0"/>
              </a:rPr>
              <a:t>FN</a:t>
            </a:r>
            <a:r>
              <a:rPr sz="1300" cap="none" spc="-1">
                <a:solidFill>
                  <a:srgbClr val="202729"/>
                </a:solidFill>
                <a:latin typeface="Trebuchet MS" pitchFamily="2" charset="0"/>
                <a:ea typeface="Calibri" pitchFamily="2" charset="0"/>
                <a:cs typeface="Trebuchet MS" pitchFamily="2" charset="0"/>
              </a:rPr>
              <a:t> (False Negative): </a:t>
            </a:r>
            <a:r>
              <a:rPr sz="1300" cap="none" spc="1">
                <a:solidFill>
                  <a:srgbClr val="202729"/>
                </a:solidFill>
                <a:latin typeface="Trebuchet MS" pitchFamily="2" charset="0"/>
                <a:ea typeface="Calibri" pitchFamily="2" charset="0"/>
                <a:cs typeface="Trebuchet MS" pitchFamily="2" charset="0"/>
              </a:rPr>
              <a:t>FN</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represents</a:t>
            </a:r>
            <a:r>
              <a:rPr sz="1300" cap="none" spc="-1">
                <a:solidFill>
                  <a:srgbClr val="202729"/>
                </a:solidFill>
                <a:latin typeface="Trebuchet MS" pitchFamily="2" charset="0"/>
                <a:ea typeface="Calibri" pitchFamily="2" charset="0"/>
                <a:cs typeface="Trebuchet MS" pitchFamily="2" charset="0"/>
              </a:rPr>
              <a:t> the </a:t>
            </a:r>
            <a:r>
              <a:rPr sz="1300" cap="none">
                <a:solidFill>
                  <a:srgbClr val="202729"/>
                </a:solidFill>
                <a:latin typeface="Trebuchet MS" pitchFamily="2" charset="0"/>
                <a:ea typeface="Calibri" pitchFamily="2" charset="0"/>
                <a:cs typeface="Trebuchet MS" pitchFamily="2" charset="0"/>
              </a:rPr>
              <a:t>number</a:t>
            </a:r>
            <a:r>
              <a:rPr sz="1300" cap="none" spc="-1">
                <a:solidFill>
                  <a:srgbClr val="202729"/>
                </a:solidFill>
                <a:latin typeface="Trebuchet MS" pitchFamily="2" charset="0"/>
                <a:ea typeface="Calibri" pitchFamily="2" charset="0"/>
                <a:cs typeface="Trebuchet MS" pitchFamily="2" charset="0"/>
              </a:rPr>
              <a:t> of patients </a:t>
            </a:r>
            <a:r>
              <a:rPr sz="1300" cap="none" spc="-9">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misclassiﬁed </a:t>
            </a:r>
            <a:r>
              <a:rPr sz="1300" cap="none" spc="1">
                <a:solidFill>
                  <a:srgbClr val="202729"/>
                </a:solidFill>
                <a:latin typeface="Trebuchet MS" pitchFamily="2" charset="0"/>
                <a:ea typeface="Calibri" pitchFamily="2" charset="0"/>
                <a:cs typeface="Trebuchet MS" pitchFamily="2" charset="0"/>
              </a:rPr>
              <a:t>as </a:t>
            </a:r>
            <a:r>
              <a:rPr sz="1300" cap="none" spc="-1">
                <a:solidFill>
                  <a:srgbClr val="202729"/>
                </a:solidFill>
                <a:latin typeface="Trebuchet MS" pitchFamily="2" charset="0"/>
                <a:ea typeface="Calibri" pitchFamily="2" charset="0"/>
                <a:cs typeface="Trebuchet MS" pitchFamily="2" charset="0"/>
              </a:rPr>
              <a:t>healthy but actually they are </a:t>
            </a:r>
            <a:r>
              <a:rPr sz="1300" cap="none">
                <a:solidFill>
                  <a:srgbClr val="202729"/>
                </a:solidFill>
                <a:latin typeface="Trebuchet MS" pitchFamily="2" charset="0"/>
                <a:ea typeface="Calibri" pitchFamily="2" charset="0"/>
                <a:cs typeface="Trebuchet MS" pitchFamily="2" charset="0"/>
              </a:rPr>
              <a:t>suﬀering </a:t>
            </a:r>
            <a:r>
              <a:rPr sz="1300" cap="none" spc="-1">
                <a:solidFill>
                  <a:srgbClr val="202729"/>
                </a:solidFill>
                <a:latin typeface="Trebuchet MS" pitchFamily="2" charset="0"/>
                <a:ea typeface="Calibri" pitchFamily="2" charset="0"/>
                <a:cs typeface="Trebuchet MS" pitchFamily="2" charset="0"/>
              </a:rPr>
              <a:t>from  </a:t>
            </a:r>
            <a:r>
              <a:rPr sz="1300" cap="none" spc="-1">
                <a:solidFill>
                  <a:srgbClr val="202729"/>
                </a:solidFill>
                <a:latin typeface="Trebuchet MS" pitchFamily="2" charset="0"/>
                <a:ea typeface="Calibri" pitchFamily="2" charset="0"/>
                <a:cs typeface="Trebuchet MS" pitchFamily="2" charset="0"/>
              </a:rPr>
              <a:t>the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diseas</a:t>
            </a:r>
            <a:r>
              <a:rPr sz="1300" cap="none">
                <a:solidFill>
                  <a:srgbClr val="202729"/>
                </a:solidFill>
                <a:latin typeface="Trebuchet MS" pitchFamily="2" charset="0"/>
                <a:ea typeface="Calibri" pitchFamily="2" charset="0"/>
                <a:cs typeface="Trebuchet MS" pitchFamily="2" charset="0"/>
              </a:rPr>
              <a:t>e</a:t>
            </a:r>
            <a:r>
              <a:rPr sz="1300" cap="none" spc="-5">
                <a:solidFill>
                  <a:srgbClr val="202729"/>
                </a:solidFill>
                <a:latin typeface="Trebuchet MS" pitchFamily="2" charset="0"/>
                <a:ea typeface="Calibri" pitchFamily="2" charset="0"/>
                <a:cs typeface="Trebuchet MS" pitchFamily="2" charset="0"/>
              </a:rPr>
              <a:t>.</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FN</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is</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also</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known</a:t>
            </a:r>
            <a:r>
              <a:rPr sz="1300" cap="none" spc="-1">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as</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a</a:t>
            </a:r>
            <a:r>
              <a:rPr sz="1300" cap="none" spc="-1">
                <a:solidFill>
                  <a:srgbClr val="202729"/>
                </a:solidFill>
                <a:latin typeface="Trebuchet MS" pitchFamily="2" charset="0"/>
                <a:ea typeface="Calibri" pitchFamily="2" charset="0"/>
                <a:cs typeface="Trebuchet MS" pitchFamily="2" charset="0"/>
              </a:rPr>
              <a:t> </a:t>
            </a:r>
            <a:r>
              <a:rPr sz="1300" i="1" cap="none" spc="-2">
                <a:solidFill>
                  <a:srgbClr val="202729"/>
                </a:solidFill>
                <a:latin typeface="Trebuchet MS" pitchFamily="2" charset="0"/>
                <a:ea typeface="Calibri" pitchFamily="2" charset="0"/>
                <a:cs typeface="Trebuchet MS" pitchFamily="2" charset="0"/>
              </a:rPr>
              <a:t>T</a:t>
            </a:r>
            <a:r>
              <a:rPr sz="1300" i="1" cap="none">
                <a:solidFill>
                  <a:srgbClr val="202729"/>
                </a:solidFill>
                <a:latin typeface="Trebuchet MS" pitchFamily="2" charset="0"/>
                <a:ea typeface="Calibri" pitchFamily="2" charset="0"/>
                <a:cs typeface="Trebuchet MS" pitchFamily="2" charset="0"/>
              </a:rPr>
              <a:t>ype</a:t>
            </a:r>
            <a:r>
              <a:rPr sz="1300" i="1" cap="none" spc="-1">
                <a:solidFill>
                  <a:srgbClr val="202729"/>
                </a:solidFill>
                <a:latin typeface="Trebuchet MS" pitchFamily="2" charset="0"/>
                <a:ea typeface="Calibri" pitchFamily="2" charset="0"/>
                <a:cs typeface="Trebuchet MS" pitchFamily="2" charset="0"/>
              </a:rPr>
              <a:t> </a:t>
            </a:r>
            <a:r>
              <a:rPr sz="1300" i="1" cap="none" spc="-1">
                <a:solidFill>
                  <a:srgbClr val="202729"/>
                </a:solidFill>
                <a:latin typeface="Trebuchet MS" pitchFamily="2" charset="0"/>
                <a:ea typeface="Calibri" pitchFamily="2" charset="0"/>
                <a:cs typeface="Trebuchet MS" pitchFamily="2" charset="0"/>
              </a:rPr>
              <a:t>II</a:t>
            </a:r>
            <a:r>
              <a:rPr sz="1300" i="1" cap="none" spc="-1">
                <a:solidFill>
                  <a:srgbClr val="202729"/>
                </a:solidFill>
                <a:latin typeface="Trebuchet MS" pitchFamily="2" charset="0"/>
                <a:ea typeface="Calibri" pitchFamily="2" charset="0"/>
                <a:cs typeface="Trebuchet MS" pitchFamily="2" charset="0"/>
              </a:rPr>
              <a:t> </a:t>
            </a:r>
            <a:r>
              <a:rPr sz="1300" i="1" cap="none" spc="-1">
                <a:solidFill>
                  <a:srgbClr val="202729"/>
                </a:solidFill>
                <a:latin typeface="Trebuchet MS" pitchFamily="2" charset="0"/>
                <a:ea typeface="Calibri" pitchFamily="2" charset="0"/>
                <a:cs typeface="Trebuchet MS" pitchFamily="2" charset="0"/>
              </a:rPr>
              <a:t>erro</a:t>
            </a:r>
            <a:r>
              <a:rPr sz="1300" i="1" cap="none" spc="-1">
                <a:solidFill>
                  <a:srgbClr val="202729"/>
                </a:solidFill>
                <a:latin typeface="Trebuchet MS" pitchFamily="2" charset="0"/>
                <a:ea typeface="Calibri" pitchFamily="2" charset="0"/>
                <a:cs typeface="Trebuchet MS" pitchFamily="2" charset="0"/>
              </a:rPr>
              <a:t>r</a:t>
            </a:r>
            <a:r>
              <a:rPr sz="250" cap="none" spc="-1">
                <a:solidFill>
                  <a:srgbClr val="202729"/>
                </a:solidFill>
                <a:latin typeface="Trebuchet MS" pitchFamily="2" charset="0"/>
                <a:ea typeface="Calibri" pitchFamily="2" charset="0"/>
                <a:cs typeface="Trebuchet MS" pitchFamily="2" charset="0"/>
              </a:rPr>
              <a:t>.</a:t>
            </a:r>
            <a:endParaRPr sz="250" cap="none">
              <a:latin typeface="Trebuchet MS" pitchFamily="2" charset="0"/>
              <a:ea typeface="Calibri" pitchFamily="2" charset="0"/>
              <a:cs typeface="Trebuchet MS" pitchFamily="2" charset="0"/>
            </a:endParaRPr>
          </a:p>
        </p:txBody>
      </p:sp>
      <p:pic>
        <p:nvPicPr>
          <p:cNvPr id="3" name="object 3"/>
          <p:cNvPicPr>
            <a:extLst>
              <a:ext uri="smNativeData">
                <pr:smNativeData xmlns:pr="smNativeData" xmlns="smNativeData" val="SMDATA_17_eS1pY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7//3/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QdAAAwDQAAVTYAANgZAAAQAAAAJgAAAAgAAAD//////////w=="/>
              </a:ext>
            </a:extLst>
          </p:cNvPicPr>
          <p:nvPr/>
        </p:nvPicPr>
        <p:blipFill>
          <a:blip r:embed="rId2"/>
          <a:stretch>
            <a:fillRect/>
          </a:stretch>
        </p:blipFill>
        <p:spPr>
          <a:xfrm>
            <a:off x="4848860" y="2143760"/>
            <a:ext cx="3983355" cy="205740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qxUAABwDAACWIgAAoQUAABAgAAAmAAAACAAAAD0wAAAAAAAA"/>
              </a:ext>
            </a:extLst>
          </p:cNvSpPr>
          <p:nvPr>
            <p:ph type="title"/>
          </p:nvPr>
        </p:nvSpPr>
        <p:spPr>
          <a:xfrm>
            <a:off x="3522345" y="505460"/>
            <a:ext cx="2099945" cy="409575"/>
          </a:xfrm>
        </p:spPr>
        <p:txBody>
          <a:bodyPr vert="horz" wrap="square" lIns="0" tIns="15240" rIns="0" bIns="0" numCol="1" spcCol="215900" anchor="t">
            <a:prstTxWarp prst="textNoShape">
              <a:avLst/>
            </a:prstTxWarp>
          </a:bodyPr>
          <a:lstStyle/>
          <a:p>
            <a:pPr marL="12700">
              <a:lnSpc>
                <a:spcPct val="100000"/>
              </a:lnSpc>
              <a:spcBef>
                <a:spcPts val="120"/>
              </a:spcBef>
            </a:pPr>
            <a:r>
              <a:t>Modules</a:t>
            </a:r>
            <a:r>
              <a:rPr cap="none" spc="-7"/>
              <a:t> </a:t>
            </a:r>
            <a:r>
              <a:rPr cap="none" spc="2"/>
              <a:t>Used</a:t>
            </a:r>
            <a:endParaRPr cap="none" spc="2"/>
          </a:p>
        </p:txBody>
      </p:sp>
      <p:sp>
        <p:nvSpPr>
          <p:cNvPr id="3" name="object 3"/>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wIAABMGAACwMQAAyBsAAAAgAAAmAAAACAAAAP//////////"/>
              </a:ext>
            </a:extLst>
          </p:cNvSpPr>
          <p:nvPr/>
        </p:nvSpPr>
        <p:spPr>
          <a:xfrm>
            <a:off x="484505" y="987425"/>
            <a:ext cx="7592695" cy="3528695"/>
          </a:xfrm>
          <a:prstGeom prst="rect">
            <a:avLst/>
          </a:prstGeom>
          <a:noFill/>
          <a:ln>
            <a:noFill/>
          </a:ln>
          <a:effectLst/>
        </p:spPr>
        <p:txBody>
          <a:bodyPr vert="horz" wrap="square" lIns="0" tIns="12700" rIns="0" bIns="0" numCol="1" spcCol="215900" anchor="t"/>
          <a:lstStyle/>
          <a:p>
            <a:pPr marL="412115" marR="81280" indent="-336550" defTabSz="914400">
              <a:lnSpc>
                <a:spcPct val="114000"/>
              </a:lnSpc>
              <a:spcBef>
                <a:spcPts val="100"/>
              </a:spcBef>
              <a:buFont typeface="Arial" pitchFamily="2" charset="0"/>
              <a:buChar char="●"/>
              <a:tabLst>
                <a:tab pos="412750" algn="l"/>
                <a:tab pos="1325880" algn="l"/>
                <a:tab pos="4596765" algn="l"/>
                <a:tab pos="4932680" algn="l"/>
                <a:tab pos="5812790" algn="l"/>
              </a:tabLst>
              <a:defRPr sz="1400" b="1" cap="none" spc="-1">
                <a:solidFill>
                  <a:srgbClr val="202729"/>
                </a:solidFill>
                <a:latin typeface="Trebuchet MS" pitchFamily="2" charset="0"/>
                <a:ea typeface="Calibri" pitchFamily="2" charset="0"/>
                <a:cs typeface="Trebuchet MS" pitchFamily="2" charset="0"/>
              </a:defRPr>
            </a:pPr>
            <a:r>
              <a:t>Numpy : </a:t>
            </a:r>
            <a:r>
              <a:rPr b="0" cap="none"/>
              <a:t>NumPy is a Python library used</a:t>
            </a:r>
            <a:endParaRPr b="0" cap="none"/>
          </a:p>
          <a:p>
            <a:pPr lvl="2" marL="412115" marR="81280" indent="-336550" defTabSz="914400">
              <a:lnSpc>
                <a:spcPct val="114000"/>
              </a:lnSpc>
              <a:spcBef>
                <a:spcPts val="100"/>
              </a:spcBef>
              <a:buNone/>
              <a:tabLst>
                <a:tab pos="412750" algn="l"/>
                <a:tab pos="1325880" algn="l"/>
                <a:tab pos="4596765" algn="l"/>
                <a:tab pos="4932680" algn="l"/>
                <a:tab pos="5812790" algn="l"/>
              </a:tabLst>
              <a:defRPr sz="1400" b="1" cap="none" spc="-1">
                <a:solidFill>
                  <a:srgbClr val="202729"/>
                </a:solidFill>
                <a:latin typeface="Trebuchet MS" pitchFamily="2" charset="0"/>
                <a:ea typeface="Calibri" pitchFamily="2" charset="0"/>
                <a:cs typeface="Trebuchet MS" pitchFamily="2" charset="0"/>
              </a:defRPr>
            </a:pPr>
            <a:r>
              <a:rPr b="0" cap="none"/>
              <a:t>       for working with arrays.</a:t>
            </a:r>
            <a:r>
              <a:t> </a:t>
            </a:r>
          </a:p>
          <a:p>
            <a:pPr marL="412115" marR="81280" indent="-336550" defTabSz="914400">
              <a:lnSpc>
                <a:spcPct val="114000"/>
              </a:lnSpc>
              <a:spcBef>
                <a:spcPts val="100"/>
              </a:spcBef>
              <a:buFont typeface="Arial" pitchFamily="2" charset="0"/>
              <a:buChar char="●"/>
              <a:tabLst>
                <a:tab pos="412750" algn="l"/>
                <a:tab pos="1325880" algn="l"/>
                <a:tab pos="4596765" algn="l"/>
                <a:tab pos="4932680" algn="l"/>
                <a:tab pos="5812790" algn="l"/>
              </a:tabLst>
              <a:defRPr sz="1400" b="0" cap="none" spc="-1">
                <a:solidFill>
                  <a:srgbClr val="202729"/>
                </a:solidFill>
                <a:latin typeface="Trebuchet MS" pitchFamily="2" charset="0"/>
                <a:ea typeface="Calibri" pitchFamily="2" charset="0"/>
                <a:cs typeface="Trebuchet MS" pitchFamily="2" charset="0"/>
              </a:defRPr>
            </a:pPr>
          </a:p>
          <a:p>
            <a:pPr marL="412115" marR="4204970" indent="-336550" defTabSz="914400">
              <a:lnSpc>
                <a:spcPts val="1600"/>
              </a:lnSpc>
              <a:spcBef>
                <a:spcPts val="5"/>
              </a:spcBef>
              <a:buFont typeface="Arial" pitchFamily="2" charset="0"/>
              <a:buChar char="●"/>
              <a:tabLst>
                <a:tab pos="412750" algn="l"/>
                <a:tab pos="1325880" algn="l"/>
              </a:tabLst>
            </a:pPr>
            <a:r>
              <a:rPr sz="1400" b="1" cap="none">
                <a:solidFill>
                  <a:srgbClr val="202729"/>
                </a:solidFill>
                <a:latin typeface="Trebuchet MS" pitchFamily="2" charset="0"/>
                <a:ea typeface="Calibri" pitchFamily="2" charset="0"/>
                <a:cs typeface="Trebuchet MS" pitchFamily="2" charset="0"/>
              </a:rPr>
              <a:t>Pandas</a:t>
            </a:r>
            <a:r>
              <a:rPr sz="1400" b="1" cap="none" spc="-1">
                <a:solidFill>
                  <a:srgbClr val="202729"/>
                </a:solidFill>
                <a:latin typeface="Trebuchet MS" pitchFamily="2" charset="0"/>
                <a:ea typeface="Calibri" pitchFamily="2" charset="0"/>
                <a:cs typeface="Trebuchet MS" pitchFamily="2" charset="0"/>
              </a:rPr>
              <a:t> </a:t>
            </a:r>
            <a:r>
              <a:rPr sz="1400" b="1" cap="none" spc="-5">
                <a:solidFill>
                  <a:srgbClr val="202729"/>
                </a:solidFill>
                <a:latin typeface="Trebuchet MS" pitchFamily="2" charset="0"/>
                <a:ea typeface="Calibri" pitchFamily="2" charset="0"/>
                <a:cs typeface="Trebuchet MS" pitchFamily="2" charset="0"/>
              </a:rPr>
              <a:t>:</a:t>
            </a:r>
            <a:r>
              <a:rPr sz="1400" b="1" cap="none">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For</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Data</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Processing</a:t>
            </a:r>
            <a:r>
              <a:rPr sz="1400" cap="none" spc="-1">
                <a:solidFill>
                  <a:srgbClr val="202729"/>
                </a:solidFill>
                <a:latin typeface="Trebuchet MS" pitchFamily="2" charset="0"/>
                <a:ea typeface="Calibri" pitchFamily="2" charset="0"/>
                <a:cs typeface="Trebuchet MS" pitchFamily="2" charset="0"/>
              </a:rPr>
              <a:t> in the  </a:t>
            </a:r>
            <a:r>
              <a:rPr sz="1400" cap="none">
                <a:solidFill>
                  <a:srgbClr val="202729"/>
                </a:solidFill>
                <a:latin typeface="Trebuchet MS" pitchFamily="2" charset="0"/>
                <a:ea typeface="Calibri" pitchFamily="2" charset="0"/>
                <a:cs typeface="Trebuchet MS" pitchFamily="2" charset="0"/>
              </a:rPr>
              <a:t>Notebook.</a:t>
            </a:r>
            <a:endParaRPr sz="1400" cap="none">
              <a:latin typeface="Trebuchet MS" pitchFamily="2" charset="0"/>
              <a:ea typeface="Calibri" pitchFamily="2" charset="0"/>
              <a:cs typeface="Trebuchet MS" pitchFamily="2" charset="0"/>
            </a:endParaRPr>
          </a:p>
          <a:p>
            <a:pPr>
              <a:lnSpc>
                <a:spcPct val="100000"/>
              </a:lnSpc>
              <a:buClr>
                <a:srgbClr val="202729"/>
              </a:buClr>
              <a:buFont typeface="Arial" pitchFamily="2" charset="0"/>
              <a:buChar char="●"/>
            </a:pPr>
            <a:endParaRPr sz="1700" cap="none">
              <a:latin typeface="Trebuchet MS" pitchFamily="2" charset="0"/>
              <a:ea typeface="Calibri" pitchFamily="2" charset="0"/>
              <a:cs typeface="Trebuchet MS" pitchFamily="2" charset="0"/>
            </a:endParaRPr>
          </a:p>
          <a:p>
            <a:pPr marL="412115" marR="3921125" indent="-336550" defTabSz="914400">
              <a:lnSpc>
                <a:spcPts val="1600"/>
              </a:lnSpc>
              <a:spcBef>
                <a:spcPts val="5"/>
              </a:spcBef>
              <a:buFont typeface="Arial" pitchFamily="2" charset="0"/>
              <a:buChar char="●"/>
              <a:tabLst>
                <a:tab pos="412750" algn="l"/>
              </a:tabLst>
            </a:pPr>
            <a:r>
              <a:rPr sz="1400" b="1" cap="none">
                <a:solidFill>
                  <a:srgbClr val="202729"/>
                </a:solidFill>
                <a:latin typeface="Trebuchet MS" pitchFamily="2" charset="0"/>
                <a:ea typeface="Calibri" pitchFamily="2" charset="0"/>
                <a:cs typeface="Trebuchet MS" pitchFamily="2" charset="0"/>
              </a:rPr>
              <a:t>Matplotlib</a:t>
            </a:r>
            <a:r>
              <a:rPr sz="1400" b="1" cap="none" spc="-1">
                <a:solidFill>
                  <a:srgbClr val="202729"/>
                </a:solidFill>
                <a:latin typeface="Trebuchet MS" pitchFamily="2" charset="0"/>
                <a:ea typeface="Calibri" pitchFamily="2" charset="0"/>
                <a:cs typeface="Trebuchet MS" pitchFamily="2" charset="0"/>
              </a:rPr>
              <a:t> </a:t>
            </a:r>
            <a:r>
              <a:rPr sz="1400" b="1" cap="none">
                <a:solidFill>
                  <a:srgbClr val="202729"/>
                </a:solidFill>
                <a:latin typeface="Trebuchet MS" pitchFamily="2" charset="0"/>
                <a:ea typeface="Calibri" pitchFamily="2" charset="0"/>
                <a:cs typeface="Trebuchet MS" pitchFamily="2" charset="0"/>
              </a:rPr>
              <a:t>:</a:t>
            </a:r>
            <a:r>
              <a:rPr sz="1400" cap="none">
                <a:solidFill>
                  <a:srgbClr val="202729"/>
                </a:solidFill>
                <a:latin typeface="Trebuchet MS" pitchFamily="2" charset="0"/>
                <a:ea typeface="Calibri" pitchFamily="2" charset="0"/>
                <a:cs typeface="Trebuchet MS" pitchFamily="2" charset="0"/>
              </a:rPr>
              <a:t>For</a:t>
            </a:r>
            <a:r>
              <a:rPr sz="1400" cap="none" spc="-1">
                <a:solidFill>
                  <a:srgbClr val="202729"/>
                </a:solidFill>
                <a:latin typeface="Trebuchet MS" pitchFamily="2" charset="0"/>
                <a:ea typeface="Calibri" pitchFamily="2" charset="0"/>
                <a:cs typeface="Trebuchet MS" pitchFamily="2" charset="0"/>
              </a:rPr>
              <a:t> Plotting </a:t>
            </a:r>
            <a:r>
              <a:rPr sz="1400" cap="none">
                <a:solidFill>
                  <a:srgbClr val="202729"/>
                </a:solidFill>
                <a:latin typeface="Trebuchet MS" pitchFamily="2" charset="0"/>
                <a:ea typeface="Calibri" pitchFamily="2" charset="0"/>
                <a:cs typeface="Trebuchet MS" pitchFamily="2" charset="0"/>
              </a:rPr>
              <a:t>charts</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and</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graphs </a:t>
            </a:r>
            <a:r>
              <a:rPr sz="1400" cap="none" spc="-10">
                <a:solidFill>
                  <a:srgbClr val="202729"/>
                </a:solidFill>
                <a:latin typeface="Trebuchet MS" pitchFamily="2" charset="0"/>
                <a:ea typeface="Calibri" pitchFamily="2" charset="0"/>
                <a:cs typeface="Trebuchet MS" pitchFamily="2" charset="0"/>
              </a:rPr>
              <a:t> </a:t>
            </a:r>
            <a:r>
              <a:rPr sz="1400" cap="none" spc="-1">
                <a:solidFill>
                  <a:srgbClr val="202729"/>
                </a:solidFill>
                <a:latin typeface="Trebuchet MS" pitchFamily="2" charset="0"/>
                <a:ea typeface="Calibri" pitchFamily="2" charset="0"/>
                <a:cs typeface="Trebuchet MS" pitchFamily="2" charset="0"/>
              </a:rPr>
              <a:t>for better visualization.</a:t>
            </a:r>
            <a:endParaRPr sz="1700" cap="none">
              <a:latin typeface="Trebuchet MS" pitchFamily="2" charset="0"/>
              <a:ea typeface="Calibri" pitchFamily="2" charset="0"/>
              <a:cs typeface="Trebuchet MS" pitchFamily="2" charset="0"/>
            </a:endParaRPr>
          </a:p>
          <a:p>
            <a:pPr>
              <a:lnSpc>
                <a:spcPct val="100000"/>
              </a:lnSpc>
              <a:spcBef>
                <a:spcPts val="35"/>
              </a:spcBef>
              <a:buClr>
                <a:srgbClr val="202729"/>
              </a:buClr>
              <a:buFont typeface="Arial" pitchFamily="2" charset="0"/>
              <a:buChar char="●"/>
            </a:pPr>
            <a:endParaRPr sz="1700" cap="none">
              <a:latin typeface="Trebuchet MS" pitchFamily="2" charset="0"/>
              <a:ea typeface="Calibri" pitchFamily="2" charset="0"/>
              <a:cs typeface="Trebuchet MS" pitchFamily="2" charset="0"/>
            </a:endParaRPr>
          </a:p>
          <a:p>
            <a:pPr marL="412115" marR="4330065" indent="-336550" defTabSz="914400">
              <a:lnSpc>
                <a:spcPts val="1600"/>
              </a:lnSpc>
              <a:spcBef>
                <a:spcPts val="5"/>
              </a:spcBef>
              <a:buFont typeface="Arial" pitchFamily="2" charset="0"/>
              <a:buChar char="●"/>
              <a:tabLst>
                <a:tab pos="412750" algn="l"/>
                <a:tab pos="1325880" algn="l"/>
              </a:tabLst>
            </a:pPr>
            <a:r>
              <a:rPr sz="1400" b="1" cap="none">
                <a:solidFill>
                  <a:srgbClr val="202729"/>
                </a:solidFill>
                <a:latin typeface="Trebuchet MS" pitchFamily="2" charset="0"/>
                <a:ea typeface="Calibri" pitchFamily="2" charset="0"/>
                <a:cs typeface="Trebuchet MS" pitchFamily="2" charset="0"/>
              </a:rPr>
              <a:t>Seaborn</a:t>
            </a:r>
            <a:r>
              <a:rPr sz="1400" b="1" cap="none" spc="-1">
                <a:solidFill>
                  <a:srgbClr val="202729"/>
                </a:solidFill>
                <a:latin typeface="Trebuchet MS" pitchFamily="2" charset="0"/>
                <a:ea typeface="Calibri" pitchFamily="2" charset="0"/>
                <a:cs typeface="Trebuchet MS" pitchFamily="2" charset="0"/>
              </a:rPr>
              <a:t> </a:t>
            </a:r>
            <a:r>
              <a:rPr sz="1400" b="1" cap="none" spc="-5">
                <a:solidFill>
                  <a:srgbClr val="202729"/>
                </a:solidFill>
                <a:latin typeface="Trebuchet MS" pitchFamily="2" charset="0"/>
                <a:ea typeface="Calibri" pitchFamily="2" charset="0"/>
                <a:cs typeface="Trebuchet MS" pitchFamily="2" charset="0"/>
              </a:rPr>
              <a:t>:</a:t>
            </a:r>
            <a:r>
              <a:rPr sz="1400" b="1" cap="none">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For</a:t>
            </a:r>
            <a:r>
              <a:rPr sz="1400" cap="none" spc="-1">
                <a:solidFill>
                  <a:srgbClr val="202729"/>
                </a:solidFill>
                <a:latin typeface="Trebuchet MS" pitchFamily="2" charset="0"/>
                <a:ea typeface="Calibri" pitchFamily="2" charset="0"/>
                <a:cs typeface="Trebuchet MS" pitchFamily="2" charset="0"/>
              </a:rPr>
              <a:t> lightweight, </a:t>
            </a:r>
            <a:r>
              <a:rPr sz="1400" cap="none">
                <a:solidFill>
                  <a:srgbClr val="202729"/>
                </a:solidFill>
                <a:latin typeface="Trebuchet MS" pitchFamily="2" charset="0"/>
                <a:ea typeface="Calibri" pitchFamily="2" charset="0"/>
                <a:cs typeface="Trebuchet MS" pitchFamily="2" charset="0"/>
              </a:rPr>
              <a:t>powerful  </a:t>
            </a:r>
            <a:r>
              <a:rPr sz="1400" cap="none" spc="-1">
                <a:solidFill>
                  <a:srgbClr val="202729"/>
                </a:solidFill>
                <a:latin typeface="Trebuchet MS" pitchFamily="2" charset="0"/>
                <a:ea typeface="Calibri" pitchFamily="2" charset="0"/>
                <a:cs typeface="Trebuchet MS" pitchFamily="2" charset="0"/>
              </a:rPr>
              <a:t>visualization of data.</a:t>
            </a:r>
            <a:endParaRPr sz="1400" cap="none" spc="-1">
              <a:solidFill>
                <a:srgbClr val="202729"/>
              </a:solidFill>
              <a:latin typeface="Trebuchet MS" pitchFamily="2" charset="0"/>
              <a:ea typeface="Calibri" pitchFamily="2" charset="0"/>
              <a:cs typeface="Trebuchet MS" pitchFamily="2" charset="0"/>
            </a:endParaRPr>
          </a:p>
          <a:p>
            <a:pPr marL="412115" marR="4330065" indent="-336550" defTabSz="914400">
              <a:lnSpc>
                <a:spcPts val="1600"/>
              </a:lnSpc>
              <a:spcBef>
                <a:spcPts val="5"/>
              </a:spcBef>
              <a:buFont typeface="Arial" pitchFamily="2" charset="0"/>
              <a:buChar char="●"/>
              <a:tabLst>
                <a:tab pos="412750" algn="l"/>
                <a:tab pos="1325880" algn="l"/>
              </a:tabLst>
              <a:defRPr sz="1400" cap="none">
                <a:latin typeface="Trebuchet MS" pitchFamily="2" charset="0"/>
                <a:ea typeface="Calibri" pitchFamily="2" charset="0"/>
                <a:cs typeface="Trebuchet MS" pitchFamily="2" charset="0"/>
              </a:defRPr>
            </a:pPr>
          </a:p>
          <a:p>
            <a:pPr marL="412115" marR="4330065" indent="-336550" defTabSz="914400">
              <a:lnSpc>
                <a:spcPts val="1600"/>
              </a:lnSpc>
              <a:spcBef>
                <a:spcPts val="5"/>
              </a:spcBef>
              <a:buFont typeface="Arial" pitchFamily="2" charset="0"/>
              <a:buChar char="●"/>
              <a:tabLst>
                <a:tab pos="412750" algn="l"/>
                <a:tab pos="1325880" algn="l"/>
              </a:tabLst>
              <a:defRPr sz="1400" b="1" cap="none">
                <a:latin typeface="Trebuchet MS" pitchFamily="2" charset="0"/>
                <a:ea typeface="Calibri" pitchFamily="2" charset="0"/>
                <a:cs typeface="Trebuchet MS" pitchFamily="2" charset="0"/>
              </a:defRPr>
            </a:pPr>
            <a:r>
              <a:t>Scikit learn:</a:t>
            </a:r>
            <a:r>
              <a:rPr b="0" cap="none"/>
              <a:t> Scikit-learn is a library in Python that provides many unsupervised and supervised learning algorithms.</a:t>
            </a:r>
            <a:endParaRPr b="0" cap="none"/>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A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oBQAAGgBAADQIAAASAMAABAAAAAmAAAACAAAAD0wAAAAAAAA"/>
              </a:ext>
            </a:extLst>
          </p:cNvSpPr>
          <p:nvPr>
            <p:ph type="title"/>
          </p:nvPr>
        </p:nvSpPr>
        <p:spPr>
          <a:xfrm>
            <a:off x="3352800" y="228600"/>
            <a:ext cx="1981200" cy="304800"/>
          </a:xfrm>
        </p:spPr>
        <p:txBody>
          <a:bodyPr vert="horz" wrap="square" lIns="0" tIns="15240" rIns="0" bIns="0" numCol="1" spcCol="215900" anchor="t">
            <a:prstTxWarp prst="textNoShape">
              <a:avLst/>
            </a:prstTxWarp>
          </a:bodyPr>
          <a:lstStyle/>
          <a:p>
            <a:pPr marL="12700">
              <a:lnSpc>
                <a:spcPct val="100000"/>
              </a:lnSpc>
              <a:spcBef>
                <a:spcPts val="120"/>
              </a:spcBef>
            </a:pPr>
            <a:r>
              <a:t>Algorithm</a:t>
            </a:r>
          </a:p>
        </p:txBody>
      </p:sp>
      <p:sp>
        <p:nvSpPr>
          <p:cNvPr id="3" name="object 3"/>
          <p:cNvSpPr>
            <a:extLst>
              <a:ext uri="smNativeData">
                <pr:smNativeData xmlns:pr="smNativeData" xmlns="smNativeData" val="SMDATA_15_eS1pYxMAAAAlAAAAZAAAAE0AAAAAAAAAAF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lQIAACgFAACQMwAApBgAABAgAAAmAAAACAAAAP//////////"/>
              </a:ext>
            </a:extLst>
          </p:cNvSpPr>
          <p:nvPr/>
        </p:nvSpPr>
        <p:spPr>
          <a:xfrm>
            <a:off x="419735" y="838200"/>
            <a:ext cx="7962265" cy="3167380"/>
          </a:xfrm>
          <a:prstGeom prst="rect">
            <a:avLst/>
          </a:prstGeom>
          <a:noFill/>
          <a:ln>
            <a:noFill/>
          </a:ln>
          <a:effectLst/>
        </p:spPr>
        <p:txBody>
          <a:bodyPr vert="horz" wrap="square" lIns="0" tIns="53340" rIns="0" bIns="0" numCol="1" spcCol="215900" anchor="t"/>
          <a:lstStyle/>
          <a:p>
            <a:pPr marL="504190" indent="-358775" defTabSz="914400">
              <a:lnSpc>
                <a:spcPct val="100000"/>
              </a:lnSpc>
              <a:spcBef>
                <a:spcPts val="420"/>
              </a:spcBef>
              <a:buAutoNum type="arabicPeriod"/>
              <a:tabLst>
                <a:tab pos="504190" algn="l"/>
              </a:tabLst>
            </a:pPr>
            <a:r>
              <a:rPr cap="none" spc="-2">
                <a:solidFill>
                  <a:srgbClr val="202729"/>
                </a:solidFill>
                <a:latin typeface="Trebuchet MS" pitchFamily="2" charset="0"/>
                <a:ea typeface="Calibri" pitchFamily="2" charset="0"/>
                <a:cs typeface="Trebuchet MS" pitchFamily="2" charset="0"/>
              </a:rPr>
              <a:t>Import</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Necessary</a:t>
            </a:r>
            <a:r>
              <a:rPr cap="none" spc="-2">
                <a:solidFill>
                  <a:srgbClr val="202729"/>
                </a:solidFill>
                <a:latin typeface="Trebuchet MS" pitchFamily="2" charset="0"/>
                <a:ea typeface="Calibri" pitchFamily="2" charset="0"/>
                <a:cs typeface="Trebuchet MS" pitchFamily="2" charset="0"/>
              </a:rPr>
              <a:t> libraries</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and</a:t>
            </a:r>
            <a:r>
              <a:rPr cap="none" spc="-2">
                <a:solidFill>
                  <a:srgbClr val="202729"/>
                </a:solidFill>
                <a:latin typeface="Trebuchet MS" pitchFamily="2" charset="0"/>
                <a:ea typeface="Calibri" pitchFamily="2" charset="0"/>
                <a:cs typeface="Trebuchet MS" pitchFamily="2" charset="0"/>
              </a:rPr>
              <a:t> datasets.</a:t>
            </a:r>
            <a:endParaRPr cap="none">
              <a:latin typeface="Trebuchet MS" pitchFamily="2" charset="0"/>
              <a:ea typeface="Calibri" pitchFamily="2" charset="0"/>
              <a:cs typeface="Trebuchet MS" pitchFamily="2" charset="0"/>
            </a:endParaRPr>
          </a:p>
          <a:p>
            <a:pPr marL="504190" indent="-415925" defTabSz="914400">
              <a:lnSpc>
                <a:spcPct val="100000"/>
              </a:lnSpc>
              <a:spcBef>
                <a:spcPts val="325"/>
              </a:spcBef>
              <a:buAutoNum type="arabicPeriod"/>
              <a:tabLst>
                <a:tab pos="504190" algn="l"/>
              </a:tabLst>
            </a:pPr>
            <a:r>
              <a:rPr cap="none" spc="-5">
                <a:solidFill>
                  <a:srgbClr val="202729"/>
                </a:solidFill>
                <a:latin typeface="Trebuchet MS" pitchFamily="2" charset="0"/>
                <a:ea typeface="Calibri" pitchFamily="2" charset="0"/>
                <a:cs typeface="Trebuchet MS" pitchFamily="2" charset="0"/>
              </a:rPr>
              <a:t>T</a:t>
            </a:r>
            <a:r>
              <a:rPr cap="none">
                <a:solidFill>
                  <a:srgbClr val="202729"/>
                </a:solidFill>
                <a:latin typeface="Trebuchet MS" pitchFamily="2" charset="0"/>
                <a:ea typeface="Calibri" pitchFamily="2" charset="0"/>
                <a:cs typeface="Trebuchet MS" pitchFamily="2" charset="0"/>
              </a:rPr>
              <a:t>ak</a:t>
            </a:r>
            <a:r>
              <a:rPr cap="none" spc="2">
                <a:solidFill>
                  <a:srgbClr val="202729"/>
                </a:solidFill>
                <a:latin typeface="Trebuchet MS" pitchFamily="2" charset="0"/>
                <a:ea typeface="Calibri" pitchFamily="2" charset="0"/>
                <a:cs typeface="Trebuchet MS" pitchFamily="2" charset="0"/>
              </a:rPr>
              <a:t>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a</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statistical</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look</a:t>
            </a:r>
            <a:r>
              <a:rPr cap="none" spc="-3">
                <a:solidFill>
                  <a:srgbClr val="202729"/>
                </a:solidFill>
                <a:latin typeface="Trebuchet MS" pitchFamily="2" charset="0"/>
                <a:ea typeface="Calibri" pitchFamily="2" charset="0"/>
                <a:cs typeface="Trebuchet MS" pitchFamily="2" charset="0"/>
              </a:rPr>
              <a:t> at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dataset.</a:t>
            </a:r>
            <a:endParaRPr cap="none">
              <a:latin typeface="Trebuchet MS" pitchFamily="2" charset="0"/>
              <a:ea typeface="Calibri" pitchFamily="2" charset="0"/>
              <a:cs typeface="Trebuchet MS" pitchFamily="2" charset="0"/>
            </a:endParaRPr>
          </a:p>
          <a:p>
            <a:pPr marL="504190" indent="-408940" defTabSz="914400">
              <a:lnSpc>
                <a:spcPct val="100000"/>
              </a:lnSpc>
              <a:spcBef>
                <a:spcPts val="325"/>
              </a:spcBef>
              <a:buAutoNum type="arabicPeriod"/>
              <a:tabLst>
                <a:tab pos="504190" algn="l"/>
              </a:tabLst>
            </a:pPr>
            <a:r>
              <a:rPr cap="none">
                <a:solidFill>
                  <a:srgbClr val="202729"/>
                </a:solidFill>
                <a:latin typeface="Trebuchet MS" pitchFamily="2" charset="0"/>
                <a:ea typeface="Calibri" pitchFamily="2" charset="0"/>
                <a:cs typeface="Trebuchet MS" pitchFamily="2" charset="0"/>
              </a:rPr>
              <a:t>Handle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missing</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values</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in</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dataset.</a:t>
            </a:r>
            <a:endParaRPr cap="none">
              <a:latin typeface="Trebuchet MS" pitchFamily="2" charset="0"/>
              <a:ea typeface="Calibri" pitchFamily="2" charset="0"/>
              <a:cs typeface="Trebuchet MS" pitchFamily="2" charset="0"/>
            </a:endParaRPr>
          </a:p>
          <a:p>
            <a:pPr marL="504190" indent="-408940" defTabSz="914400">
              <a:lnSpc>
                <a:spcPct val="100000"/>
              </a:lnSpc>
              <a:spcBef>
                <a:spcPts val="325"/>
              </a:spcBef>
              <a:buAutoNum type="arabicPeriod"/>
              <a:tabLst>
                <a:tab pos="504190" algn="l"/>
              </a:tabLst>
            </a:pPr>
            <a:r>
              <a:rPr cap="none" spc="-2">
                <a:solidFill>
                  <a:srgbClr val="202729"/>
                </a:solidFill>
                <a:latin typeface="Trebuchet MS" pitchFamily="2" charset="0"/>
                <a:ea typeface="Calibri" pitchFamily="2" charset="0"/>
                <a:cs typeface="Trebuchet MS" pitchFamily="2" charset="0"/>
              </a:rPr>
              <a:t>Plot</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various</a:t>
            </a:r>
            <a:r>
              <a:rPr cap="none" spc="-2">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graphs</a:t>
            </a:r>
            <a:r>
              <a:rPr cap="none" spc="-2">
                <a:solidFill>
                  <a:srgbClr val="202729"/>
                </a:solidFill>
                <a:latin typeface="Trebuchet MS" pitchFamily="2" charset="0"/>
                <a:ea typeface="Calibri" pitchFamily="2" charset="0"/>
                <a:cs typeface="Trebuchet MS" pitchFamily="2" charset="0"/>
              </a:rPr>
              <a:t> for</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gaining</a:t>
            </a:r>
            <a:r>
              <a:rPr cap="none" spc="-2">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insights</a:t>
            </a:r>
            <a:r>
              <a:rPr cap="none" spc="-2">
                <a:solidFill>
                  <a:srgbClr val="202729"/>
                </a:solidFill>
                <a:latin typeface="Trebuchet MS" pitchFamily="2" charset="0"/>
                <a:ea typeface="Calibri" pitchFamily="2" charset="0"/>
                <a:cs typeface="Trebuchet MS" pitchFamily="2" charset="0"/>
              </a:rPr>
              <a:t> from</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the data visualization </a:t>
            </a:r>
            <a:r>
              <a:rPr cap="none">
                <a:solidFill>
                  <a:srgbClr val="202729"/>
                </a:solidFill>
                <a:latin typeface="Trebuchet MS" pitchFamily="2" charset="0"/>
                <a:ea typeface="Calibri" pitchFamily="2" charset="0"/>
                <a:cs typeface="Trebuchet MS" pitchFamily="2" charset="0"/>
              </a:rPr>
              <a:t>process.</a:t>
            </a:r>
            <a:endParaRPr cap="none">
              <a:latin typeface="Trebuchet MS" pitchFamily="2" charset="0"/>
              <a:ea typeface="Calibri" pitchFamily="2" charset="0"/>
              <a:cs typeface="Trebuchet MS" pitchFamily="2" charset="0"/>
            </a:endParaRPr>
          </a:p>
          <a:p>
            <a:pPr marL="504190" indent="-416560" defTabSz="914400">
              <a:lnSpc>
                <a:spcPct val="100000"/>
              </a:lnSpc>
              <a:spcBef>
                <a:spcPts val="325"/>
              </a:spcBef>
              <a:buAutoNum type="arabicPeriod"/>
              <a:tabLst>
                <a:tab pos="504190" algn="l"/>
              </a:tabLst>
            </a:pPr>
            <a:r>
              <a:rPr cap="none" spc="3">
                <a:solidFill>
                  <a:srgbClr val="202729"/>
                </a:solidFill>
                <a:latin typeface="Trebuchet MS" pitchFamily="2" charset="0"/>
                <a:ea typeface="Calibri" pitchFamily="2" charset="0"/>
                <a:cs typeface="Trebuchet MS" pitchFamily="2" charset="0"/>
              </a:rPr>
              <a:t>Do</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feature</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selection.</a:t>
            </a:r>
            <a:endParaRPr cap="none">
              <a:latin typeface="Trebuchet MS" pitchFamily="2" charset="0"/>
              <a:ea typeface="Calibri" pitchFamily="2" charset="0"/>
              <a:cs typeface="Trebuchet MS" pitchFamily="2" charset="0"/>
            </a:endParaRPr>
          </a:p>
          <a:p>
            <a:pPr marL="504190" indent="-416560" defTabSz="914400">
              <a:lnSpc>
                <a:spcPct val="100000"/>
              </a:lnSpc>
              <a:spcBef>
                <a:spcPts val="325"/>
              </a:spcBef>
              <a:buAutoNum type="arabicPeriod"/>
              <a:tabLst>
                <a:tab pos="504190" algn="l"/>
              </a:tabLst>
            </a:pPr>
            <a:r>
              <a:rPr cap="none" spc="-2">
                <a:solidFill>
                  <a:srgbClr val="202729"/>
                </a:solidFill>
                <a:latin typeface="Trebuchet MS" pitchFamily="2" charset="0"/>
                <a:ea typeface="Calibri" pitchFamily="2" charset="0"/>
                <a:cs typeface="Trebuchet MS" pitchFamily="2" charset="0"/>
              </a:rPr>
              <a:t>Split dataset into training </a:t>
            </a:r>
            <a:r>
              <a:rPr cap="none">
                <a:solidFill>
                  <a:srgbClr val="202729"/>
                </a:solidFill>
                <a:latin typeface="Trebuchet MS" pitchFamily="2" charset="0"/>
                <a:ea typeface="Calibri" pitchFamily="2" charset="0"/>
                <a:cs typeface="Trebuchet MS" pitchFamily="2" charset="0"/>
              </a:rPr>
              <a:t>and</a:t>
            </a:r>
            <a:r>
              <a:rPr cap="none" spc="-2">
                <a:solidFill>
                  <a:srgbClr val="202729"/>
                </a:solidFill>
                <a:latin typeface="Trebuchet MS" pitchFamily="2" charset="0"/>
                <a:ea typeface="Calibri" pitchFamily="2" charset="0"/>
                <a:cs typeface="Trebuchet MS" pitchFamily="2" charset="0"/>
              </a:rPr>
              <a:t> validation </a:t>
            </a:r>
            <a:r>
              <a:rPr cap="none">
                <a:solidFill>
                  <a:srgbClr val="202729"/>
                </a:solidFill>
                <a:latin typeface="Trebuchet MS" pitchFamily="2" charset="0"/>
                <a:ea typeface="Calibri" pitchFamily="2" charset="0"/>
                <a:cs typeface="Trebuchet MS" pitchFamily="2" charset="0"/>
              </a:rPr>
              <a:t>set</a:t>
            </a:r>
            <a:r>
              <a:rPr cap="none" spc="-2">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and</a:t>
            </a:r>
            <a:r>
              <a:rPr cap="none" spc="-2">
                <a:solidFill>
                  <a:srgbClr val="202729"/>
                </a:solidFill>
                <a:latin typeface="Trebuchet MS" pitchFamily="2" charset="0"/>
                <a:ea typeface="Calibri" pitchFamily="2" charset="0"/>
                <a:cs typeface="Trebuchet MS" pitchFamily="2" charset="0"/>
              </a:rPr>
              <a:t> perform </a:t>
            </a:r>
            <a:r>
              <a:rPr cap="none">
                <a:solidFill>
                  <a:srgbClr val="202729"/>
                </a:solidFill>
                <a:latin typeface="Trebuchet MS" pitchFamily="2" charset="0"/>
                <a:ea typeface="Calibri" pitchFamily="2" charset="0"/>
                <a:cs typeface="Trebuchet MS" pitchFamily="2" charset="0"/>
              </a:rPr>
              <a:t>Standard</a:t>
            </a:r>
            <a:r>
              <a:rPr cap="none" spc="-2">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Scaling.</a:t>
            </a:r>
            <a:endParaRPr cap="none">
              <a:latin typeface="Trebuchet MS" pitchFamily="2" charset="0"/>
              <a:ea typeface="Calibri" pitchFamily="2" charset="0"/>
              <a:cs typeface="Trebuchet MS" pitchFamily="2" charset="0"/>
            </a:endParaRPr>
          </a:p>
          <a:p>
            <a:pPr marL="562610" indent="-436245" defTabSz="914400">
              <a:lnSpc>
                <a:spcPct val="100000"/>
              </a:lnSpc>
              <a:spcBef>
                <a:spcPts val="320"/>
              </a:spcBef>
              <a:buAutoNum type="arabicPeriod"/>
              <a:tabLst>
                <a:tab pos="563245" algn="l"/>
              </a:tabLst>
            </a:pPr>
            <a:r>
              <a:rPr cap="none">
                <a:solidFill>
                  <a:srgbClr val="202729"/>
                </a:solidFill>
                <a:latin typeface="Trebuchet MS" pitchFamily="2" charset="0"/>
                <a:ea typeface="Calibri" pitchFamily="2" charset="0"/>
                <a:cs typeface="Trebuchet MS" pitchFamily="2" charset="0"/>
              </a:rPr>
              <a:t>Build</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CatBoost Regressor Model</a:t>
            </a:r>
            <a:r>
              <a:rPr cap="none" spc="-2">
                <a:solidFill>
                  <a:srgbClr val="202729"/>
                </a:solidFill>
                <a:latin typeface="Trebuchet MS" pitchFamily="2" charset="0"/>
                <a:ea typeface="Calibri" pitchFamily="2" charset="0"/>
                <a:cs typeface="Trebuchet MS" pitchFamily="2" charset="0"/>
              </a:rPr>
              <a:t>.</a:t>
            </a:r>
            <a:endParaRPr cap="none">
              <a:latin typeface="Trebuchet MS" pitchFamily="2" charset="0"/>
              <a:ea typeface="Calibri" pitchFamily="2" charset="0"/>
              <a:cs typeface="Trebuchet MS" pitchFamily="2" charset="0"/>
            </a:endParaRPr>
          </a:p>
          <a:p>
            <a:pPr marL="504190" indent="-414020" defTabSz="914400">
              <a:lnSpc>
                <a:spcPct val="100000"/>
              </a:lnSpc>
              <a:spcBef>
                <a:spcPts val="325"/>
              </a:spcBef>
              <a:buAutoNum type="arabicPeriod"/>
              <a:tabLst>
                <a:tab pos="504190" algn="l"/>
              </a:tabLst>
            </a:pPr>
            <a:r>
              <a:rPr cap="none">
                <a:solidFill>
                  <a:srgbClr val="202729"/>
                </a:solidFill>
                <a:latin typeface="Trebuchet MS" pitchFamily="2" charset="0"/>
                <a:ea typeface="Calibri" pitchFamily="2" charset="0"/>
                <a:cs typeface="Trebuchet MS" pitchFamily="2" charset="0"/>
              </a:rPr>
              <a:t>Compile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and</a:t>
            </a:r>
            <a:r>
              <a:rPr cap="none" spc="-3">
                <a:solidFill>
                  <a:srgbClr val="202729"/>
                </a:solidFill>
                <a:latin typeface="Trebuchet MS" pitchFamily="2" charset="0"/>
                <a:ea typeface="Calibri" pitchFamily="2" charset="0"/>
                <a:cs typeface="Trebuchet MS" pitchFamily="2" charset="0"/>
              </a:rPr>
              <a:t> train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model</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using</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training</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dataset.</a:t>
            </a:r>
            <a:endParaRPr cap="none">
              <a:latin typeface="Trebuchet MS" pitchFamily="2" charset="0"/>
              <a:ea typeface="Calibri" pitchFamily="2" charset="0"/>
              <a:cs typeface="Trebuchet MS" pitchFamily="2" charset="0"/>
            </a:endParaRPr>
          </a:p>
          <a:p>
            <a:pPr marL="504190" indent="-409575" defTabSz="914400">
              <a:lnSpc>
                <a:spcPct val="100000"/>
              </a:lnSpc>
              <a:spcBef>
                <a:spcPts val="325"/>
              </a:spcBef>
              <a:buAutoNum type="arabicPeriod"/>
              <a:tabLst>
                <a:tab pos="504190" algn="l"/>
              </a:tabLst>
            </a:pPr>
            <a:r>
              <a:rPr cap="none" spc="-2">
                <a:solidFill>
                  <a:srgbClr val="202729"/>
                </a:solidFill>
                <a:latin typeface="Trebuchet MS" pitchFamily="2" charset="0"/>
                <a:ea typeface="Calibri" pitchFamily="2" charset="0"/>
                <a:cs typeface="Trebuchet MS" pitchFamily="2" charset="0"/>
              </a:rPr>
              <a:t>Get predictions </a:t>
            </a:r>
            <a:r>
              <a:rPr cap="none" spc="2">
                <a:solidFill>
                  <a:srgbClr val="202729"/>
                </a:solidFill>
                <a:latin typeface="Trebuchet MS" pitchFamily="2" charset="0"/>
                <a:ea typeface="Calibri" pitchFamily="2" charset="0"/>
                <a:cs typeface="Trebuchet MS" pitchFamily="2" charset="0"/>
              </a:rPr>
              <a:t>on</a:t>
            </a:r>
            <a:r>
              <a:rPr cap="none" spc="-2">
                <a:solidFill>
                  <a:srgbClr val="202729"/>
                </a:solidFill>
                <a:latin typeface="Trebuchet MS" pitchFamily="2" charset="0"/>
                <a:ea typeface="Calibri" pitchFamily="2" charset="0"/>
                <a:cs typeface="Trebuchet MS" pitchFamily="2" charset="0"/>
              </a:rPr>
              <a:t> Validation dataset </a:t>
            </a:r>
            <a:r>
              <a:rPr cap="none">
                <a:solidFill>
                  <a:srgbClr val="202729"/>
                </a:solidFill>
                <a:latin typeface="Trebuchet MS" pitchFamily="2" charset="0"/>
                <a:ea typeface="Calibri" pitchFamily="2" charset="0"/>
                <a:cs typeface="Trebuchet MS" pitchFamily="2" charset="0"/>
              </a:rPr>
              <a:t>and</a:t>
            </a:r>
            <a:r>
              <a:rPr cap="none" spc="-2">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display</a:t>
            </a:r>
            <a:r>
              <a:rPr cap="none" spc="-2">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model</a:t>
            </a:r>
            <a:r>
              <a:rPr cap="none" spc="-2">
                <a:solidFill>
                  <a:srgbClr val="202729"/>
                </a:solidFill>
                <a:latin typeface="Trebuchet MS" pitchFamily="2" charset="0"/>
                <a:ea typeface="Calibri" pitchFamily="2" charset="0"/>
                <a:cs typeface="Trebuchet MS" pitchFamily="2" charset="0"/>
              </a:rPr>
              <a:t> evaluation results.</a:t>
            </a:r>
            <a:endParaRPr cap="none">
              <a:latin typeface="Trebuchet MS" pitchFamily="2" charset="0"/>
              <a:ea typeface="Calibri" pitchFamily="2" charset="0"/>
              <a:cs typeface="Trebuchet MS" pitchFamily="2" charset="0"/>
            </a:endParaRPr>
          </a:p>
          <a:p>
            <a:pPr marL="504190" indent="-491490" defTabSz="914400">
              <a:lnSpc>
                <a:spcPct val="100000"/>
              </a:lnSpc>
              <a:spcBef>
                <a:spcPts val="325"/>
              </a:spcBef>
              <a:buAutoNum type="arabicPeriod"/>
              <a:tabLst>
                <a:tab pos="504190" algn="l"/>
              </a:tabLst>
            </a:pPr>
            <a:r>
              <a:rPr cap="none" spc="2">
                <a:solidFill>
                  <a:srgbClr val="202729"/>
                </a:solidFill>
                <a:latin typeface="Trebuchet MS" pitchFamily="2" charset="0"/>
                <a:ea typeface="Calibri" pitchFamily="2" charset="0"/>
                <a:cs typeface="Trebuchet MS" pitchFamily="2" charset="0"/>
              </a:rPr>
              <a:t>Use</a:t>
            </a:r>
            <a:r>
              <a:rPr cap="none" spc="-3">
                <a:solidFill>
                  <a:srgbClr val="202729"/>
                </a:solidFill>
                <a:latin typeface="Trebuchet MS" pitchFamily="2" charset="0"/>
                <a:ea typeface="Calibri" pitchFamily="2" charset="0"/>
                <a:cs typeface="Trebuchet MS" pitchFamily="2" charset="0"/>
              </a:rPr>
              <a:t> </a:t>
            </a:r>
            <a:r>
              <a:rPr cap="none" spc="-5">
                <a:solidFill>
                  <a:srgbClr val="202729"/>
                </a:solidFill>
                <a:latin typeface="Trebuchet MS" pitchFamily="2" charset="0"/>
                <a:ea typeface="Calibri" pitchFamily="2" charset="0"/>
                <a:cs typeface="Trebuchet MS" pitchFamily="2" charset="0"/>
              </a:rPr>
              <a:t>it</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to</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predict</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on</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the</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unseen</a:t>
            </a:r>
            <a:r>
              <a:rPr cap="none" spc="-3">
                <a:solidFill>
                  <a:srgbClr val="202729"/>
                </a:solidFill>
                <a:latin typeface="Trebuchet MS" pitchFamily="2" charset="0"/>
                <a:ea typeface="Calibri" pitchFamily="2" charset="0"/>
                <a:cs typeface="Trebuchet MS" pitchFamily="2" charset="0"/>
              </a:rPr>
              <a:t> </a:t>
            </a:r>
            <a:r>
              <a:rPr cap="none" spc="-7">
                <a:solidFill>
                  <a:srgbClr val="202729"/>
                </a:solidFill>
                <a:latin typeface="Trebuchet MS" pitchFamily="2" charset="0"/>
                <a:ea typeface="Calibri" pitchFamily="2" charset="0"/>
                <a:cs typeface="Trebuchet MS" pitchFamily="2" charset="0"/>
              </a:rPr>
              <a:t>T</a:t>
            </a:r>
            <a:r>
              <a:rPr cap="none">
                <a:solidFill>
                  <a:srgbClr val="202729"/>
                </a:solidFill>
                <a:latin typeface="Trebuchet MS" pitchFamily="2" charset="0"/>
                <a:ea typeface="Calibri" pitchFamily="2" charset="0"/>
                <a:cs typeface="Trebuchet MS" pitchFamily="2" charset="0"/>
              </a:rPr>
              <a:t>esting</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dataset.</a:t>
            </a:r>
            <a:endParaRPr cap="none">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hgAABwDAAByHwAAoQUAABAgAAAmAAAACAAAADwwAAAAAAAA"/>
              </a:ext>
            </a:extLst>
          </p:cNvSpPr>
          <p:nvPr>
            <p:ph type="title"/>
          </p:nvPr>
        </p:nvSpPr>
        <p:spPr/>
        <p:txBody>
          <a:bodyPr vert="horz" wrap="square" lIns="0" tIns="15240" rIns="0" bIns="0" numCol="1" spcCol="215900" anchor="t">
            <a:prstTxWarp prst="textNoShape">
              <a:avLst/>
            </a:prstTxWarp>
          </a:bodyPr>
          <a:lstStyle/>
          <a:p>
            <a:pPr marL="13335">
              <a:lnSpc>
                <a:spcPct val="100000"/>
              </a:lnSpc>
              <a:spcBef>
                <a:spcPts val="120"/>
              </a:spcBef>
            </a:pPr>
            <a:r>
              <a:t>Results</a:t>
            </a:r>
          </a:p>
        </p:txBody>
      </p:sp>
      <p:sp>
        <p:nvSpPr>
          <p:cNvPr id="3" name="object 3"/>
          <p:cNvSpPr>
            <a:spLocks noGrp="1" noChangeArrowheads="1"/>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XgIAAH8HAACILAAAyA8AAAAgAAAmAAAACAAAAD0wAAAAAAAA"/>
              </a:ext>
            </a:extLst>
          </p:cNvSpPr>
          <p:nvPr>
            <p:ph type="body" idx="1"/>
          </p:nvPr>
        </p:nvSpPr>
        <p:spPr>
          <a:xfrm>
            <a:off x="384810" y="1218565"/>
            <a:ext cx="6854190" cy="1346835"/>
          </a:xfrm>
        </p:spPr>
        <p:txBody>
          <a:bodyPr vert="horz" wrap="square" lIns="0" tIns="12700" rIns="0" bIns="0" numCol="1" spcCol="215900" anchor="t">
            <a:prstTxWarp prst="textNoShape">
              <a:avLst/>
            </a:prstTxWarp>
          </a:bodyPr>
          <a:lstStyle/>
          <a:p>
            <a:pPr marL="12700">
              <a:lnSpc>
                <a:spcPct val="100000"/>
              </a:lnSpc>
              <a:spcBef>
                <a:spcPts val="100"/>
              </a:spcBef>
            </a:pPr>
            <a:r>
              <a:t>The</a:t>
            </a:r>
            <a:r>
              <a:rPr cap="none" spc="-3"/>
              <a:t> </a:t>
            </a:r>
            <a:r>
              <a:t>model</a:t>
            </a:r>
            <a:r>
              <a:rPr cap="none" spc="-3"/>
              <a:t> </a:t>
            </a:r>
            <a:r>
              <a:t>performed</a:t>
            </a:r>
            <a:r>
              <a:rPr cap="none" spc="-3"/>
              <a:t> well with </a:t>
            </a:r>
            <a:r>
              <a:t>an</a:t>
            </a:r>
            <a:r>
              <a:rPr cap="none" spc="-3"/>
              <a:t> </a:t>
            </a:r>
            <a:r>
              <a:t>accuracy</a:t>
            </a:r>
            <a:r>
              <a:rPr cap="none" spc="-3"/>
              <a:t> </a:t>
            </a:r>
            <a:r>
              <a:rPr cap="none" spc="-1"/>
              <a:t>of</a:t>
            </a:r>
            <a:r>
              <a:rPr cap="none" spc="-3"/>
              <a:t> </a:t>
            </a:r>
            <a:r>
              <a:rPr b="1" u="heavy" cap="none">
                <a:solidFill>
                  <a:srgbClr val="3C4043"/>
                </a:solidFill>
                <a:uFill>
                  <a:solidFill>
                    <a:srgbClr val="3C4043"/>
                  </a:solidFill>
                </a:uFill>
                <a:latin typeface="Courier New" pitchFamily="3" charset="0"/>
                <a:ea typeface="Calibri" pitchFamily="2" charset="0"/>
                <a:cs typeface="Courier New" pitchFamily="3" charset="0"/>
              </a:rPr>
              <a:t>77.34%</a:t>
            </a:r>
            <a:r>
              <a:rPr cap="none" spc="-8"/>
              <a:t>.</a:t>
            </a:r>
            <a:endParaRPr cap="none" spc="-8"/>
          </a:p>
          <a:p>
            <a:pPr>
              <a:lnSpc>
                <a:spcPct val="100000"/>
              </a:lnSpc>
              <a:spcBef>
                <a:spcPts val="5"/>
              </a:spcBef>
            </a:pPr>
            <a:endParaRPr sz="1750" cap="none"/>
          </a:p>
          <a:p>
            <a:pPr marL="12700" defTabSz="914400">
              <a:tabLst>
                <a:tab pos="1398905" algn="l"/>
              </a:tabLst>
              <a:defRPr cap="none">
                <a:solidFill>
                  <a:srgbClr val="3C4043"/>
                </a:solidFill>
                <a:latin typeface="Courier New" pitchFamily="3" charset="0"/>
                <a:ea typeface="Calibri" pitchFamily="2" charset="0"/>
                <a:cs typeface="Courier New" pitchFamily="3" charset="0"/>
              </a:defRPr>
            </a:pPr>
            <a:r>
              <a:t>Mean absolute error: 5.34</a:t>
            </a:r>
          </a:p>
          <a:p>
            <a:pPr marL="12700" defTabSz="914400">
              <a:tabLst>
                <a:tab pos="1398905" algn="l"/>
              </a:tabLst>
              <a:defRPr cap="none">
                <a:solidFill>
                  <a:srgbClr val="3C4043"/>
                </a:solidFill>
                <a:latin typeface="Courier New" pitchFamily="3" charset="0"/>
                <a:ea typeface="Calibri" pitchFamily="2" charset="0"/>
                <a:cs typeface="Courier New" pitchFamily="3" charset="0"/>
              </a:defRPr>
            </a:pPr>
            <a:r>
              <a:t>Mean squared error: 56.98</a:t>
            </a:r>
          </a:p>
          <a:p>
            <a:pPr marL="12700" marR="1277620" defTabSz="914400">
              <a:lnSpc>
                <a:spcPct val="200000"/>
              </a:lnSpc>
              <a:tabLst>
                <a:tab pos="1631315" algn="l"/>
                <a:tab pos="2488565" algn="l"/>
              </a:tabLst>
            </a:pPr>
            <a:r>
              <a:rPr cap="none">
                <a:solidFill>
                  <a:srgbClr val="3C4043"/>
                </a:solidFill>
                <a:latin typeface="Courier New" pitchFamily="3" charset="0"/>
                <a:ea typeface="Calibri" pitchFamily="2" charset="0"/>
                <a:cs typeface="Courier New" pitchFamily="3" charset="0"/>
              </a:rPr>
              <a:t>Coefficient of determination/Accuracy: 77.34</a:t>
            </a:r>
            <a:r>
              <a:rPr sz="1250" cap="none">
                <a:latin typeface="Courier New" pitchFamily="3" charset="0"/>
                <a:ea typeface="Calibri" pitchFamily="2" charset="0"/>
                <a:cs typeface="Courier New" pitchFamily="3" charset="0"/>
              </a:rPr>
              <a:t>%</a:t>
            </a:r>
            <a:endParaRPr sz="1250" cap="none">
              <a:latin typeface="Courier New" pitchFamily="3" charset="0"/>
              <a:ea typeface="Calibri" pitchFamily="2" charset="0"/>
              <a:cs typeface="Courier New" pitchFamily="3" charset="0"/>
            </a:endParaRPr>
          </a:p>
        </p:txBody>
      </p:sp>
      <p:graphicFrame>
        <p:nvGraphicFramePr>
          <p:cNvPr id="4" name="OLEObject1"/>
          <p:cNvGraphicFramePr>
            <a:extLst>
              <a:ext uri="smNativeData">
                <pr:smNativeData xmlns:pr="smNativeData" xmlns="smNativeData" val="SMDATA_17_eS1pYxMAAAAlAAAAM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EAAAAjAAAABAAAAGQAAAAXAAAAFAAAAAAAAAAAAAAA/38AAP9/AAAAAAAACQAAAAQAAAAAAAAAHgAAAGgAAAAAAAAAAAAAAAAAAAAAAAAAAAAAABAnAAAQJwAAAAAAAAAAAAAAAAAAAAAAAAAAAAAAAAAAAAAAAAAAAAAUAAAAAAAAAMDA/wAAAAAAZAAAADIAAAAAAAAAZAAAAAAAAAB/f38AAA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goAACwEwAACTYAAJkeAAAQAAAAJgAAAAgAAAD//////////w=="/>
              </a:ext>
            </a:extLst>
          </p:cNvGraphicFramePr>
          <p:nvPr/>
        </p:nvGraphicFramePr>
        <p:xfrm>
          <a:off x="6629400" y="3200400"/>
          <a:ext cx="2154555" cy="1773555"/>
        </p:xfrm>
        <a:graphic>
          <a:graphicData uri="http://schemas.openxmlformats.org/presentationml/2006/ole">
            <p:oleObj spid="_x0000_s1028" name="Bitmap Image" r:id="rId3" imgW="7802880" imgH="7802880" progId="Bitmap Image">
              <p:embed/>
            </p:oleObj>
          </a:graphicData>
        </a:graphic>
      </p:graphicFrame>
      <p:graphicFrame>
        <p:nvGraphicFramePr>
          <p:cNvPr id="5" name="OLEObject2"/>
          <p:cNvGraphicFramePr>
            <a:extLst>
              <a:ext uri="smNativeData">
                <pr:smNativeData xmlns:pr="smNativeData" xmlns="smNativeData" val="SMDATA_17_eS1pYxMAAAAlAAAAM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EAAAAjAAAABAAAAGQAAAAXAAAAFAAAAAAAAAAAAAAA/38AAP9/AAAAAAAACQAAAAQAAAAABAAAHgAAAGgAAAAAAAAAAAAAAAAAAAAAAAAAAAAAABAnAAAQJwAAAAAAAAAAAAAAAAAAAAAAAAAAAAAAAAAAAAAAAAAAAAAUAAAAAAAAAMDA/wAAAAAAZAAAADIAAAAAAAAAZAAAAAAAAAB/f38AAA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glAACABwAAsjUAAOAQAAAQAAAAJgAAAAgAAAD//////////w=="/>
              </a:ext>
            </a:extLst>
          </p:cNvGraphicFramePr>
          <p:nvPr/>
        </p:nvGraphicFramePr>
        <p:xfrm>
          <a:off x="6019800" y="1219200"/>
          <a:ext cx="2708910" cy="1524000"/>
        </p:xfrm>
        <a:graphic>
          <a:graphicData uri="http://schemas.openxmlformats.org/presentationml/2006/ole">
            <p:oleObj spid="_x0000_s1029" name="Bitmap Image" r:id="rId4" imgW="7802880" imgH="7802880" progId="Bitmap Image">
              <p:embed/>
            </p:oleObj>
          </a:graphicData>
        </a:graphic>
      </p:graphicFrame>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ERcAABwDAAAvIQAAoQUAABAgAAAmAAAACAAAADwwAAAAAAAA"/>
              </a:ext>
            </a:extLst>
          </p:cNvSpPr>
          <p:nvPr>
            <p:ph type="ctrTitle"/>
          </p:nvPr>
        </p:nvSpPr>
        <p:spPr/>
        <p:txBody>
          <a:bodyPr vert="horz" wrap="square" lIns="0" tIns="15240" rIns="0" bIns="0" numCol="1" spcCol="215900" anchor="t">
            <a:prstTxWarp prst="textNoShape">
              <a:avLst/>
            </a:prstTxWarp>
          </a:bodyPr>
          <a:lstStyle/>
          <a:p>
            <a:pPr marL="13335">
              <a:lnSpc>
                <a:spcPct val="100000"/>
              </a:lnSpc>
              <a:spcBef>
                <a:spcPts val="120"/>
              </a:spcBef>
            </a:pPr>
            <a:r>
              <a:t>Conclusion</a:t>
            </a:r>
          </a:p>
        </p:txBody>
      </p:sp>
      <p:sp>
        <p:nvSpPr>
          <p:cNvPr id="3" name="object 3"/>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XgIAAIwLAAAPMQAAeA8AABAgAAAmAAAACAAAAP//////////"/>
              </a:ext>
            </a:extLst>
          </p:cNvSpPr>
          <p:nvPr/>
        </p:nvSpPr>
        <p:spPr>
          <a:xfrm>
            <a:off x="384810" y="1877060"/>
            <a:ext cx="7590155" cy="637540"/>
          </a:xfrm>
          <a:prstGeom prst="rect">
            <a:avLst/>
          </a:prstGeom>
          <a:noFill/>
          <a:ln>
            <a:noFill/>
          </a:ln>
          <a:effectLst/>
        </p:spPr>
        <p:txBody>
          <a:bodyPr vert="horz" wrap="square" lIns="0" tIns="12700" rIns="0" bIns="0" numCol="1" spcCol="215900" anchor="t"/>
          <a:lstStyle/>
          <a:p>
            <a:pPr marL="12700" marR="5080">
              <a:lnSpc>
                <a:spcPct val="114000"/>
              </a:lnSpc>
              <a:spcBef>
                <a:spcPts val="100"/>
              </a:spcBef>
            </a:pPr>
            <a:r>
              <a:rPr cap="none">
                <a:solidFill>
                  <a:srgbClr val="202729"/>
                </a:solidFill>
                <a:latin typeface="Trebuchet MS" pitchFamily="2" charset="0"/>
                <a:ea typeface="Calibri" pitchFamily="2" charset="0"/>
                <a:cs typeface="Trebuchet MS" pitchFamily="2" charset="0"/>
              </a:rPr>
              <a:t>Hence,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a</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machine</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learning</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model</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using</a:t>
            </a:r>
            <a:r>
              <a:rPr cap="none" spc="-3">
                <a:solidFill>
                  <a:srgbClr val="202729"/>
                </a:solidFill>
                <a:latin typeface="Trebuchet MS" pitchFamily="2" charset="0"/>
                <a:ea typeface="Calibri" pitchFamily="2" charset="0"/>
                <a:cs typeface="Trebuchet MS" pitchFamily="2" charset="0"/>
              </a:rPr>
              <a:t> </a:t>
            </a:r>
            <a:r>
              <a:rPr cap="none">
                <a:solidFill>
                  <a:srgbClr val="202729"/>
                </a:solidFill>
                <a:latin typeface="Trebuchet MS" pitchFamily="2" charset="0"/>
                <a:ea typeface="Calibri" pitchFamily="2" charset="0"/>
                <a:cs typeface="Trebuchet MS" pitchFamily="2" charset="0"/>
              </a:rPr>
              <a:t>CatBoost Regressor</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has</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been</a:t>
            </a:r>
            <a:r>
              <a:rPr cap="none" spc="-3">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build,</a:t>
            </a:r>
            <a:r>
              <a:rPr cap="none" spc="-3">
                <a:solidFill>
                  <a:srgbClr val="202729"/>
                </a:solidFill>
                <a:latin typeface="Trebuchet MS" pitchFamily="2" charset="0"/>
                <a:ea typeface="Calibri" pitchFamily="2" charset="0"/>
                <a:cs typeface="Trebuchet MS" pitchFamily="2" charset="0"/>
              </a:rPr>
              <a:t> that </a:t>
            </a:r>
            <a:r>
              <a:rPr cap="none" spc="-15">
                <a:solidFill>
                  <a:srgbClr val="202729"/>
                </a:solidFill>
                <a:latin typeface="Trebuchet MS" pitchFamily="2" charset="0"/>
                <a:ea typeface="Calibri" pitchFamily="2" charset="0"/>
                <a:cs typeface="Trebuchet MS" pitchFamily="2" charset="0"/>
              </a:rPr>
              <a:t> </a:t>
            </a:r>
            <a:r>
              <a:rPr cap="none" spc="-2">
                <a:solidFill>
                  <a:srgbClr val="202729"/>
                </a:solidFill>
                <a:latin typeface="Trebuchet MS" pitchFamily="2" charset="0"/>
                <a:ea typeface="Calibri" pitchFamily="2" charset="0"/>
                <a:cs typeface="Trebuchet MS" pitchFamily="2" charset="0"/>
              </a:rPr>
              <a:t>predicts the traffic of a city at given point of time.</a:t>
            </a:r>
            <a:endParaRPr cap="none" spc="-2">
              <a:solidFill>
                <a:srgbClr val="202729"/>
              </a:solidFill>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LQQAABwDAAA6DwAAoQUAABAgAAAmAAAACAAAAD0wAAAAAAAA"/>
              </a:ext>
            </a:extLst>
          </p:cNvSpPr>
          <p:nvPr>
            <p:ph type="title"/>
          </p:nvPr>
        </p:nvSpPr>
        <p:spPr>
          <a:xfrm>
            <a:off x="678815" y="505460"/>
            <a:ext cx="1796415" cy="409575"/>
          </a:xfrm>
        </p:spPr>
        <p:txBody>
          <a:bodyPr vert="horz" wrap="square" lIns="0" tIns="15240" rIns="0" bIns="0" numCol="1" spcCol="215900" anchor="t">
            <a:prstTxWarp prst="textNoShape">
              <a:avLst/>
            </a:prstTxWarp>
          </a:bodyPr>
          <a:lstStyle/>
          <a:p>
            <a:pPr marL="12700">
              <a:lnSpc>
                <a:spcPct val="100000"/>
              </a:lnSpc>
              <a:spcBef>
                <a:spcPts val="120"/>
              </a:spcBef>
            </a:pPr>
            <a:r>
              <a:t>Introduction</a:t>
            </a:r>
          </a:p>
        </p:txBody>
      </p:sp>
      <p:sp>
        <p:nvSpPr>
          <p:cNvPr id="3" name="object 3"/>
          <p:cNvSpPr>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uSIAABwDAAAWNAAAoQUAABAgAAAmAAAACAAAAP//////////"/>
              </a:ext>
            </a:extLst>
          </p:cNvSpPr>
          <p:nvPr/>
        </p:nvSpPr>
        <p:spPr>
          <a:xfrm>
            <a:off x="5644515" y="505460"/>
            <a:ext cx="2822575" cy="409575"/>
          </a:xfrm>
          <a:prstGeom prst="rect">
            <a:avLst/>
          </a:prstGeom>
          <a:noFill/>
          <a:ln>
            <a:noFill/>
          </a:ln>
          <a:effectLst/>
        </p:spPr>
        <p:txBody>
          <a:bodyPr vert="horz" wrap="square" lIns="0" tIns="15240" rIns="0" bIns="0" numCol="1" spcCol="215900" anchor="t"/>
          <a:lstStyle/>
          <a:p>
            <a:pPr marL="12700">
              <a:lnSpc>
                <a:spcPct val="100000"/>
              </a:lnSpc>
              <a:spcBef>
                <a:spcPts val="120"/>
              </a:spcBef>
            </a:pPr>
            <a:r>
              <a:rPr sz="2500" b="1" cap="none">
                <a:solidFill>
                  <a:srgbClr val="202729"/>
                </a:solidFill>
                <a:latin typeface="Trebuchet MS" pitchFamily="2" charset="0"/>
                <a:ea typeface="Calibri" pitchFamily="2" charset="0"/>
                <a:cs typeface="Trebuchet MS" pitchFamily="2" charset="0"/>
              </a:rPr>
              <a:t>Problem</a:t>
            </a:r>
            <a:r>
              <a:rPr sz="2500" b="1" cap="none" spc="-5">
                <a:solidFill>
                  <a:srgbClr val="202729"/>
                </a:solidFill>
                <a:latin typeface="Trebuchet MS" pitchFamily="2" charset="0"/>
                <a:ea typeface="Calibri" pitchFamily="2" charset="0"/>
                <a:cs typeface="Trebuchet MS" pitchFamily="2" charset="0"/>
              </a:rPr>
              <a:t> </a:t>
            </a:r>
            <a:r>
              <a:rPr sz="2500" b="1" cap="none">
                <a:solidFill>
                  <a:srgbClr val="202729"/>
                </a:solidFill>
                <a:latin typeface="Trebuchet MS" pitchFamily="2" charset="0"/>
                <a:ea typeface="Calibri" pitchFamily="2" charset="0"/>
                <a:cs typeface="Trebuchet MS" pitchFamily="2" charset="0"/>
              </a:rPr>
              <a:t>Statement</a:t>
            </a:r>
            <a:endParaRPr sz="2500" cap="none">
              <a:latin typeface="Trebuchet MS" pitchFamily="2" charset="0"/>
              <a:ea typeface="Calibri" pitchFamily="2" charset="0"/>
              <a:cs typeface="Trebuchet MS" pitchFamily="2" charset="0"/>
            </a:endParaRPr>
          </a:p>
        </p:txBody>
      </p:sp>
      <p:sp>
        <p:nvSpPr>
          <p:cNvPr id="4" name="object 4"/>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VQMAALsIAADnGQAAUxUAABAgAAAmAAAACAAAAP//////////"/>
              </a:ext>
            </a:extLst>
          </p:cNvSpPr>
          <p:nvPr/>
        </p:nvSpPr>
        <p:spPr>
          <a:xfrm>
            <a:off x="541655" y="1419225"/>
            <a:ext cx="3669030" cy="2047240"/>
          </a:xfrm>
          <a:prstGeom prst="rect">
            <a:avLst/>
          </a:prstGeom>
          <a:noFill/>
          <a:ln>
            <a:noFill/>
          </a:ln>
          <a:effectLst/>
        </p:spPr>
        <p:txBody>
          <a:bodyPr vert="horz" wrap="square" lIns="0" tIns="12700" rIns="0" bIns="0" numCol="1" spcCol="215900" anchor="t"/>
          <a:lstStyle/>
          <a:p>
            <a:pPr marL="340360" marR="198120" indent="-328295" defTabSz="914400">
              <a:lnSpc>
                <a:spcPct val="114000"/>
              </a:lnSpc>
              <a:spcBef>
                <a:spcPts val="100"/>
              </a:spcBef>
              <a:buFont typeface="Microsoft Sans Serif" pitchFamily="2" charset="0"/>
              <a:buChar char="●"/>
              <a:tabLst>
                <a:tab pos="340995" algn="l"/>
              </a:tabLst>
              <a:defRPr sz="1300" cap="none">
                <a:solidFill>
                  <a:srgbClr val="202729"/>
                </a:solidFill>
                <a:latin typeface="Trebuchet MS" pitchFamily="2" charset="0"/>
                <a:ea typeface="Calibri" pitchFamily="2" charset="0"/>
                <a:cs typeface="Trebuchet MS" pitchFamily="2" charset="0"/>
              </a:defRPr>
            </a:pPr>
            <a:r>
              <a:t>Daily traffic is a nuisance in our lives but it would be better if we knew how much traffic is present at a time.</a:t>
            </a:r>
          </a:p>
          <a:p>
            <a:pPr marL="340360" marR="245745" indent="-328295" defTabSz="914400">
              <a:lnSpc>
                <a:spcPct val="114000"/>
              </a:lnSpc>
              <a:buFont typeface="Microsoft Sans Serif" pitchFamily="2" charset="0"/>
              <a:buChar char="●"/>
              <a:tabLst>
                <a:tab pos="340995" algn="l"/>
              </a:tabLst>
            </a:pPr>
            <a:r>
              <a:rPr sz="1300" cap="none" spc="-1">
                <a:solidFill>
                  <a:srgbClr val="202729"/>
                </a:solidFill>
                <a:latin typeface="Trebuchet MS" pitchFamily="2" charset="0"/>
                <a:ea typeface="Calibri" pitchFamily="2" charset="0"/>
                <a:cs typeface="Trebuchet MS" pitchFamily="2" charset="0"/>
              </a:rPr>
              <a:t>In this </a:t>
            </a:r>
            <a:r>
              <a:rPr sz="1300" cap="none">
                <a:solidFill>
                  <a:srgbClr val="202729"/>
                </a:solidFill>
                <a:latin typeface="Trebuchet MS" pitchFamily="2" charset="0"/>
                <a:ea typeface="Calibri" pitchFamily="2" charset="0"/>
                <a:cs typeface="Trebuchet MS" pitchFamily="2" charset="0"/>
              </a:rPr>
              <a:t>challenge we </a:t>
            </a:r>
            <a:r>
              <a:rPr sz="1300" cap="none" spc="-1">
                <a:solidFill>
                  <a:srgbClr val="202729"/>
                </a:solidFill>
                <a:latin typeface="Trebuchet MS" pitchFamily="2" charset="0"/>
                <a:ea typeface="Calibri" pitchFamily="2" charset="0"/>
                <a:cs typeface="Trebuchet MS" pitchFamily="2" charset="0"/>
              </a:rPr>
              <a:t>perform </a:t>
            </a:r>
            <a:r>
              <a:rPr sz="1300" cap="none">
                <a:solidFill>
                  <a:srgbClr val="202729"/>
                </a:solidFill>
                <a:latin typeface="Trebuchet MS" pitchFamily="2" charset="0"/>
                <a:ea typeface="Calibri" pitchFamily="2" charset="0"/>
                <a:cs typeface="Trebuchet MS" pitchFamily="2" charset="0"/>
              </a:rPr>
              <a:t>a complete  analysis</a:t>
            </a:r>
            <a:r>
              <a:rPr sz="1300" cap="none" spc="-1">
                <a:solidFill>
                  <a:srgbClr val="202729"/>
                </a:solidFill>
                <a:latin typeface="Trebuchet MS" pitchFamily="2" charset="0"/>
                <a:ea typeface="Calibri" pitchFamily="2" charset="0"/>
                <a:cs typeface="Trebuchet MS" pitchFamily="2" charset="0"/>
              </a:rPr>
              <a:t> to understand the parameters that affect traffic of a city.</a:t>
            </a:r>
            <a:endParaRPr sz="1300" cap="none" spc="-1">
              <a:solidFill>
                <a:srgbClr val="202729"/>
              </a:solidFill>
              <a:latin typeface="Trebuchet MS" pitchFamily="2" charset="0"/>
              <a:ea typeface="Calibri" pitchFamily="2" charset="0"/>
              <a:cs typeface="Trebuchet MS" pitchFamily="2" charset="0"/>
            </a:endParaRPr>
          </a:p>
          <a:p>
            <a:pPr marL="340360" marR="5080" indent="-328295" defTabSz="914400">
              <a:lnSpc>
                <a:spcPct val="114000"/>
              </a:lnSpc>
              <a:buFont typeface="Microsoft Sans Serif" pitchFamily="2" charset="0"/>
              <a:buChar char="●"/>
              <a:tabLst>
                <a:tab pos="340995" algn="l"/>
              </a:tabLst>
            </a:pPr>
            <a:r>
              <a:rPr sz="1300" cap="none" spc="-1">
                <a:solidFill>
                  <a:srgbClr val="202729"/>
                </a:solidFill>
                <a:latin typeface="Trebuchet MS" pitchFamily="2" charset="0"/>
                <a:ea typeface="Calibri" pitchFamily="2" charset="0"/>
                <a:cs typeface="Trebuchet MS" pitchFamily="2" charset="0"/>
              </a:rPr>
              <a:t>In </a:t>
            </a:r>
            <a:r>
              <a:rPr sz="1300" cap="none" spc="-2">
                <a:solidFill>
                  <a:srgbClr val="202729"/>
                </a:solidFill>
                <a:latin typeface="Trebuchet MS" pitchFamily="2" charset="0"/>
                <a:ea typeface="Calibri" pitchFamily="2" charset="0"/>
                <a:cs typeface="Trebuchet MS" pitchFamily="2" charset="0"/>
              </a:rPr>
              <a:t> </a:t>
            </a:r>
            <a:r>
              <a:rPr sz="1300" cap="none" spc="-1">
                <a:solidFill>
                  <a:srgbClr val="202729"/>
                </a:solidFill>
                <a:latin typeface="Trebuchet MS" pitchFamily="2" charset="0"/>
                <a:ea typeface="Calibri" pitchFamily="2" charset="0"/>
                <a:cs typeface="Trebuchet MS" pitchFamily="2" charset="0"/>
              </a:rPr>
              <a:t>particula</a:t>
            </a:r>
            <a:r>
              <a:rPr sz="1300" cap="none" spc="-5">
                <a:solidFill>
                  <a:srgbClr val="202729"/>
                </a:solidFill>
                <a:latin typeface="Trebuchet MS" pitchFamily="2" charset="0"/>
                <a:ea typeface="Calibri" pitchFamily="2" charset="0"/>
                <a:cs typeface="Trebuchet MS" pitchFamily="2" charset="0"/>
              </a:rPr>
              <a:t>r,</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we</a:t>
            </a:r>
            <a:r>
              <a:rPr sz="1300" cap="none" spc="-1">
                <a:solidFill>
                  <a:srgbClr val="202729"/>
                </a:solidFill>
                <a:latin typeface="Trebuchet MS" pitchFamily="2" charset="0"/>
                <a:ea typeface="Calibri" pitchFamily="2" charset="0"/>
                <a:cs typeface="Trebuchet MS" pitchFamily="2" charset="0"/>
              </a:rPr>
              <a:t> </a:t>
            </a:r>
            <a:r>
              <a:rPr sz="1300" cap="none">
                <a:solidFill>
                  <a:srgbClr val="202729"/>
                </a:solidFill>
                <a:latin typeface="Trebuchet MS" pitchFamily="2" charset="0"/>
                <a:ea typeface="Calibri" pitchFamily="2" charset="0"/>
                <a:cs typeface="Trebuchet MS" pitchFamily="2" charset="0"/>
              </a:rPr>
              <a:t>apply</a:t>
            </a:r>
            <a:r>
              <a:rPr sz="1300" cap="none" spc="-1">
                <a:solidFill>
                  <a:srgbClr val="202729"/>
                </a:solidFill>
                <a:latin typeface="Trebuchet MS" pitchFamily="2" charset="0"/>
                <a:ea typeface="Calibri" pitchFamily="2" charset="0"/>
                <a:cs typeface="Trebuchet MS" pitchFamily="2" charset="0"/>
              </a:rPr>
              <a:t> the </a:t>
            </a:r>
            <a:r>
              <a:rPr sz="1300" cap="none">
                <a:solidFill>
                  <a:srgbClr val="202729"/>
                </a:solidFill>
                <a:latin typeface="Trebuchet MS" pitchFamily="2" charset="0"/>
                <a:ea typeface="Calibri" pitchFamily="2" charset="0"/>
                <a:cs typeface="Trebuchet MS" pitchFamily="2" charset="0"/>
              </a:rPr>
              <a:t>tools</a:t>
            </a:r>
            <a:r>
              <a:rPr sz="1300" cap="none" spc="-1">
                <a:solidFill>
                  <a:srgbClr val="202729"/>
                </a:solidFill>
                <a:latin typeface="Trebuchet MS" pitchFamily="2" charset="0"/>
                <a:ea typeface="Calibri" pitchFamily="2" charset="0"/>
                <a:cs typeface="Trebuchet MS" pitchFamily="2" charset="0"/>
              </a:rPr>
              <a:t> of </a:t>
            </a:r>
            <a:r>
              <a:rPr sz="1300" cap="none">
                <a:solidFill>
                  <a:srgbClr val="202729"/>
                </a:solidFill>
                <a:latin typeface="Trebuchet MS" pitchFamily="2" charset="0"/>
                <a:ea typeface="Calibri" pitchFamily="2" charset="0"/>
                <a:cs typeface="Trebuchet MS" pitchFamily="2" charset="0"/>
              </a:rPr>
              <a:t>machine  learning</a:t>
            </a:r>
            <a:r>
              <a:rPr sz="1300" cap="none" spc="-1">
                <a:solidFill>
                  <a:srgbClr val="202729"/>
                </a:solidFill>
                <a:latin typeface="Trebuchet MS" pitchFamily="2" charset="0"/>
                <a:ea typeface="Calibri" pitchFamily="2" charset="0"/>
                <a:cs typeface="Trebuchet MS" pitchFamily="2" charset="0"/>
              </a:rPr>
              <a:t> to predict the traffic of a city at a certain time.</a:t>
            </a:r>
            <a:endParaRPr sz="1300" cap="none" spc="-1">
              <a:solidFill>
                <a:srgbClr val="202729"/>
              </a:solidFill>
              <a:latin typeface="Trebuchet MS" pitchFamily="2" charset="0"/>
              <a:ea typeface="Calibri" pitchFamily="2" charset="0"/>
              <a:cs typeface="Trebuchet MS" pitchFamily="2" charset="0"/>
            </a:endParaRPr>
          </a:p>
        </p:txBody>
      </p:sp>
      <p:sp>
        <p:nvSpPr>
          <p:cNvPr id="5" name="object 5"/>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7B4AALcIAADbNQAA1xQAABAgAAAmAAAACAAAAP//////////"/>
              </a:ext>
            </a:extLst>
          </p:cNvSpPr>
          <p:nvPr/>
        </p:nvSpPr>
        <p:spPr>
          <a:xfrm>
            <a:off x="5026660" y="1416685"/>
            <a:ext cx="3728085" cy="1971040"/>
          </a:xfrm>
          <a:prstGeom prst="rect">
            <a:avLst/>
          </a:prstGeom>
          <a:noFill/>
          <a:ln>
            <a:noFill/>
          </a:ln>
          <a:effectLst/>
        </p:spPr>
        <p:txBody>
          <a:bodyPr vert="horz" wrap="square" lIns="0" tIns="12700" rIns="0" bIns="0" numCol="1" spcCol="215900" anchor="t"/>
          <a:lstStyle/>
          <a:p>
            <a:pPr marL="348615" marR="5080" indent="-336550" defTabSz="914400">
              <a:lnSpc>
                <a:spcPct val="114000"/>
              </a:lnSpc>
              <a:spcBef>
                <a:spcPts val="100"/>
              </a:spcBef>
              <a:buFont typeface="Microsoft Sans Serif" pitchFamily="2" charset="0"/>
              <a:buChar char="●"/>
              <a:tabLst>
                <a:tab pos="349250" algn="l"/>
              </a:tabLst>
              <a:defRPr sz="1400" cap="none">
                <a:latin typeface="Trebuchet MS" pitchFamily="2" charset="0"/>
                <a:ea typeface="Calibri" pitchFamily="2" charset="0"/>
                <a:cs typeface="Trebuchet MS" pitchFamily="2" charset="0"/>
              </a:defRPr>
            </a:pPr>
            <a:r>
              <a:rPr cap="none">
                <a:solidFill>
                  <a:srgbClr val="202729"/>
                </a:solidFill>
              </a:rPr>
              <a:t>Develop a Machine Learning model to forecast twelve-hours of traffic flow in a U.S. metropolis using parameters like time,direction,coordinates etc.</a:t>
            </a:r>
            <a:endParaRPr cap="none">
              <a:solidFill>
                <a:srgbClr val="202729"/>
              </a:solidFill>
            </a:endParaRPr>
          </a:p>
          <a:p>
            <a:pPr marL="348615" marR="5080" indent="-336550" defTabSz="914400">
              <a:lnSpc>
                <a:spcPct val="114000"/>
              </a:lnSpc>
              <a:spcBef>
                <a:spcPts val="100"/>
              </a:spcBef>
              <a:buFont typeface="Microsoft Sans Serif" pitchFamily="2" charset="0"/>
              <a:buChar char="●"/>
              <a:tabLst>
                <a:tab pos="349250" algn="l"/>
              </a:tabLst>
              <a:defRPr sz="1400" cap="none">
                <a:solidFill>
                  <a:srgbClr val="202729"/>
                </a:solidFill>
                <a:latin typeface="Trebuchet MS" pitchFamily="2" charset="0"/>
                <a:ea typeface="Calibri" pitchFamily="2" charset="0"/>
                <a:cs typeface="Trebuchet MS" pitchFamily="2" charset="0"/>
              </a:defRPr>
            </a:pPr>
          </a:p>
          <a:p>
            <a:pPr marL="348615" marR="28575" indent="-336550" defTabSz="914400">
              <a:lnSpc>
                <a:spcPct val="114000"/>
              </a:lnSpc>
              <a:buFont typeface="Microsoft Sans Serif" pitchFamily="2" charset="0"/>
              <a:buChar char="●"/>
              <a:tabLst>
                <a:tab pos="349250" algn="l"/>
              </a:tabLst>
            </a:pPr>
            <a:r>
              <a:rPr sz="1400" cap="none">
                <a:solidFill>
                  <a:srgbClr val="202729"/>
                </a:solidFill>
                <a:latin typeface="Trebuchet MS" pitchFamily="2" charset="0"/>
                <a:ea typeface="Calibri" pitchFamily="2" charset="0"/>
                <a:cs typeface="Trebuchet MS" pitchFamily="2" charset="0"/>
              </a:rPr>
              <a:t>Dataset </a:t>
            </a:r>
            <a:r>
              <a:rPr sz="1400" cap="none" spc="-1">
                <a:solidFill>
                  <a:srgbClr val="202729"/>
                </a:solidFill>
                <a:latin typeface="Trebuchet MS" pitchFamily="2" charset="0"/>
                <a:ea typeface="Calibri" pitchFamily="2" charset="0"/>
                <a:cs typeface="Trebuchet MS" pitchFamily="2" charset="0"/>
              </a:rPr>
              <a:t>Link:  </a:t>
            </a:r>
            <a:r>
              <a:rPr sz="1400" cap="none" spc="-3">
                <a:solidFill>
                  <a:srgbClr val="202729"/>
                </a:solidFill>
                <a:latin typeface="Trebuchet MS" pitchFamily="2" charset="0"/>
                <a:ea typeface="Calibri" pitchFamily="2" charset="0"/>
                <a:cs typeface="Trebuchet MS" pitchFamily="2" charset="0"/>
                <a:hlinkClick r:id="rId2"/>
              </a:rPr>
              <a:t>https://www.kaggle.com/competitions/tabular-playground-series-mar-2022/data</a:t>
            </a:r>
            <a:endParaRPr sz="1400" cap="none" spc="-3">
              <a:solidFill>
                <a:srgbClr val="202729"/>
              </a:solidFill>
              <a:latin typeface="Trebuchet MS" pitchFamily="2" charset="0"/>
              <a:ea typeface="Calibri" pitchFamily="2" charset="0"/>
              <a:cs typeface="Trebuchet MS" pitchFamily="2" charset="0"/>
              <a:hlinkClick r:id="rId2"/>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NgsAABwDAADcEwAAoQUAABAgAAAmAAAACAAAAD0wAAAAAAAA"/>
              </a:ext>
            </a:extLst>
          </p:cNvSpPr>
          <p:nvPr>
            <p:ph type="title"/>
          </p:nvPr>
        </p:nvSpPr>
        <p:spPr>
          <a:xfrm>
            <a:off x="1822450" y="505460"/>
            <a:ext cx="1405890" cy="409575"/>
          </a:xfrm>
        </p:spPr>
        <p:txBody>
          <a:bodyPr vert="horz" wrap="square" lIns="0" tIns="15240" rIns="0" bIns="0" numCol="1" spcCol="215900" anchor="t">
            <a:prstTxWarp prst="textNoShape">
              <a:avLst/>
            </a:prstTxWarp>
          </a:bodyPr>
          <a:lstStyle/>
          <a:p>
            <a:pPr marL="12700">
              <a:lnSpc>
                <a:spcPct val="100000"/>
              </a:lnSpc>
              <a:spcBef>
                <a:spcPts val="120"/>
              </a:spcBef>
            </a:pPr>
            <a:r>
              <a:rPr cap="none" spc="-2"/>
              <a:t>Objective</a:t>
            </a:r>
            <a:endParaRPr cap="none" spc="-2"/>
          </a:p>
        </p:txBody>
      </p:sp>
      <p:sp>
        <p:nvSpPr>
          <p:cNvPr id="3" name="object 3"/>
          <p:cNvSpPr>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7B4AABwDAABYMwAA2w4AABAgAAAmAAAACAAAAP//////////"/>
              </a:ext>
            </a:extLst>
          </p:cNvSpPr>
          <p:nvPr/>
        </p:nvSpPr>
        <p:spPr>
          <a:xfrm>
            <a:off x="5026660" y="505460"/>
            <a:ext cx="3319780" cy="1909445"/>
          </a:xfrm>
          <a:prstGeom prst="rect">
            <a:avLst/>
          </a:prstGeom>
          <a:noFill/>
          <a:ln>
            <a:noFill/>
          </a:ln>
          <a:effectLst/>
        </p:spPr>
        <p:txBody>
          <a:bodyPr vert="horz" wrap="square" lIns="0" tIns="15240" rIns="0" bIns="0" numCol="1" spcCol="215900" anchor="t"/>
          <a:lstStyle/>
          <a:p>
            <a:pPr marL="347345" algn="ctr">
              <a:lnSpc>
                <a:spcPct val="100000"/>
              </a:lnSpc>
              <a:spcBef>
                <a:spcPts val="120"/>
              </a:spcBef>
            </a:pPr>
            <a:r>
              <a:rPr sz="2500" b="1" cap="none">
                <a:solidFill>
                  <a:srgbClr val="202729"/>
                </a:solidFill>
                <a:latin typeface="Trebuchet MS" pitchFamily="2" charset="0"/>
                <a:ea typeface="Calibri" pitchFamily="2" charset="0"/>
                <a:cs typeface="Trebuchet MS" pitchFamily="2" charset="0"/>
              </a:rPr>
              <a:t>Scope</a:t>
            </a:r>
            <a:endParaRPr sz="2500" cap="none">
              <a:latin typeface="Trebuchet MS" pitchFamily="2" charset="0"/>
              <a:ea typeface="Calibri" pitchFamily="2" charset="0"/>
              <a:cs typeface="Trebuchet MS" pitchFamily="2" charset="0"/>
            </a:endParaRPr>
          </a:p>
          <a:p>
            <a:pPr marL="348615" marR="5080" indent="-336550" defTabSz="914400">
              <a:lnSpc>
                <a:spcPct val="114000"/>
              </a:lnSpc>
              <a:spcBef>
                <a:spcPts val="2340"/>
              </a:spcBef>
              <a:buFont typeface="Microsoft Sans Serif" pitchFamily="2" charset="0"/>
              <a:buChar char="●"/>
              <a:tabLst>
                <a:tab pos="349250" algn="l"/>
              </a:tabLst>
              <a:defRPr sz="1400" cap="none">
                <a:solidFill>
                  <a:srgbClr val="202729"/>
                </a:solidFill>
                <a:latin typeface="Trebuchet MS" pitchFamily="2" charset="0"/>
                <a:ea typeface="Calibri" pitchFamily="2" charset="0"/>
                <a:cs typeface="Trebuchet MS" pitchFamily="2" charset="0"/>
              </a:defRPr>
            </a:pPr>
            <a:r>
              <a:t>There may be certain unexpected conditions like car wrecks,road damages but for everyday purposes the traffic is based on certain parameters like time etc.</a:t>
            </a:r>
          </a:p>
        </p:txBody>
      </p:sp>
      <p:sp>
        <p:nvSpPr>
          <p:cNvPr id="4" name="object 4"/>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MUF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QMAAH8HAAByFQAA4wgAABAgAAAmAAAACAAAAP//////////"/>
              </a:ext>
            </a:extLst>
          </p:cNvSpPr>
          <p:nvPr/>
        </p:nvSpPr>
        <p:spPr>
          <a:xfrm>
            <a:off x="506095" y="1218565"/>
            <a:ext cx="2980055" cy="226060"/>
          </a:xfrm>
          <a:prstGeom prst="rect">
            <a:avLst/>
          </a:prstGeom>
          <a:noFill/>
          <a:ln>
            <a:noFill/>
          </a:ln>
          <a:effectLst/>
        </p:spPr>
        <p:txBody>
          <a:bodyPr vert="horz" wrap="square" lIns="0" tIns="12700" rIns="0" bIns="0" numCol="1" spcCol="215900" anchor="t"/>
          <a:lstStyle/>
          <a:p>
            <a:pPr marL="348615" indent="-336550" defTabSz="914400">
              <a:lnSpc>
                <a:spcPct val="100000"/>
              </a:lnSpc>
              <a:spcBef>
                <a:spcPts val="100"/>
              </a:spcBef>
              <a:buFont typeface="Microsoft Sans Serif" pitchFamily="2" charset="0"/>
              <a:buChar char="●"/>
              <a:tabLst>
                <a:tab pos="349250" algn="l"/>
              </a:tabLst>
            </a:pPr>
            <a:r>
              <a:rPr sz="1400" cap="none" spc="-5">
                <a:solidFill>
                  <a:srgbClr val="202729"/>
                </a:solidFill>
                <a:latin typeface="Trebuchet MS" pitchFamily="2" charset="0"/>
                <a:ea typeface="Calibri" pitchFamily="2" charset="0"/>
                <a:cs typeface="Trebuchet MS" pitchFamily="2" charset="0"/>
              </a:rPr>
              <a:t>T</a:t>
            </a:r>
            <a:r>
              <a:rPr sz="1400" cap="none" spc="1">
                <a:solidFill>
                  <a:srgbClr val="202729"/>
                </a:solidFill>
                <a:latin typeface="Trebuchet MS" pitchFamily="2" charset="0"/>
                <a:ea typeface="Calibri" pitchFamily="2" charset="0"/>
                <a:cs typeface="Trebuchet MS" pitchFamily="2" charset="0"/>
              </a:rPr>
              <a:t>o</a:t>
            </a:r>
            <a:r>
              <a:rPr sz="1400" cap="none" spc="-1">
                <a:solidFill>
                  <a:srgbClr val="202729"/>
                </a:solidFill>
                <a:latin typeface="Trebuchet MS" pitchFamily="2" charset="0"/>
                <a:ea typeface="Calibri" pitchFamily="2" charset="0"/>
                <a:cs typeface="Trebuchet MS" pitchFamily="2" charset="0"/>
              </a:rPr>
              <a:t> build </a:t>
            </a:r>
            <a:r>
              <a:rPr sz="1400" cap="none">
                <a:solidFill>
                  <a:srgbClr val="202729"/>
                </a:solidFill>
                <a:latin typeface="Trebuchet MS" pitchFamily="2" charset="0"/>
                <a:ea typeface="Calibri" pitchFamily="2" charset="0"/>
                <a:cs typeface="Trebuchet MS" pitchFamily="2" charset="0"/>
              </a:rPr>
              <a:t>a</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model</a:t>
            </a:r>
            <a:r>
              <a:rPr sz="1400" cap="none" spc="-1">
                <a:solidFill>
                  <a:srgbClr val="202729"/>
                </a:solidFill>
                <a:latin typeface="Trebuchet MS" pitchFamily="2" charset="0"/>
                <a:ea typeface="Calibri" pitchFamily="2" charset="0"/>
                <a:cs typeface="Trebuchet MS" pitchFamily="2" charset="0"/>
              </a:rPr>
              <a:t> for prediction.</a:t>
            </a:r>
            <a:endParaRPr sz="1400" cap="none">
              <a:latin typeface="Trebuchet MS" pitchFamily="2" charset="0"/>
              <a:ea typeface="Calibri" pitchFamily="2" charset="0"/>
              <a:cs typeface="Trebuchet MS" pitchFamily="2" charset="0"/>
            </a:endParaRPr>
          </a:p>
        </p:txBody>
      </p:sp>
      <p:sp>
        <p:nvSpPr>
          <p:cNvPr id="5" name="object 5"/>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QMAADEMAAAdFwAAwhAAABAgAAAmAAAACAAAAP//////////"/>
              </a:ext>
            </a:extLst>
          </p:cNvSpPr>
          <p:nvPr/>
        </p:nvSpPr>
        <p:spPr>
          <a:xfrm>
            <a:off x="506095" y="1981835"/>
            <a:ext cx="3251200" cy="742315"/>
          </a:xfrm>
          <a:prstGeom prst="rect">
            <a:avLst/>
          </a:prstGeom>
          <a:noFill/>
          <a:ln>
            <a:noFill/>
          </a:ln>
          <a:effectLst/>
        </p:spPr>
        <p:txBody>
          <a:bodyPr vert="horz" wrap="square" lIns="0" tIns="12700" rIns="0" bIns="0" numCol="1" spcCol="215900" anchor="t"/>
          <a:lstStyle/>
          <a:p>
            <a:pPr marL="348615" marR="5080" indent="-336550" defTabSz="914400">
              <a:lnSpc>
                <a:spcPct val="114000"/>
              </a:lnSpc>
              <a:spcBef>
                <a:spcPts val="100"/>
              </a:spcBef>
              <a:buFont typeface="Microsoft Sans Serif" pitchFamily="2" charset="0"/>
              <a:buChar char="●"/>
              <a:tabLst>
                <a:tab pos="349250" algn="l"/>
              </a:tabLst>
            </a:pPr>
            <a:r>
              <a:rPr sz="1400" cap="none" spc="-1">
                <a:solidFill>
                  <a:srgbClr val="202729"/>
                </a:solidFill>
                <a:latin typeface="Trebuchet MS" pitchFamily="2" charset="0"/>
                <a:ea typeface="Calibri" pitchFamily="2" charset="0"/>
                <a:cs typeface="Trebuchet MS" pitchFamily="2" charset="0"/>
              </a:rPr>
              <a:t>To </a:t>
            </a:r>
            <a:r>
              <a:rPr sz="1400" cap="none">
                <a:solidFill>
                  <a:srgbClr val="202729"/>
                </a:solidFill>
                <a:latin typeface="Trebuchet MS" pitchFamily="2" charset="0"/>
                <a:ea typeface="Calibri" pitchFamily="2" charset="0"/>
                <a:cs typeface="Trebuchet MS" pitchFamily="2" charset="0"/>
              </a:rPr>
              <a:t>analyze</a:t>
            </a:r>
            <a:r>
              <a:rPr sz="1400" cap="none" spc="-1">
                <a:solidFill>
                  <a:srgbClr val="202729"/>
                </a:solidFill>
                <a:latin typeface="Trebuchet MS" pitchFamily="2" charset="0"/>
                <a:ea typeface="Calibri" pitchFamily="2" charset="0"/>
                <a:cs typeface="Trebuchet MS" pitchFamily="2" charset="0"/>
              </a:rPr>
              <a:t> its </a:t>
            </a:r>
            <a:r>
              <a:rPr sz="1400" cap="none">
                <a:solidFill>
                  <a:srgbClr val="202729"/>
                </a:solidFill>
                <a:latin typeface="Trebuchet MS" pitchFamily="2" charset="0"/>
                <a:ea typeface="Calibri" pitchFamily="2" charset="0"/>
                <a:cs typeface="Trebuchet MS" pitchFamily="2" charset="0"/>
              </a:rPr>
              <a:t>performance</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on</a:t>
            </a:r>
            <a:r>
              <a:rPr sz="1400" cap="none" spc="-1">
                <a:solidFill>
                  <a:srgbClr val="202729"/>
                </a:solidFill>
                <a:latin typeface="Trebuchet MS" pitchFamily="2" charset="0"/>
                <a:ea typeface="Calibri" pitchFamily="2" charset="0"/>
                <a:cs typeface="Trebuchet MS" pitchFamily="2" charset="0"/>
              </a:rPr>
              <a:t>  Chicago Traffic Tracker - Historical Congestion Estimates dataset. </a:t>
            </a:r>
            <a:r>
              <a:rPr sz="1400" cap="none" spc="-5">
                <a:solidFill>
                  <a:srgbClr val="202729"/>
                </a:solidFill>
                <a:latin typeface="Trebuchet MS" pitchFamily="2" charset="0"/>
                <a:ea typeface="Calibri" pitchFamily="2" charset="0"/>
                <a:cs typeface="Trebuchet MS" pitchFamily="2" charset="0"/>
              </a:rPr>
              <a:t>.</a:t>
            </a:r>
            <a:endParaRPr sz="1400" cap="none">
              <a:latin typeface="Trebuchet MS" pitchFamily="2" charset="0"/>
              <a:ea typeface="Calibri" pitchFamily="2" charset="0"/>
              <a:cs typeface="Trebuchet MS" pitchFamily="2" charset="0"/>
            </a:endParaRPr>
          </a:p>
        </p:txBody>
      </p:sp>
      <p:sp>
        <p:nvSpPr>
          <p:cNvPr id="6" name="object 6"/>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HQMAAJgSAAC/GAAAxRUAABAgAAAmAAAACAAAAP//////////"/>
              </a:ext>
            </a:extLst>
          </p:cNvSpPr>
          <p:nvPr/>
        </p:nvSpPr>
        <p:spPr>
          <a:xfrm>
            <a:off x="506095" y="3022600"/>
            <a:ext cx="3516630" cy="516255"/>
          </a:xfrm>
          <a:prstGeom prst="rect">
            <a:avLst/>
          </a:prstGeom>
          <a:noFill/>
          <a:ln>
            <a:noFill/>
          </a:ln>
          <a:effectLst/>
        </p:spPr>
        <p:txBody>
          <a:bodyPr vert="horz" wrap="square" lIns="0" tIns="12700" rIns="0" bIns="0" numCol="1" spcCol="215900" anchor="t"/>
          <a:lstStyle/>
          <a:p>
            <a:pPr marL="348615" marR="5080" indent="-336550" defTabSz="914400">
              <a:lnSpc>
                <a:spcPct val="114000"/>
              </a:lnSpc>
              <a:spcBef>
                <a:spcPts val="100"/>
              </a:spcBef>
              <a:buFont typeface="Microsoft Sans Serif" pitchFamily="2" charset="0"/>
              <a:buChar char="●"/>
              <a:tabLst>
                <a:tab pos="349250" algn="l"/>
              </a:tabLst>
            </a:pPr>
            <a:r>
              <a:rPr sz="1400" cap="none" spc="-5">
                <a:solidFill>
                  <a:srgbClr val="202729"/>
                </a:solidFill>
                <a:latin typeface="Trebuchet MS" pitchFamily="2" charset="0"/>
                <a:ea typeface="Calibri" pitchFamily="2" charset="0"/>
                <a:cs typeface="Trebuchet MS" pitchFamily="2" charset="0"/>
              </a:rPr>
              <a:t>T</a:t>
            </a:r>
            <a:r>
              <a:rPr sz="1400" cap="none" spc="1">
                <a:solidFill>
                  <a:srgbClr val="202729"/>
                </a:solidFill>
                <a:latin typeface="Trebuchet MS" pitchFamily="2" charset="0"/>
                <a:ea typeface="Calibri" pitchFamily="2" charset="0"/>
                <a:cs typeface="Trebuchet MS" pitchFamily="2" charset="0"/>
              </a:rPr>
              <a:t>o</a:t>
            </a:r>
            <a:r>
              <a:rPr sz="1400" cap="none" spc="-1">
                <a:solidFill>
                  <a:srgbClr val="202729"/>
                </a:solidFill>
                <a:latin typeface="Trebuchet MS" pitchFamily="2" charset="0"/>
                <a:ea typeface="Calibri" pitchFamily="2" charset="0"/>
                <a:cs typeface="Trebuchet MS" pitchFamily="2" charset="0"/>
              </a:rPr>
              <a:t> </a:t>
            </a:r>
            <a:r>
              <a:rPr sz="1400" cap="none" spc="1">
                <a:solidFill>
                  <a:srgbClr val="202729"/>
                </a:solidFill>
                <a:latin typeface="Trebuchet MS" pitchFamily="2" charset="0"/>
                <a:ea typeface="Calibri" pitchFamily="2" charset="0"/>
                <a:cs typeface="Trebuchet MS" pitchFamily="2" charset="0"/>
              </a:rPr>
              <a:t>use</a:t>
            </a:r>
            <a:r>
              <a:rPr sz="1400" cap="none" spc="-1">
                <a:solidFill>
                  <a:srgbClr val="202729"/>
                </a:solidFill>
                <a:latin typeface="Trebuchet MS" pitchFamily="2" charset="0"/>
                <a:ea typeface="Calibri" pitchFamily="2" charset="0"/>
                <a:cs typeface="Trebuchet MS" pitchFamily="2" charset="0"/>
              </a:rPr>
              <a:t> diﬀerent </a:t>
            </a:r>
            <a:r>
              <a:rPr sz="1400" cap="none" spc="1">
                <a:solidFill>
                  <a:srgbClr val="202729"/>
                </a:solidFill>
                <a:latin typeface="Trebuchet MS" pitchFamily="2" charset="0"/>
                <a:ea typeface="Calibri" pitchFamily="2" charset="0"/>
                <a:cs typeface="Trebuchet MS" pitchFamily="2" charset="0"/>
              </a:rPr>
              <a:t>ML</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concepts</a:t>
            </a:r>
            <a:r>
              <a:rPr sz="1400" cap="none" spc="-1">
                <a:solidFill>
                  <a:srgbClr val="202729"/>
                </a:solidFill>
                <a:latin typeface="Trebuchet MS" pitchFamily="2" charset="0"/>
                <a:ea typeface="Calibri" pitchFamily="2" charset="0"/>
                <a:cs typeface="Trebuchet MS" pitchFamily="2" charset="0"/>
              </a:rPr>
              <a:t> to optimize  the model’</a:t>
            </a:r>
            <a:r>
              <a:rPr sz="1400" cap="none" spc="1">
                <a:solidFill>
                  <a:srgbClr val="202729"/>
                </a:solidFill>
                <a:latin typeface="Trebuchet MS" pitchFamily="2" charset="0"/>
                <a:ea typeface="Calibri" pitchFamily="2" charset="0"/>
                <a:cs typeface="Trebuchet MS" pitchFamily="2" charset="0"/>
              </a:rPr>
              <a:t>s</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performanc</a:t>
            </a:r>
            <a:r>
              <a:rPr sz="1400" cap="none" spc="-1">
                <a:solidFill>
                  <a:srgbClr val="202729"/>
                </a:solidFill>
                <a:latin typeface="Trebuchet MS" pitchFamily="2" charset="0"/>
                <a:ea typeface="Calibri" pitchFamily="2" charset="0"/>
                <a:cs typeface="Trebuchet MS" pitchFamily="2" charset="0"/>
              </a:rPr>
              <a:t>e</a:t>
            </a:r>
            <a:r>
              <a:rPr sz="1400" cap="none" spc="-5">
                <a:solidFill>
                  <a:srgbClr val="202729"/>
                </a:solidFill>
                <a:latin typeface="Trebuchet MS" pitchFamily="2" charset="0"/>
                <a:ea typeface="Calibri" pitchFamily="2" charset="0"/>
                <a:cs typeface="Trebuchet MS" pitchFamily="2" charset="0"/>
              </a:rPr>
              <a:t>.</a:t>
            </a:r>
            <a:endParaRPr sz="1400" cap="none">
              <a:latin typeface="Trebuchet MS" pitchFamily="2" charset="0"/>
              <a:ea typeface="Calibri" pitchFamily="2" charset="0"/>
              <a:cs typeface="Trebuchet MS" pitchFamily="2" charset="0"/>
            </a:endParaRPr>
          </a:p>
        </p:txBody>
      </p:sp>
      <p:sp>
        <p:nvSpPr>
          <p:cNvPr id="7" name="object 7"/>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7B4AALgQAACqNQAAyhUAABAgAAAmAAAACAAAAP//////////"/>
              </a:ext>
            </a:extLst>
          </p:cNvSpPr>
          <p:nvPr/>
        </p:nvSpPr>
        <p:spPr>
          <a:xfrm>
            <a:off x="5026660" y="2717800"/>
            <a:ext cx="3696970" cy="824230"/>
          </a:xfrm>
          <a:prstGeom prst="rect">
            <a:avLst/>
          </a:prstGeom>
          <a:noFill/>
          <a:ln>
            <a:noFill/>
          </a:ln>
          <a:effectLst/>
        </p:spPr>
        <p:txBody>
          <a:bodyPr vert="horz" wrap="square" lIns="0" tIns="12700" rIns="0" bIns="0" numCol="1" spcCol="215900" anchor="t"/>
          <a:lstStyle/>
          <a:p>
            <a:pPr marL="348615" marR="5080" indent="-336550" defTabSz="914400">
              <a:lnSpc>
                <a:spcPct val="114000"/>
              </a:lnSpc>
              <a:spcBef>
                <a:spcPts val="100"/>
              </a:spcBef>
              <a:buFont typeface="Microsoft Sans Serif" pitchFamily="2" charset="0"/>
              <a:buChar char="●"/>
              <a:tabLst>
                <a:tab pos="349250" algn="l"/>
              </a:tabLst>
            </a:pPr>
          </a:p>
          <a:p>
            <a:pPr marL="348615" marR="5080" indent="-336550" defTabSz="914400">
              <a:lnSpc>
                <a:spcPct val="114000"/>
              </a:lnSpc>
              <a:spcBef>
                <a:spcPts val="100"/>
              </a:spcBef>
              <a:buFont typeface="Microsoft Sans Serif" pitchFamily="2" charset="0"/>
              <a:buChar char="●"/>
              <a:tabLst>
                <a:tab pos="349250" algn="l"/>
              </a:tabLst>
            </a:pPr>
            <a:r>
              <a:rPr sz="1400" cap="none">
                <a:solidFill>
                  <a:srgbClr val="202729"/>
                </a:solidFill>
                <a:latin typeface="Trebuchet MS" pitchFamily="2" charset="0"/>
                <a:ea typeface="Calibri" pitchFamily="2" charset="0"/>
                <a:cs typeface="Trebuchet MS" pitchFamily="2" charset="0"/>
              </a:rPr>
              <a:t>Predicting</a:t>
            </a:r>
            <a:r>
              <a:rPr sz="1400" cap="none" spc="-1">
                <a:solidFill>
                  <a:srgbClr val="202729"/>
                </a:solidFill>
                <a:latin typeface="Trebuchet MS" pitchFamily="2" charset="0"/>
                <a:ea typeface="Calibri" pitchFamily="2" charset="0"/>
                <a:cs typeface="Trebuchet MS" pitchFamily="2" charset="0"/>
              </a:rPr>
              <a:t> the congestion of traffic in the city.</a:t>
            </a:r>
            <a:endParaRPr sz="1400" cap="none">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pSp>
        <p:nvGrpSpPr>
          <p:cNvPr id="2" name="object 2"/>
          <p:cNvGrpSpPr>
            <a:extLst>
              <a:ext uri="smNativeData">
                <pr:smNativeData xmlns:pr="smNativeData" xmlns="smNativeData" val="SMDATA_6_eS1pYxMAAAAlAAAAAQAAAA8BAAAAkAAAAEgAAACQAAAASAAAAAAAAAAAAAAAAAAAABcAAAAUAAAAAAAAAAAAAAD/fwAA/38AAAAAAAAJAAAABAAAAP///wAfAAAAVAAAAAAAAAAAAAAAAAAAAAAAAAAAAAAAAAAAAAAAAAAAAAAAAAAAAAAAAAAAAAAAAAAAAAAAAAAAAAAAAAAAAAAAAAAAAAAAAAAAAAAAAAAAAAAAAAAAACEAAAAYAAAAFAAAACAcAAAAAAAAQDgAAKQfAAAQAAAAJgAAAAgAAAD/////AAAAAA=="/>
              </a:ext>
            </a:extLst>
          </p:cNvGrpSpPr>
          <p:nvPr/>
        </p:nvGrpSpPr>
        <p:grpSpPr>
          <a:xfrm>
            <a:off x="4572000" y="0"/>
            <a:ext cx="4572000" cy="5143500"/>
            <a:chOff x="4572000" y="0"/>
            <a:chExt cx="4572000" cy="5143500"/>
          </a:xfrm>
        </p:grpSpPr>
        <p:sp>
          <p:nvSpPr>
            <p:cNvPr id="4" name="object 3"/>
            <p:cNvSpPr>
              <a:extLst>
                <a:ext uri="smNativeData">
                  <pr:smNativeData xmlns:pr="smNativeData" xmlns="smNativeData" val="SMDATA_15_eS1pYxMAAAAlAAAACwAAAA0AAAAAAAAAAAAAAAAAAAAAAAAAAAAAAAAAAAAAAAAAAAEAAABQAAAAAAAAAAAA4D8AAAAAAADgPwAAAAAAAOA/AAAAAAAA4D8AAAAAAADgPwAAAAAAAOA/AAAAAAAA4D8AAAAAAADgPwAAAAAAAOA/AAAAAAAA4D8CAAAAjAAAAAEAAAAAAAAAICcp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CcpAP///wEAAAAAAAAAAAAAAAAAAAAAAAAAAAAAAAAAAAAAAAAAAAAAAAB/f38A7uzhA8zMzADAwP8Af39/AAAAAAAAAAAAAAAAAAAAAAAAAAAAIQAAABgAAAAUAAAAIBwAAAAAAABAOAAApB8AAAAAAAAmAAAACAAAAP//////////"/>
                </a:ext>
              </a:extLst>
            </p:cNvSpPr>
            <p:nvPr/>
          </p:nvSpPr>
          <p:spPr>
            <a:xfrm>
              <a:off x="4572000" y="0"/>
              <a:ext cx="4572000" cy="5143500"/>
            </a:xfrm>
            <a:custGeom>
              <a:avLst/>
              <a:gdLst/>
              <a:ahLst/>
              <a:cxnLst/>
              <a:rect l="0" t="0" r="4572000" b="5143500"/>
              <a:pathLst>
                <a:path w="4572000" h="5143500">
                  <a:moveTo>
                    <a:pt x="4571999" y="5143499"/>
                  </a:moveTo>
                  <a:lnTo>
                    <a:pt x="0" y="5143499"/>
                  </a:lnTo>
                  <a:lnTo>
                    <a:pt x="0" y="0"/>
                  </a:lnTo>
                  <a:lnTo>
                    <a:pt x="4571999" y="0"/>
                  </a:lnTo>
                  <a:lnTo>
                    <a:pt x="4571999" y="5143499"/>
                  </a:lnTo>
                  <a:close/>
                </a:path>
              </a:pathLst>
            </a:custGeom>
            <a:solidFill>
              <a:srgbClr val="202729"/>
            </a:solidFill>
            <a:ln>
              <a:noFill/>
            </a:ln>
            <a:effectLst/>
          </p:spPr>
          <p:txBody>
            <a:bodyPr vert="horz" wrap="square" lIns="0" tIns="0" rIns="0" bIns="0" numCol="1" spcCol="215900" anchor="t"/>
            <a:lstStyle/>
            <a:p>
              <a:pPr/>
            </a:p>
          </p:txBody>
        </p:sp>
        <p:sp>
          <p:nvSpPr>
            <p:cNvPr id="3" name="object 4"/>
            <p:cNvSpPr>
              <a:extLst>
                <a:ext uri="smNativeData">
                  <pr:smNativeData xmlns:pr="smNativeData" xmlns="smNativeData" val="SMDATA_15_eS1pYxMAAAAlAAAACw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GPRlwAe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GPRlwB/f38A7uzhA8zMzADAwP8Af39/AAAAAAAAAAAAAAAAAAAAAAAAAAAAIQAAABgAAAAUAAAA8R4AAKcbAADTIQAApxsAAAAAAAAmAAAACAAAAP//////////"/>
                </a:ext>
              </a:extLst>
            </p:cNvSpPr>
            <p:nvPr/>
          </p:nvSpPr>
          <p:spPr>
            <a:xfrm>
              <a:off x="5029835" y="4495165"/>
              <a:ext cx="468630" cy="0"/>
            </a:xfrm>
            <a:custGeom>
              <a:avLst/>
              <a:gdLst/>
              <a:ahLst/>
              <a:cxnLst/>
              <a:rect l="0" t="0" r="468630" b="0"/>
              <a:pathLst>
                <a:path w="468630" h="0">
                  <a:moveTo>
                    <a:pt x="0" y="0"/>
                  </a:moveTo>
                  <a:lnTo>
                    <a:pt x="468300" y="0"/>
                  </a:lnTo>
                </a:path>
              </a:pathLst>
            </a:custGeom>
            <a:noFill/>
            <a:ln w="19050" cap="flat" cmpd="sng" algn="ctr">
              <a:solidFill>
                <a:srgbClr val="63D197"/>
              </a:solidFill>
              <a:prstDash val="solid"/>
              <a:headEnd type="none"/>
              <a:tailEnd type="none"/>
            </a:ln>
            <a:effectLst/>
          </p:spPr>
          <p:txBody>
            <a:bodyPr vert="horz" wrap="square" lIns="0" tIns="0" rIns="0" bIns="0" numCol="1" spcCol="215900" anchor="t"/>
            <a:lstStyle/>
            <a:p>
              <a:pPr/>
            </a:p>
          </p:txBody>
        </p:sp>
      </p:grpSp>
      <p:sp>
        <p:nvSpPr>
          <p:cNvPr id="5" name="object 5"/>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twMAADwFAACjFwAAvAcAABAgAAAmAAAACAAAAP//////////"/>
              </a:ext>
            </a:extLst>
          </p:cNvSpPr>
          <p:nvPr/>
        </p:nvSpPr>
        <p:spPr>
          <a:xfrm>
            <a:off x="603885" y="850900"/>
            <a:ext cx="3238500" cy="40640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2500" b="1" cap="none" spc="5">
                <a:solidFill>
                  <a:srgbClr val="202729"/>
                </a:solidFill>
                <a:latin typeface="Trebuchet MS" pitchFamily="2" charset="0"/>
                <a:ea typeface="Calibri" pitchFamily="2" charset="0"/>
                <a:cs typeface="Trebuchet MS" pitchFamily="2" charset="0"/>
              </a:rPr>
              <a:t>S</a:t>
            </a:r>
            <a:r>
              <a:rPr sz="2500" b="1" cap="none">
                <a:solidFill>
                  <a:srgbClr val="202729"/>
                </a:solidFill>
                <a:latin typeface="Trebuchet MS" pitchFamily="2" charset="0"/>
                <a:ea typeface="Calibri" pitchFamily="2" charset="0"/>
                <a:cs typeface="Trebuchet MS" pitchFamily="2" charset="0"/>
              </a:rPr>
              <a:t>ystem</a:t>
            </a:r>
            <a:r>
              <a:rPr sz="2500" b="1" cap="none" spc="-2">
                <a:solidFill>
                  <a:srgbClr val="202729"/>
                </a:solidFill>
                <a:latin typeface="Trebuchet MS" pitchFamily="2" charset="0"/>
                <a:ea typeface="Calibri" pitchFamily="2" charset="0"/>
                <a:cs typeface="Trebuchet MS" pitchFamily="2" charset="0"/>
              </a:rPr>
              <a:t> </a:t>
            </a:r>
            <a:r>
              <a:rPr sz="2500" b="1" cap="none">
                <a:solidFill>
                  <a:srgbClr val="202729"/>
                </a:solidFill>
                <a:latin typeface="Trebuchet MS" pitchFamily="2" charset="0"/>
                <a:ea typeface="Calibri" pitchFamily="2" charset="0"/>
                <a:cs typeface="Trebuchet MS" pitchFamily="2" charset="0"/>
              </a:rPr>
              <a:t>R</a:t>
            </a:r>
            <a:r>
              <a:rPr sz="2500" b="1" cap="none" spc="-2">
                <a:solidFill>
                  <a:srgbClr val="202729"/>
                </a:solidFill>
                <a:latin typeface="Trebuchet MS" pitchFamily="2" charset="0"/>
                <a:ea typeface="Calibri" pitchFamily="2" charset="0"/>
                <a:cs typeface="Trebuchet MS" pitchFamily="2" charset="0"/>
              </a:rPr>
              <a:t>equirements:</a:t>
            </a:r>
            <a:endParaRPr sz="2500" cap="none">
              <a:latin typeface="Trebuchet MS" pitchFamily="2" charset="0"/>
              <a:ea typeface="Calibri" pitchFamily="2" charset="0"/>
              <a:cs typeface="Trebuchet MS" pitchFamily="2" charset="0"/>
            </a:endParaRPr>
          </a:p>
        </p:txBody>
      </p:sp>
      <p:sp>
        <p:nvSpPr>
          <p:cNvPr id="6" name="object 6"/>
          <p:cNvSpPr>
            <a:extLst>
              <a:ext uri="smNativeData">
                <pr:smNativeData xmlns:pr="smNativeData" xmlns="smNativeData" val="SMDATA_15_eS1pYxMAAAAlAAAAZAAAAE0AAAAAAAAAACk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QMAAOMJAABrGAAAPQwAABAgAAAmAAAACAAAAP//////////"/>
              </a:ext>
            </a:extLst>
          </p:cNvSpPr>
          <p:nvPr/>
        </p:nvSpPr>
        <p:spPr>
          <a:xfrm>
            <a:off x="600075" y="1607185"/>
            <a:ext cx="3369310" cy="382270"/>
          </a:xfrm>
          <a:prstGeom prst="rect">
            <a:avLst/>
          </a:prstGeom>
          <a:noFill/>
          <a:ln>
            <a:noFill/>
          </a:ln>
          <a:effectLst/>
        </p:spPr>
        <p:txBody>
          <a:bodyPr vert="horz" wrap="square" lIns="0" tIns="26035" rIns="0" bIns="0" numCol="1" spcCol="215900" anchor="t"/>
          <a:lstStyle/>
          <a:p>
            <a:pPr marL="12700" marR="5080">
              <a:lnSpc>
                <a:spcPts val="1370"/>
              </a:lnSpc>
              <a:spcBef>
                <a:spcPts val="200"/>
              </a:spcBef>
            </a:pPr>
            <a:r>
              <a:rPr sz="1200" b="1" cap="none">
                <a:solidFill>
                  <a:srgbClr val="202729"/>
                </a:solidFill>
                <a:latin typeface="Trebuchet MS" pitchFamily="2" charset="0"/>
                <a:ea typeface="Calibri" pitchFamily="2" charset="0"/>
                <a:cs typeface="Trebuchet MS" pitchFamily="2" charset="0"/>
              </a:rPr>
              <a:t>Operating</a:t>
            </a:r>
            <a:r>
              <a:rPr sz="1200" b="1" cap="none" spc="-2">
                <a:solidFill>
                  <a:srgbClr val="202729"/>
                </a:solidFill>
                <a:latin typeface="Trebuchet MS" pitchFamily="2" charset="0"/>
                <a:ea typeface="Calibri" pitchFamily="2" charset="0"/>
                <a:cs typeface="Trebuchet MS" pitchFamily="2" charset="0"/>
              </a:rPr>
              <a:t> </a:t>
            </a:r>
            <a:r>
              <a:rPr sz="1200" b="1" cap="none" spc="2">
                <a:solidFill>
                  <a:srgbClr val="202729"/>
                </a:solidFill>
                <a:latin typeface="Trebuchet MS" pitchFamily="2" charset="0"/>
                <a:ea typeface="Calibri" pitchFamily="2" charset="0"/>
                <a:cs typeface="Trebuchet MS" pitchFamily="2" charset="0"/>
              </a:rPr>
              <a:t>S</a:t>
            </a:r>
            <a:r>
              <a:rPr sz="1200" b="1" cap="none">
                <a:solidFill>
                  <a:srgbClr val="202729"/>
                </a:solidFill>
                <a:latin typeface="Trebuchet MS" pitchFamily="2" charset="0"/>
                <a:ea typeface="Calibri" pitchFamily="2" charset="0"/>
                <a:cs typeface="Trebuchet MS" pitchFamily="2" charset="0"/>
              </a:rPr>
              <a:t>ystem</a:t>
            </a:r>
            <a:r>
              <a:rPr sz="1200" b="1" cap="none" spc="-2">
                <a:solidFill>
                  <a:srgbClr val="202729"/>
                </a:solidFill>
                <a:latin typeface="Trebuchet MS" pitchFamily="2" charset="0"/>
                <a:ea typeface="Calibri" pitchFamily="2" charset="0"/>
                <a:cs typeface="Trebuchet MS" pitchFamily="2" charset="0"/>
              </a:rPr>
              <a:t> </a:t>
            </a:r>
            <a:r>
              <a:rPr sz="1200" b="1" cap="none" spc="-5">
                <a:solidFill>
                  <a:srgbClr val="202729"/>
                </a:solidFill>
                <a:latin typeface="Trebuchet MS" pitchFamily="2" charset="0"/>
                <a:ea typeface="Calibri" pitchFamily="2" charset="0"/>
                <a:cs typeface="Trebuchet MS" pitchFamily="2" charset="0"/>
              </a:rPr>
              <a:t>:</a:t>
            </a:r>
            <a:r>
              <a:rPr sz="1200" b="1" cap="none" spc="-2">
                <a:solidFill>
                  <a:srgbClr val="202729"/>
                </a:solidFill>
                <a:latin typeface="Trebuchet MS" pitchFamily="2" charset="0"/>
                <a:ea typeface="Calibri" pitchFamily="2" charset="0"/>
                <a:cs typeface="Trebuchet MS" pitchFamily="2" charset="0"/>
              </a:rPr>
              <a:t> </a:t>
            </a:r>
            <a:r>
              <a:rPr sz="1200" cap="none" spc="2">
                <a:solidFill>
                  <a:srgbClr val="202729"/>
                </a:solidFill>
                <a:latin typeface="Trebuchet MS" pitchFamily="2" charset="0"/>
                <a:ea typeface="Calibri" pitchFamily="2" charset="0"/>
                <a:cs typeface="Trebuchet MS" pitchFamily="2" charset="0"/>
              </a:rPr>
              <a:t>64</a:t>
            </a:r>
            <a:r>
              <a:rPr sz="1200" cap="none" spc="-2">
                <a:solidFill>
                  <a:srgbClr val="202729"/>
                </a:solidFill>
                <a:latin typeface="Trebuchet MS" pitchFamily="2" charset="0"/>
                <a:ea typeface="Calibri" pitchFamily="2" charset="0"/>
                <a:cs typeface="Trebuchet MS" pitchFamily="2" charset="0"/>
              </a:rPr>
              <a:t> bit </a:t>
            </a:r>
            <a:r>
              <a:rPr sz="1200" cap="none">
                <a:solidFill>
                  <a:srgbClr val="202729"/>
                </a:solidFill>
                <a:latin typeface="Trebuchet MS" pitchFamily="2" charset="0"/>
                <a:ea typeface="Calibri" pitchFamily="2" charset="0"/>
                <a:cs typeface="Trebuchet MS" pitchFamily="2" charset="0"/>
              </a:rPr>
              <a:t>Linux</a:t>
            </a:r>
            <a:r>
              <a:rPr sz="1200" cap="none" spc="-2">
                <a:solidFill>
                  <a:srgbClr val="202729"/>
                </a:solidFill>
                <a:latin typeface="Trebuchet MS" pitchFamily="2" charset="0"/>
                <a:ea typeface="Calibri" pitchFamily="2" charset="0"/>
                <a:cs typeface="Trebuchet MS" pitchFamily="2" charset="0"/>
              </a:rPr>
              <a:t> </a:t>
            </a:r>
            <a:r>
              <a:rPr sz="1200" cap="none">
                <a:solidFill>
                  <a:srgbClr val="202729"/>
                </a:solidFill>
                <a:latin typeface="Trebuchet MS" pitchFamily="2" charset="0"/>
                <a:ea typeface="Calibri" pitchFamily="2" charset="0"/>
                <a:cs typeface="Trebuchet MS" pitchFamily="2" charset="0"/>
              </a:rPr>
              <a:t>or</a:t>
            </a:r>
            <a:r>
              <a:rPr sz="1200" cap="none" spc="-2">
                <a:solidFill>
                  <a:srgbClr val="202729"/>
                </a:solidFill>
                <a:latin typeface="Trebuchet MS" pitchFamily="2" charset="0"/>
                <a:ea typeface="Calibri" pitchFamily="2" charset="0"/>
                <a:cs typeface="Trebuchet MS" pitchFamily="2" charset="0"/>
              </a:rPr>
              <a:t> </a:t>
            </a:r>
            <a:r>
              <a:rPr sz="1200" cap="none" spc="-1">
                <a:solidFill>
                  <a:srgbClr val="202729"/>
                </a:solidFill>
                <a:latin typeface="Trebuchet MS" pitchFamily="2" charset="0"/>
                <a:ea typeface="Calibri" pitchFamily="2" charset="0"/>
                <a:cs typeface="Trebuchet MS" pitchFamily="2" charset="0"/>
              </a:rPr>
              <a:t>its</a:t>
            </a:r>
            <a:r>
              <a:rPr sz="1200" cap="none" spc="-2">
                <a:solidFill>
                  <a:srgbClr val="202729"/>
                </a:solidFill>
                <a:latin typeface="Trebuchet MS" pitchFamily="2" charset="0"/>
                <a:ea typeface="Calibri" pitchFamily="2" charset="0"/>
                <a:cs typeface="Trebuchet MS" pitchFamily="2" charset="0"/>
              </a:rPr>
              <a:t> </a:t>
            </a:r>
            <a:r>
              <a:rPr sz="1200" cap="none">
                <a:solidFill>
                  <a:srgbClr val="202729"/>
                </a:solidFill>
                <a:latin typeface="Trebuchet MS" pitchFamily="2" charset="0"/>
                <a:ea typeface="Calibri" pitchFamily="2" charset="0"/>
                <a:cs typeface="Trebuchet MS" pitchFamily="2" charset="0"/>
              </a:rPr>
              <a:t>derivatives</a:t>
            </a:r>
            <a:r>
              <a:rPr sz="1200" cap="none" spc="-2">
                <a:solidFill>
                  <a:srgbClr val="202729"/>
                </a:solidFill>
                <a:latin typeface="Trebuchet MS" pitchFamily="2" charset="0"/>
                <a:ea typeface="Calibri" pitchFamily="2" charset="0"/>
                <a:cs typeface="Trebuchet MS" pitchFamily="2" charset="0"/>
              </a:rPr>
              <a:t> </a:t>
            </a:r>
            <a:r>
              <a:rPr sz="1200" cap="none" spc="-7">
                <a:solidFill>
                  <a:srgbClr val="202729"/>
                </a:solidFill>
                <a:latin typeface="Trebuchet MS" pitchFamily="2" charset="0"/>
                <a:ea typeface="Calibri" pitchFamily="2" charset="0"/>
                <a:cs typeface="Trebuchet MS" pitchFamily="2" charset="0"/>
              </a:rPr>
              <a:t>/  </a:t>
            </a:r>
            <a:r>
              <a:rPr sz="1200" cap="none">
                <a:solidFill>
                  <a:srgbClr val="202729"/>
                </a:solidFill>
                <a:latin typeface="Trebuchet MS" pitchFamily="2" charset="0"/>
                <a:ea typeface="Calibri" pitchFamily="2" charset="0"/>
                <a:cs typeface="Trebuchet MS" pitchFamily="2" charset="0"/>
              </a:rPr>
              <a:t>Windows.</a:t>
            </a:r>
            <a:endParaRPr sz="1200" cap="none">
              <a:latin typeface="Trebuchet MS" pitchFamily="2" charset="0"/>
              <a:ea typeface="Calibri" pitchFamily="2" charset="0"/>
              <a:cs typeface="Trebuchet MS" pitchFamily="2" charset="0"/>
            </a:endParaRPr>
          </a:p>
        </p:txBody>
      </p:sp>
      <p:sp>
        <p:nvSpPr>
          <p:cNvPr id="7" name="object 7"/>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QMAADwNAAALFAAAhA4AABAgAAAmAAAACAAAAP//////////"/>
              </a:ext>
            </a:extLst>
          </p:cNvSpPr>
          <p:nvPr/>
        </p:nvSpPr>
        <p:spPr>
          <a:xfrm>
            <a:off x="600075" y="2151380"/>
            <a:ext cx="2658110" cy="20828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200" b="1" cap="none">
                <a:solidFill>
                  <a:srgbClr val="202729"/>
                </a:solidFill>
                <a:latin typeface="Trebuchet MS" pitchFamily="2" charset="0"/>
                <a:ea typeface="Calibri" pitchFamily="2" charset="0"/>
                <a:cs typeface="Trebuchet MS" pitchFamily="2" charset="0"/>
              </a:rPr>
              <a:t>Python</a:t>
            </a:r>
            <a:r>
              <a:rPr sz="1200" b="1" cap="none" spc="-2">
                <a:solidFill>
                  <a:srgbClr val="202729"/>
                </a:solidFill>
                <a:latin typeface="Trebuchet MS" pitchFamily="2" charset="0"/>
                <a:ea typeface="Calibri" pitchFamily="2" charset="0"/>
                <a:cs typeface="Trebuchet MS" pitchFamily="2" charset="0"/>
              </a:rPr>
              <a:t> </a:t>
            </a:r>
            <a:r>
              <a:rPr sz="1200" b="1" cap="none">
                <a:solidFill>
                  <a:srgbClr val="202729"/>
                </a:solidFill>
                <a:latin typeface="Trebuchet MS" pitchFamily="2" charset="0"/>
                <a:ea typeface="Calibri" pitchFamily="2" charset="0"/>
                <a:cs typeface="Trebuchet MS" pitchFamily="2" charset="0"/>
              </a:rPr>
              <a:t>Programming</a:t>
            </a:r>
            <a:r>
              <a:rPr sz="1200" b="1" cap="none" spc="-2">
                <a:solidFill>
                  <a:srgbClr val="202729"/>
                </a:solidFill>
                <a:latin typeface="Trebuchet MS" pitchFamily="2" charset="0"/>
                <a:ea typeface="Calibri" pitchFamily="2" charset="0"/>
                <a:cs typeface="Trebuchet MS" pitchFamily="2" charset="0"/>
              </a:rPr>
              <a:t> </a:t>
            </a:r>
            <a:r>
              <a:rPr sz="1200" b="1" cap="none" spc="-1">
                <a:solidFill>
                  <a:srgbClr val="202729"/>
                </a:solidFill>
                <a:latin typeface="Trebuchet MS" pitchFamily="2" charset="0"/>
                <a:ea typeface="Calibri" pitchFamily="2" charset="0"/>
                <a:cs typeface="Trebuchet MS" pitchFamily="2" charset="0"/>
              </a:rPr>
              <a:t>L</a:t>
            </a:r>
            <a:r>
              <a:rPr sz="1200" b="1" cap="none">
                <a:solidFill>
                  <a:srgbClr val="202729"/>
                </a:solidFill>
                <a:latin typeface="Trebuchet MS" pitchFamily="2" charset="0"/>
                <a:ea typeface="Calibri" pitchFamily="2" charset="0"/>
                <a:cs typeface="Trebuchet MS" pitchFamily="2" charset="0"/>
              </a:rPr>
              <a:t>anguage </a:t>
            </a:r>
            <a:r>
              <a:rPr sz="1200" cap="none" spc="-1">
                <a:solidFill>
                  <a:srgbClr val="202729"/>
                </a:solidFill>
                <a:latin typeface="Trebuchet MS" pitchFamily="2" charset="0"/>
                <a:ea typeface="Calibri" pitchFamily="2" charset="0"/>
                <a:cs typeface="Trebuchet MS" pitchFamily="2" charset="0"/>
              </a:rPr>
              <a:t>&gt;=</a:t>
            </a:r>
            <a:r>
              <a:rPr sz="1200" cap="none" spc="-2">
                <a:solidFill>
                  <a:srgbClr val="202729"/>
                </a:solidFill>
                <a:latin typeface="Trebuchet MS" pitchFamily="2" charset="0"/>
                <a:ea typeface="Calibri" pitchFamily="2" charset="0"/>
                <a:cs typeface="Trebuchet MS" pitchFamily="2" charset="0"/>
              </a:rPr>
              <a:t> 3.</a:t>
            </a:r>
            <a:r>
              <a:rPr sz="1200" cap="none" spc="2">
                <a:solidFill>
                  <a:srgbClr val="202729"/>
                </a:solidFill>
                <a:latin typeface="Trebuchet MS" pitchFamily="2" charset="0"/>
                <a:ea typeface="Calibri" pitchFamily="2" charset="0"/>
                <a:cs typeface="Trebuchet MS" pitchFamily="2" charset="0"/>
              </a:rPr>
              <a:t>6</a:t>
            </a:r>
            <a:endParaRPr sz="1200" cap="none">
              <a:latin typeface="Trebuchet MS" pitchFamily="2" charset="0"/>
              <a:ea typeface="Calibri" pitchFamily="2" charset="0"/>
              <a:cs typeface="Trebuchet MS" pitchFamily="2" charset="0"/>
            </a:endParaRPr>
          </a:p>
        </p:txBody>
      </p:sp>
      <p:sp>
        <p:nvSpPr>
          <p:cNvPr id="8" name="object 8"/>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QMAAGgPAACnDgAAsBAAABAgAAAmAAAACAAAAP//////////"/>
              </a:ext>
            </a:extLst>
          </p:cNvSpPr>
          <p:nvPr/>
        </p:nvSpPr>
        <p:spPr>
          <a:xfrm>
            <a:off x="600075" y="2504440"/>
            <a:ext cx="1781810" cy="20828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200" b="1" cap="none" spc="-1">
                <a:solidFill>
                  <a:srgbClr val="202729"/>
                </a:solidFill>
                <a:latin typeface="Trebuchet MS" pitchFamily="2" charset="0"/>
                <a:ea typeface="Calibri" pitchFamily="2" charset="0"/>
                <a:cs typeface="Trebuchet MS" pitchFamily="2" charset="0"/>
              </a:rPr>
              <a:t>Jupyter</a:t>
            </a:r>
            <a:r>
              <a:rPr sz="1200" b="1" cap="none" spc="-2">
                <a:solidFill>
                  <a:srgbClr val="202729"/>
                </a:solidFill>
                <a:latin typeface="Trebuchet MS" pitchFamily="2" charset="0"/>
                <a:ea typeface="Calibri" pitchFamily="2" charset="0"/>
                <a:cs typeface="Trebuchet MS" pitchFamily="2" charset="0"/>
              </a:rPr>
              <a:t> </a:t>
            </a:r>
            <a:r>
              <a:rPr sz="1200" b="1" cap="none">
                <a:solidFill>
                  <a:srgbClr val="202729"/>
                </a:solidFill>
                <a:latin typeface="Trebuchet MS" pitchFamily="2" charset="0"/>
                <a:ea typeface="Calibri" pitchFamily="2" charset="0"/>
                <a:cs typeface="Trebuchet MS" pitchFamily="2" charset="0"/>
              </a:rPr>
              <a:t>Notebook</a:t>
            </a:r>
            <a:r>
              <a:rPr sz="1200" b="1" cap="none" spc="-2">
                <a:solidFill>
                  <a:srgbClr val="202729"/>
                </a:solidFill>
                <a:latin typeface="Trebuchet MS" pitchFamily="2" charset="0"/>
                <a:ea typeface="Calibri" pitchFamily="2" charset="0"/>
                <a:cs typeface="Trebuchet MS" pitchFamily="2" charset="0"/>
              </a:rPr>
              <a:t> </a:t>
            </a:r>
            <a:r>
              <a:rPr sz="1200" cap="none" spc="-1">
                <a:solidFill>
                  <a:srgbClr val="202729"/>
                </a:solidFill>
                <a:latin typeface="Trebuchet MS" pitchFamily="2" charset="0"/>
                <a:ea typeface="Calibri" pitchFamily="2" charset="0"/>
                <a:cs typeface="Trebuchet MS" pitchFamily="2" charset="0"/>
              </a:rPr>
              <a:t>&gt;=</a:t>
            </a:r>
            <a:r>
              <a:rPr sz="1200" cap="none" spc="-2">
                <a:solidFill>
                  <a:srgbClr val="202729"/>
                </a:solidFill>
                <a:latin typeface="Trebuchet MS" pitchFamily="2" charset="0"/>
                <a:ea typeface="Calibri" pitchFamily="2" charset="0"/>
                <a:cs typeface="Trebuchet MS" pitchFamily="2" charset="0"/>
              </a:rPr>
              <a:t> 4</a:t>
            </a:r>
            <a:r>
              <a:rPr sz="1200" cap="none" spc="-4">
                <a:solidFill>
                  <a:srgbClr val="202729"/>
                </a:solidFill>
                <a:latin typeface="Trebuchet MS" pitchFamily="2" charset="0"/>
                <a:ea typeface="Calibri" pitchFamily="2" charset="0"/>
                <a:cs typeface="Trebuchet MS" pitchFamily="2" charset="0"/>
              </a:rPr>
              <a:t>.</a:t>
            </a:r>
            <a:r>
              <a:rPr sz="1200" cap="none" spc="-7">
                <a:solidFill>
                  <a:srgbClr val="202729"/>
                </a:solidFill>
                <a:latin typeface="Trebuchet MS" pitchFamily="2" charset="0"/>
                <a:ea typeface="Calibri" pitchFamily="2" charset="0"/>
                <a:cs typeface="Trebuchet MS" pitchFamily="2" charset="0"/>
              </a:rPr>
              <a:t>1.11</a:t>
            </a:r>
            <a:endParaRPr sz="1200" cap="none">
              <a:latin typeface="Trebuchet MS" pitchFamily="2" charset="0"/>
              <a:ea typeface="Calibri" pitchFamily="2" charset="0"/>
              <a:cs typeface="Trebuchet MS" pitchFamily="2" charset="0"/>
            </a:endParaRPr>
          </a:p>
        </p:txBody>
      </p:sp>
      <p:sp>
        <p:nvSpPr>
          <p:cNvPr id="9" name="object 9"/>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sQMAAIwRAACoCAAA1BIAABAgAAAmAAAACAAAAP//////////"/>
              </a:ext>
            </a:extLst>
          </p:cNvSpPr>
          <p:nvPr/>
        </p:nvSpPr>
        <p:spPr>
          <a:xfrm>
            <a:off x="600075" y="2852420"/>
            <a:ext cx="807085" cy="20828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200" b="1" cap="none">
                <a:solidFill>
                  <a:srgbClr val="202729"/>
                </a:solidFill>
                <a:latin typeface="Trebuchet MS" pitchFamily="2" charset="0"/>
                <a:ea typeface="Calibri" pitchFamily="2" charset="0"/>
                <a:cs typeface="Trebuchet MS" pitchFamily="2" charset="0"/>
              </a:rPr>
              <a:t>Pip</a:t>
            </a:r>
            <a:r>
              <a:rPr sz="1200" b="1" cap="none" spc="-2">
                <a:solidFill>
                  <a:srgbClr val="202729"/>
                </a:solidFill>
                <a:latin typeface="Trebuchet MS" pitchFamily="2" charset="0"/>
                <a:ea typeface="Calibri" pitchFamily="2" charset="0"/>
                <a:cs typeface="Trebuchet MS" pitchFamily="2" charset="0"/>
              </a:rPr>
              <a:t> </a:t>
            </a:r>
            <a:r>
              <a:rPr sz="1200" cap="none" spc="-1">
                <a:solidFill>
                  <a:srgbClr val="202729"/>
                </a:solidFill>
                <a:latin typeface="Trebuchet MS" pitchFamily="2" charset="0"/>
                <a:ea typeface="Calibri" pitchFamily="2" charset="0"/>
                <a:cs typeface="Trebuchet MS" pitchFamily="2" charset="0"/>
              </a:rPr>
              <a:t>&gt;=</a:t>
            </a:r>
            <a:r>
              <a:rPr sz="1200" cap="none" spc="-2">
                <a:solidFill>
                  <a:srgbClr val="202729"/>
                </a:solidFill>
                <a:latin typeface="Trebuchet MS" pitchFamily="2" charset="0"/>
                <a:ea typeface="Calibri" pitchFamily="2" charset="0"/>
                <a:cs typeface="Trebuchet MS" pitchFamily="2" charset="0"/>
              </a:rPr>
              <a:t> 3.</a:t>
            </a:r>
            <a:r>
              <a:rPr sz="1200" cap="none" spc="2">
                <a:solidFill>
                  <a:srgbClr val="202729"/>
                </a:solidFill>
                <a:latin typeface="Trebuchet MS" pitchFamily="2" charset="0"/>
                <a:ea typeface="Calibri" pitchFamily="2" charset="0"/>
                <a:cs typeface="Trebuchet MS" pitchFamily="2" charset="0"/>
              </a:rPr>
              <a:t>0</a:t>
            </a:r>
            <a:r>
              <a:rPr sz="1200" cap="none" spc="-1">
                <a:solidFill>
                  <a:srgbClr val="202729"/>
                </a:solidFill>
                <a:latin typeface="Trebuchet MS" pitchFamily="2" charset="0"/>
                <a:ea typeface="Calibri" pitchFamily="2" charset="0"/>
                <a:cs typeface="Trebuchet MS" pitchFamily="2" charset="0"/>
              </a:rPr>
              <a:t>.2</a:t>
            </a:r>
            <a:endParaRPr sz="1200" cap="none">
              <a:latin typeface="Trebuchet MS" pitchFamily="2" charset="0"/>
              <a:ea typeface="Calibri" pitchFamily="2" charset="0"/>
              <a:cs typeface="Trebuchet MS" pitchFamily="2" charset="0"/>
            </a:endParaRPr>
          </a:p>
        </p:txBody>
      </p:sp>
      <p:sp>
        <p:nvSpPr>
          <p:cNvPr id="10" name="object 10"/>
          <p:cNvSpPr>
            <a:spLocks noGrp="1" noChangeArrowheads="1"/>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1h4AANwEAACmJgAAVAYAABAgAAAmAAAACAAAAD0wAAAAAAAA"/>
              </a:ext>
            </a:extLst>
          </p:cNvSpPr>
          <p:nvPr>
            <p:ph type="title"/>
          </p:nvPr>
        </p:nvSpPr>
        <p:spPr>
          <a:xfrm>
            <a:off x="5012690" y="789940"/>
            <a:ext cx="1270000" cy="238760"/>
          </a:xfrm>
        </p:spPr>
        <p:txBody>
          <a:bodyPr vert="horz" wrap="square" lIns="0" tIns="12700" rIns="0" bIns="0" numCol="1" spcCol="215900" anchor="t">
            <a:prstTxWarp prst="textNoShape">
              <a:avLst/>
            </a:prstTxWarp>
          </a:bodyPr>
          <a:lstStyle/>
          <a:p>
            <a:pPr marL="12700">
              <a:lnSpc>
                <a:spcPct val="100000"/>
              </a:lnSpc>
              <a:spcBef>
                <a:spcPts val="100"/>
              </a:spcBef>
            </a:pPr>
            <a:r>
              <a:rPr sz="1400" cap="none">
                <a:solidFill>
                  <a:srgbClr val="FFFFFF"/>
                </a:solidFill>
              </a:rPr>
              <a:t>Numpy</a:t>
            </a:r>
            <a:r>
              <a:rPr sz="1400" cap="none" spc="-3">
                <a:solidFill>
                  <a:srgbClr val="FFFFFF"/>
                </a:solidFill>
              </a:rPr>
              <a:t> </a:t>
            </a:r>
            <a:r>
              <a:rPr sz="1400" b="0" cap="none" spc="-1">
                <a:solidFill>
                  <a:srgbClr val="FFFFFF"/>
                </a:solidFill>
              </a:rPr>
              <a:t>&gt;=</a:t>
            </a:r>
            <a:r>
              <a:rPr sz="1400" b="0" cap="none" spc="-3">
                <a:solidFill>
                  <a:srgbClr val="FFFFFF"/>
                </a:solidFill>
              </a:rPr>
              <a:t> </a:t>
            </a:r>
            <a:r>
              <a:rPr sz="1400" b="0" cap="none" spc="-10">
                <a:solidFill>
                  <a:srgbClr val="FFFFFF"/>
                </a:solidFill>
              </a:rPr>
              <a:t>1</a:t>
            </a:r>
            <a:r>
              <a:rPr sz="1400" b="0" cap="none" spc="-11">
                <a:solidFill>
                  <a:srgbClr val="FFFFFF"/>
                </a:solidFill>
              </a:rPr>
              <a:t>.</a:t>
            </a:r>
            <a:r>
              <a:rPr sz="1400" b="0" cap="none" spc="-3">
                <a:solidFill>
                  <a:srgbClr val="FFFFFF"/>
                </a:solidFill>
              </a:rPr>
              <a:t>18.2</a:t>
            </a:r>
            <a:endParaRPr sz="1400" cap="none"/>
          </a:p>
        </p:txBody>
      </p:sp>
      <p:sp>
        <p:nvSpPr>
          <p:cNvPr id="11" name="object 11"/>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1h4AAE8HAABqJwAArA0AABAgAAAmAAAACAAAAP//////////"/>
              </a:ext>
            </a:extLst>
          </p:cNvSpPr>
          <p:nvPr/>
        </p:nvSpPr>
        <p:spPr>
          <a:xfrm>
            <a:off x="5012690" y="1188085"/>
            <a:ext cx="1394460" cy="1034415"/>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400" b="1" cap="none">
                <a:solidFill>
                  <a:srgbClr val="FFFFFF"/>
                </a:solidFill>
                <a:latin typeface="Trebuchet MS" pitchFamily="2" charset="0"/>
                <a:ea typeface="Calibri" pitchFamily="2" charset="0"/>
                <a:cs typeface="Trebuchet MS" pitchFamily="2" charset="0"/>
              </a:rPr>
              <a:t>Pandas</a:t>
            </a:r>
            <a:r>
              <a:rPr sz="1400" b="1" cap="none" spc="-1">
                <a:solidFill>
                  <a:srgbClr val="FFFFFF"/>
                </a:solidFill>
                <a:latin typeface="Trebuchet MS" pitchFamily="2" charset="0"/>
                <a:ea typeface="Calibri" pitchFamily="2" charset="0"/>
                <a:cs typeface="Trebuchet MS" pitchFamily="2" charset="0"/>
              </a:rPr>
              <a:t> </a:t>
            </a:r>
            <a:r>
              <a:rPr sz="1400" cap="none" spc="-1">
                <a:solidFill>
                  <a:srgbClr val="FFFFFF"/>
                </a:solidFill>
                <a:latin typeface="Trebuchet MS" pitchFamily="2" charset="0"/>
                <a:ea typeface="Calibri" pitchFamily="2" charset="0"/>
                <a:cs typeface="Trebuchet MS" pitchFamily="2" charset="0"/>
              </a:rPr>
              <a:t>&gt;= </a:t>
            </a:r>
            <a:r>
              <a:rPr sz="1400" cap="none" spc="-8">
                <a:solidFill>
                  <a:srgbClr val="FFFFFF"/>
                </a:solidFill>
                <a:latin typeface="Trebuchet MS" pitchFamily="2" charset="0"/>
                <a:ea typeface="Calibri" pitchFamily="2" charset="0"/>
                <a:cs typeface="Trebuchet MS" pitchFamily="2" charset="0"/>
              </a:rPr>
              <a:t>1</a:t>
            </a:r>
            <a:r>
              <a:rPr sz="1400" cap="none" spc="-6">
                <a:solidFill>
                  <a:srgbClr val="FFFFFF"/>
                </a:solidFill>
                <a:latin typeface="Trebuchet MS" pitchFamily="2" charset="0"/>
                <a:ea typeface="Calibri" pitchFamily="2" charset="0"/>
                <a:cs typeface="Trebuchet MS" pitchFamily="2" charset="0"/>
              </a:rPr>
              <a:t>.</a:t>
            </a:r>
            <a:r>
              <a:rPr sz="1400" cap="none" spc="1">
                <a:solidFill>
                  <a:srgbClr val="FFFFFF"/>
                </a:solidFill>
                <a:latin typeface="Trebuchet MS" pitchFamily="2" charset="0"/>
                <a:ea typeface="Calibri" pitchFamily="2" charset="0"/>
                <a:cs typeface="Trebuchet MS" pitchFamily="2" charset="0"/>
              </a:rPr>
              <a:t>0</a:t>
            </a:r>
            <a:r>
              <a:rPr sz="1400" cap="none" spc="-1">
                <a:solidFill>
                  <a:srgbClr val="FFFFFF"/>
                </a:solidFill>
                <a:latin typeface="Trebuchet MS" pitchFamily="2" charset="0"/>
                <a:ea typeface="Calibri" pitchFamily="2" charset="0"/>
                <a:cs typeface="Trebuchet MS" pitchFamily="2" charset="0"/>
              </a:rPr>
              <a:t>.3</a:t>
            </a:r>
            <a:endParaRPr sz="1400" cap="none">
              <a:latin typeface="Trebuchet MS" pitchFamily="2" charset="0"/>
              <a:ea typeface="Calibri" pitchFamily="2" charset="0"/>
              <a:cs typeface="Trebuchet MS" pitchFamily="2" charset="0"/>
            </a:endParaRPr>
          </a:p>
          <a:p>
            <a:pPr marL="12700">
              <a:lnSpc>
                <a:spcPct val="100000"/>
              </a:lnSpc>
              <a:spcBef>
                <a:spcPts val="1450"/>
              </a:spcBef>
            </a:pPr>
            <a:r>
              <a:rPr sz="1400" b="1" cap="none">
                <a:solidFill>
                  <a:srgbClr val="FFFFFF"/>
                </a:solidFill>
                <a:latin typeface="Trebuchet MS" pitchFamily="2" charset="0"/>
                <a:ea typeface="Calibri" pitchFamily="2" charset="0"/>
                <a:cs typeface="Trebuchet MS" pitchFamily="2" charset="0"/>
              </a:rPr>
              <a:t>Matplotlib</a:t>
            </a:r>
            <a:r>
              <a:rPr sz="1400" b="1" cap="none" spc="-1">
                <a:solidFill>
                  <a:srgbClr val="FFFFFF"/>
                </a:solidFill>
                <a:latin typeface="Trebuchet MS" pitchFamily="2" charset="0"/>
                <a:ea typeface="Calibri" pitchFamily="2" charset="0"/>
                <a:cs typeface="Trebuchet MS" pitchFamily="2" charset="0"/>
              </a:rPr>
              <a:t> </a:t>
            </a:r>
            <a:r>
              <a:rPr sz="1400" cap="none" spc="-1">
                <a:solidFill>
                  <a:srgbClr val="FFFFFF"/>
                </a:solidFill>
                <a:latin typeface="Trebuchet MS" pitchFamily="2" charset="0"/>
                <a:ea typeface="Calibri" pitchFamily="2" charset="0"/>
                <a:cs typeface="Trebuchet MS" pitchFamily="2" charset="0"/>
              </a:rPr>
              <a:t>&gt;= </a:t>
            </a:r>
            <a:r>
              <a:rPr sz="1400" cap="none" spc="-8">
                <a:solidFill>
                  <a:srgbClr val="FFFFFF"/>
                </a:solidFill>
                <a:latin typeface="Trebuchet MS" pitchFamily="2" charset="0"/>
                <a:ea typeface="Calibri" pitchFamily="2" charset="0"/>
                <a:cs typeface="Trebuchet MS" pitchFamily="2" charset="0"/>
              </a:rPr>
              <a:t>1</a:t>
            </a:r>
            <a:r>
              <a:rPr sz="1400" cap="none" spc="-6">
                <a:solidFill>
                  <a:srgbClr val="FFFFFF"/>
                </a:solidFill>
                <a:latin typeface="Trebuchet MS" pitchFamily="2" charset="0"/>
                <a:ea typeface="Calibri" pitchFamily="2" charset="0"/>
                <a:cs typeface="Trebuchet MS" pitchFamily="2" charset="0"/>
              </a:rPr>
              <a:t>.</a:t>
            </a:r>
            <a:r>
              <a:rPr sz="1400" cap="none" spc="1">
                <a:solidFill>
                  <a:srgbClr val="FFFFFF"/>
                </a:solidFill>
                <a:latin typeface="Trebuchet MS" pitchFamily="2" charset="0"/>
                <a:ea typeface="Calibri" pitchFamily="2" charset="0"/>
                <a:cs typeface="Trebuchet MS" pitchFamily="2" charset="0"/>
              </a:rPr>
              <a:t>0</a:t>
            </a:r>
            <a:r>
              <a:rPr sz="1400" cap="none" spc="-9">
                <a:solidFill>
                  <a:srgbClr val="FFFFFF"/>
                </a:solidFill>
                <a:latin typeface="Trebuchet MS" pitchFamily="2" charset="0"/>
                <a:ea typeface="Calibri" pitchFamily="2" charset="0"/>
                <a:cs typeface="Trebuchet MS" pitchFamily="2" charset="0"/>
              </a:rPr>
              <a:t>.</a:t>
            </a:r>
            <a:r>
              <a:rPr sz="1400" cap="none" spc="-8">
                <a:solidFill>
                  <a:srgbClr val="FFFFFF"/>
                </a:solidFill>
                <a:latin typeface="Trebuchet MS" pitchFamily="2" charset="0"/>
                <a:ea typeface="Calibri" pitchFamily="2" charset="0"/>
                <a:cs typeface="Trebuchet MS" pitchFamily="2" charset="0"/>
              </a:rPr>
              <a:t>1</a:t>
            </a:r>
            <a:endParaRPr sz="1400" cap="none">
              <a:latin typeface="Trebuchet MS" pitchFamily="2" charset="0"/>
              <a:ea typeface="Calibri" pitchFamily="2" charset="0"/>
              <a:cs typeface="Trebuchet MS" pitchFamily="2" charset="0"/>
            </a:endParaRPr>
          </a:p>
          <a:p>
            <a:pPr marL="12700">
              <a:lnSpc>
                <a:spcPct val="100000"/>
              </a:lnSpc>
              <a:spcBef>
                <a:spcPts val="1450"/>
              </a:spcBef>
            </a:pPr>
            <a:r>
              <a:rPr sz="1400" b="1" cap="none">
                <a:solidFill>
                  <a:srgbClr val="FFFFFF"/>
                </a:solidFill>
                <a:latin typeface="Trebuchet MS" pitchFamily="2" charset="0"/>
                <a:ea typeface="Calibri" pitchFamily="2" charset="0"/>
                <a:cs typeface="Trebuchet MS" pitchFamily="2" charset="0"/>
              </a:rPr>
              <a:t>Seaborn</a:t>
            </a:r>
            <a:r>
              <a:rPr sz="1400" b="1" cap="none" spc="-1">
                <a:solidFill>
                  <a:srgbClr val="FFFFFF"/>
                </a:solidFill>
                <a:latin typeface="Trebuchet MS" pitchFamily="2" charset="0"/>
                <a:ea typeface="Calibri" pitchFamily="2" charset="0"/>
                <a:cs typeface="Trebuchet MS" pitchFamily="2" charset="0"/>
              </a:rPr>
              <a:t> </a:t>
            </a:r>
            <a:r>
              <a:rPr sz="1400" cap="none" spc="-1">
                <a:solidFill>
                  <a:srgbClr val="FFFFFF"/>
                </a:solidFill>
                <a:latin typeface="Trebuchet MS" pitchFamily="2" charset="0"/>
                <a:ea typeface="Calibri" pitchFamily="2" charset="0"/>
                <a:cs typeface="Trebuchet MS" pitchFamily="2" charset="0"/>
              </a:rPr>
              <a:t>&gt;= </a:t>
            </a:r>
            <a:r>
              <a:rPr sz="1400" cap="none" spc="-3">
                <a:solidFill>
                  <a:srgbClr val="FFFFFF"/>
                </a:solidFill>
                <a:latin typeface="Trebuchet MS" pitchFamily="2" charset="0"/>
                <a:ea typeface="Calibri" pitchFamily="2" charset="0"/>
                <a:cs typeface="Trebuchet MS" pitchFamily="2" charset="0"/>
              </a:rPr>
              <a:t>1.8.5</a:t>
            </a:r>
            <a:endParaRPr sz="1400" cap="none">
              <a:latin typeface="Trebuchet MS" pitchFamily="2" charset="0"/>
              <a:ea typeface="Calibri" pitchFamily="2" charset="0"/>
              <a:cs typeface="Trebuchet MS" pitchFamily="2" charset="0"/>
            </a:endParaRPr>
          </a:p>
        </p:txBody>
      </p:sp>
      <p:sp>
        <p:nvSpPr>
          <p:cNvPr id="12" name="object 12"/>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myd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1h4AAKYOAAAxKAAAHhAAABAgAAAmAAAACAAAAP//////////"/>
              </a:ext>
            </a:extLst>
          </p:cNvSpPr>
          <p:nvPr/>
        </p:nvSpPr>
        <p:spPr>
          <a:xfrm>
            <a:off x="5012690" y="2381250"/>
            <a:ext cx="1520825" cy="23876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1400" b="1" cap="none">
                <a:solidFill>
                  <a:srgbClr val="FFFFFF"/>
                </a:solidFill>
                <a:latin typeface="Trebuchet MS" pitchFamily="2" charset="0"/>
                <a:ea typeface="Calibri" pitchFamily="2" charset="0"/>
                <a:cs typeface="Trebuchet MS" pitchFamily="2" charset="0"/>
              </a:rPr>
              <a:t>Scikit</a:t>
            </a:r>
            <a:r>
              <a:rPr sz="1400" b="1" cap="none" spc="-1">
                <a:solidFill>
                  <a:srgbClr val="FFFFFF"/>
                </a:solidFill>
                <a:latin typeface="Trebuchet MS" pitchFamily="2" charset="0"/>
                <a:ea typeface="Calibri" pitchFamily="2" charset="0"/>
                <a:cs typeface="Trebuchet MS" pitchFamily="2" charset="0"/>
              </a:rPr>
              <a:t> Learn </a:t>
            </a:r>
            <a:r>
              <a:rPr sz="1400" cap="none" spc="-1">
                <a:solidFill>
                  <a:srgbClr val="FFFFFF"/>
                </a:solidFill>
                <a:latin typeface="Trebuchet MS" pitchFamily="2" charset="0"/>
                <a:ea typeface="Calibri" pitchFamily="2" charset="0"/>
                <a:cs typeface="Trebuchet MS" pitchFamily="2" charset="0"/>
              </a:rPr>
              <a:t>&gt;= </a:t>
            </a:r>
            <a:r>
              <a:rPr sz="1400" cap="none" spc="-8">
                <a:solidFill>
                  <a:srgbClr val="FFFFFF"/>
                </a:solidFill>
                <a:latin typeface="Trebuchet MS" pitchFamily="2" charset="0"/>
                <a:ea typeface="Calibri" pitchFamily="2" charset="0"/>
                <a:cs typeface="Trebuchet MS" pitchFamily="2" charset="0"/>
              </a:rPr>
              <a:t>1</a:t>
            </a:r>
            <a:r>
              <a:rPr sz="1400" cap="none" spc="-9">
                <a:solidFill>
                  <a:srgbClr val="FFFFFF"/>
                </a:solidFill>
                <a:latin typeface="Trebuchet MS" pitchFamily="2" charset="0"/>
                <a:ea typeface="Calibri" pitchFamily="2" charset="0"/>
                <a:cs typeface="Trebuchet MS" pitchFamily="2" charset="0"/>
              </a:rPr>
              <a:t>.</a:t>
            </a:r>
            <a:r>
              <a:rPr sz="1400" cap="none" spc="-4">
                <a:solidFill>
                  <a:srgbClr val="FFFFFF"/>
                </a:solidFill>
                <a:latin typeface="Trebuchet MS" pitchFamily="2" charset="0"/>
                <a:ea typeface="Calibri" pitchFamily="2" charset="0"/>
                <a:cs typeface="Trebuchet MS" pitchFamily="2" charset="0"/>
              </a:rPr>
              <a:t>1.3</a:t>
            </a:r>
            <a:endParaRPr sz="1400" cap="none">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AsAABkDAACwEwAA0QUAAAAgAAAmAAAACAAAAD0wAAAAAAAA"/>
              </a:ext>
            </a:extLst>
          </p:cNvSpPr>
          <p:nvPr>
            <p:ph type="title"/>
          </p:nvPr>
        </p:nvSpPr>
        <p:spPr>
          <a:xfrm>
            <a:off x="1851660" y="503555"/>
            <a:ext cx="1348740" cy="441960"/>
          </a:xfrm>
        </p:spPr>
        <p:txBody>
          <a:bodyPr vert="horz" wrap="square" lIns="0" tIns="15240" rIns="0" bIns="0" numCol="1" spcCol="215900" anchor="t">
            <a:prstTxWarp prst="textNoShape">
              <a:avLst/>
            </a:prstTxWarp>
          </a:bodyPr>
          <a:lstStyle/>
          <a:p>
            <a:pPr marL="12700">
              <a:lnSpc>
                <a:spcPct val="100000"/>
              </a:lnSpc>
              <a:spcBef>
                <a:spcPts val="120"/>
              </a:spcBef>
            </a:pPr>
            <a:r>
              <a:rPr sz="2800" cap="none" spc="-3"/>
              <a:t>Theor</a:t>
            </a:r>
            <a:r>
              <a:rPr sz="2800" cap="none"/>
              <a:t>y</a:t>
            </a:r>
            <a:endParaRPr sz="2800" cap="none"/>
          </a:p>
        </p:txBody>
      </p:sp>
      <p:sp>
        <p:nvSpPr>
          <p:cNvPr id="3" name="object 3"/>
          <p:cNvSpPr>
            <a:extLst>
              <a:ext uri="smNativeData">
                <pr:smNativeData xmlns:pr="smNativeData" xmlns="smNativeData" val="SMDATA_15_eS1pYxMAAAAlAAAAZAAAAE0AAAAAAAAAABY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mx8AAAgEAABINQAA8RcAABAgAAAmAAAACAAAAP//////////"/>
              </a:ext>
            </a:extLst>
          </p:cNvSpPr>
          <p:nvPr/>
        </p:nvSpPr>
        <p:spPr>
          <a:xfrm>
            <a:off x="5137785" y="655320"/>
            <a:ext cx="3523615" cy="3236595"/>
          </a:xfrm>
          <a:prstGeom prst="rect">
            <a:avLst/>
          </a:prstGeom>
          <a:noFill/>
          <a:ln>
            <a:noFill/>
          </a:ln>
          <a:effectLst/>
        </p:spPr>
        <p:txBody>
          <a:bodyPr vert="horz" wrap="square" lIns="0" tIns="13970" rIns="0" bIns="0" numCol="1" spcCol="215900" anchor="t"/>
          <a:lstStyle/>
          <a:p>
            <a:pPr marR="85090" algn="ctr">
              <a:lnSpc>
                <a:spcPct val="100000"/>
              </a:lnSpc>
              <a:spcBef>
                <a:spcPts val="110"/>
              </a:spcBef>
            </a:pPr>
            <a:r>
              <a:rPr sz="1500" b="1" cap="none">
                <a:solidFill>
                  <a:srgbClr val="202729"/>
                </a:solidFill>
                <a:latin typeface="Trebuchet MS" pitchFamily="2" charset="0"/>
                <a:ea typeface="Calibri" pitchFamily="2" charset="0"/>
                <a:cs typeface="Trebuchet MS" pitchFamily="2" charset="0"/>
              </a:rPr>
              <a:t>Scikit</a:t>
            </a:r>
            <a:r>
              <a:rPr sz="1500" b="1" cap="none" spc="-1">
                <a:solidFill>
                  <a:srgbClr val="202729"/>
                </a:solidFill>
                <a:latin typeface="Trebuchet MS" pitchFamily="2" charset="0"/>
                <a:ea typeface="Calibri" pitchFamily="2" charset="0"/>
                <a:cs typeface="Trebuchet MS" pitchFamily="2" charset="0"/>
              </a:rPr>
              <a:t> Learn</a:t>
            </a:r>
            <a:endParaRPr sz="1500" cap="none">
              <a:latin typeface="Trebuchet MS" pitchFamily="2" charset="0"/>
              <a:ea typeface="Calibri" pitchFamily="2" charset="0"/>
              <a:cs typeface="Trebuchet MS" pitchFamily="2" charset="0"/>
            </a:endParaRPr>
          </a:p>
          <a:p>
            <a:pPr marL="347980" marR="270510" indent="-335915" defTabSz="914400">
              <a:lnSpc>
                <a:spcPts val="1590"/>
              </a:lnSpc>
              <a:spcBef>
                <a:spcPts val="1245"/>
              </a:spcBef>
              <a:buFont typeface="Microsoft Sans Serif" pitchFamily="2" charset="0"/>
              <a:buChar char="●"/>
              <a:tabLst>
                <a:tab pos="348615" algn="l"/>
              </a:tabLst>
            </a:pPr>
            <a:r>
              <a:rPr sz="1400" cap="none" spc="-1">
                <a:solidFill>
                  <a:srgbClr val="202729"/>
                </a:solidFill>
                <a:latin typeface="Trebuchet MS" pitchFamily="2" charset="0"/>
                <a:ea typeface="Calibri" pitchFamily="2" charset="0"/>
                <a:cs typeface="Trebuchet MS" pitchFamily="2" charset="0"/>
              </a:rPr>
              <a:t>Scikit-learn </a:t>
            </a:r>
            <a:r>
              <a:rPr sz="1400" cap="none">
                <a:solidFill>
                  <a:srgbClr val="202729"/>
                </a:solidFill>
                <a:latin typeface="Trebuchet MS" pitchFamily="2" charset="0"/>
                <a:ea typeface="Calibri" pitchFamily="2" charset="0"/>
                <a:cs typeface="Trebuchet MS" pitchFamily="2" charset="0"/>
              </a:rPr>
              <a:t>is</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a</a:t>
            </a:r>
            <a:r>
              <a:rPr sz="1400" cap="none" spc="-1">
                <a:solidFill>
                  <a:srgbClr val="202729"/>
                </a:solidFill>
                <a:latin typeface="Trebuchet MS" pitchFamily="2" charset="0"/>
                <a:ea typeface="Calibri" pitchFamily="2" charset="0"/>
                <a:cs typeface="Trebuchet MS" pitchFamily="2" charset="0"/>
              </a:rPr>
              <a:t> free </a:t>
            </a:r>
            <a:r>
              <a:rPr sz="1400" cap="none">
                <a:solidFill>
                  <a:srgbClr val="202729"/>
                </a:solidFill>
                <a:latin typeface="Trebuchet MS" pitchFamily="2" charset="0"/>
                <a:ea typeface="Calibri" pitchFamily="2" charset="0"/>
                <a:cs typeface="Trebuchet MS" pitchFamily="2" charset="0"/>
              </a:rPr>
              <a:t>machine</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learning  </a:t>
            </a:r>
            <a:r>
              <a:rPr sz="1400" cap="none" spc="-1">
                <a:solidFill>
                  <a:srgbClr val="202729"/>
                </a:solidFill>
                <a:latin typeface="Trebuchet MS" pitchFamily="2" charset="0"/>
                <a:ea typeface="Calibri" pitchFamily="2" charset="0"/>
                <a:cs typeface="Trebuchet MS" pitchFamily="2" charset="0"/>
              </a:rPr>
              <a:t>library for Python.</a:t>
            </a:r>
            <a:endParaRPr sz="1400" cap="none">
              <a:latin typeface="Trebuchet MS" pitchFamily="2" charset="0"/>
              <a:ea typeface="Calibri" pitchFamily="2" charset="0"/>
              <a:cs typeface="Trebuchet MS" pitchFamily="2" charset="0"/>
            </a:endParaRPr>
          </a:p>
          <a:p>
            <a:pPr marL="347980" marR="41910" indent="-335915" defTabSz="914400">
              <a:lnSpc>
                <a:spcPts val="1590"/>
              </a:lnSpc>
              <a:buClr>
                <a:srgbClr val="202729"/>
              </a:buClr>
              <a:buFont typeface="Microsoft Sans Serif" pitchFamily="2" charset="0"/>
              <a:buChar char="●"/>
              <a:tabLst>
                <a:tab pos="394335" algn="l"/>
              </a:tabLst>
            </a:pPr>
            <a:r>
              <a:t>	</a:t>
            </a:r>
            <a:r>
              <a:rPr sz="1400" cap="none" spc="-3">
                <a:solidFill>
                  <a:srgbClr val="202729"/>
                </a:solidFill>
                <a:latin typeface="Trebuchet MS" pitchFamily="2" charset="0"/>
                <a:ea typeface="Calibri" pitchFamily="2" charset="0"/>
                <a:cs typeface="Trebuchet MS" pitchFamily="2" charset="0"/>
              </a:rPr>
              <a:t>It</a:t>
            </a:r>
            <a:r>
              <a:rPr sz="1400" cap="none" spc="-1">
                <a:solidFill>
                  <a:srgbClr val="202729"/>
                </a:solidFill>
                <a:latin typeface="Trebuchet MS" pitchFamily="2" charset="0"/>
                <a:ea typeface="Calibri" pitchFamily="2" charset="0"/>
                <a:cs typeface="Trebuchet MS" pitchFamily="2" charset="0"/>
              </a:rPr>
              <a:t> features </a:t>
            </a:r>
            <a:r>
              <a:rPr sz="1400" cap="none">
                <a:solidFill>
                  <a:srgbClr val="202729"/>
                </a:solidFill>
                <a:latin typeface="Trebuchet MS" pitchFamily="2" charset="0"/>
                <a:ea typeface="Calibri" pitchFamily="2" charset="0"/>
                <a:cs typeface="Trebuchet MS" pitchFamily="2" charset="0"/>
              </a:rPr>
              <a:t>various</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algorithms</a:t>
            </a:r>
            <a:r>
              <a:rPr sz="1400" cap="none" spc="-1">
                <a:solidFill>
                  <a:srgbClr val="202729"/>
                </a:solidFill>
                <a:latin typeface="Trebuchet MS" pitchFamily="2" charset="0"/>
                <a:ea typeface="Calibri" pitchFamily="2" charset="0"/>
                <a:cs typeface="Trebuchet MS" pitchFamily="2" charset="0"/>
              </a:rPr>
              <a:t> li</a:t>
            </a:r>
            <a:r>
              <a:rPr sz="1400" cap="none" spc="-3">
                <a:solidFill>
                  <a:srgbClr val="202729"/>
                </a:solidFill>
                <a:latin typeface="Trebuchet MS" pitchFamily="2" charset="0"/>
                <a:ea typeface="Calibri" pitchFamily="2" charset="0"/>
                <a:cs typeface="Trebuchet MS" pitchFamily="2" charset="0"/>
              </a:rPr>
              <a:t>k</a:t>
            </a:r>
            <a:r>
              <a:rPr sz="1400" cap="none">
                <a:solidFill>
                  <a:srgbClr val="202729"/>
                </a:solidFill>
                <a:latin typeface="Trebuchet MS" pitchFamily="2" charset="0"/>
                <a:ea typeface="Calibri" pitchFamily="2" charset="0"/>
                <a:cs typeface="Trebuchet MS" pitchFamily="2" charset="0"/>
              </a:rPr>
              <a:t>e  support</a:t>
            </a:r>
            <a:r>
              <a:rPr sz="1400" cap="none" spc="-1">
                <a:solidFill>
                  <a:srgbClr val="202729"/>
                </a:solidFill>
                <a:latin typeface="Trebuchet MS" pitchFamily="2" charset="0"/>
                <a:ea typeface="Calibri" pitchFamily="2" charset="0"/>
                <a:cs typeface="Trebuchet MS" pitchFamily="2" charset="0"/>
              </a:rPr>
              <a:t> vector </a:t>
            </a:r>
            <a:r>
              <a:rPr sz="1400" cap="none">
                <a:solidFill>
                  <a:srgbClr val="202729"/>
                </a:solidFill>
                <a:latin typeface="Trebuchet MS" pitchFamily="2" charset="0"/>
                <a:ea typeface="Calibri" pitchFamily="2" charset="0"/>
                <a:cs typeface="Trebuchet MS" pitchFamily="2" charset="0"/>
              </a:rPr>
              <a:t>machine</a:t>
            </a:r>
            <a:r>
              <a:rPr sz="1400" cap="none" spc="-5">
                <a:solidFill>
                  <a:srgbClr val="202729"/>
                </a:solidFill>
                <a:latin typeface="Trebuchet MS" pitchFamily="2" charset="0"/>
                <a:ea typeface="Calibri" pitchFamily="2" charset="0"/>
                <a:cs typeface="Trebuchet MS" pitchFamily="2" charset="0"/>
              </a:rPr>
              <a:t>,</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random</a:t>
            </a:r>
            <a:r>
              <a:rPr sz="1400" cap="none" spc="-1">
                <a:solidFill>
                  <a:srgbClr val="202729"/>
                </a:solidFill>
                <a:latin typeface="Trebuchet MS" pitchFamily="2" charset="0"/>
                <a:ea typeface="Calibri" pitchFamily="2" charset="0"/>
                <a:cs typeface="Trebuchet MS" pitchFamily="2" charset="0"/>
              </a:rPr>
              <a:t> forests,  </a:t>
            </a:r>
            <a:r>
              <a:rPr sz="1400" cap="none">
                <a:solidFill>
                  <a:srgbClr val="202729"/>
                </a:solidFill>
                <a:latin typeface="Trebuchet MS" pitchFamily="2" charset="0"/>
                <a:ea typeface="Calibri" pitchFamily="2" charset="0"/>
                <a:cs typeface="Trebuchet MS" pitchFamily="2" charset="0"/>
              </a:rPr>
              <a:t>and k-neighbours, and </a:t>
            </a:r>
            <a:r>
              <a:rPr sz="1400" cap="none" spc="-4">
                <a:solidFill>
                  <a:srgbClr val="202729"/>
                </a:solidFill>
                <a:latin typeface="Trebuchet MS" pitchFamily="2" charset="0"/>
                <a:ea typeface="Calibri" pitchFamily="2" charset="0"/>
                <a:cs typeface="Trebuchet MS" pitchFamily="2" charset="0"/>
              </a:rPr>
              <a:t>it </a:t>
            </a:r>
            <a:r>
              <a:rPr sz="1400" cap="none">
                <a:solidFill>
                  <a:srgbClr val="202729"/>
                </a:solidFill>
                <a:latin typeface="Trebuchet MS" pitchFamily="2" charset="0"/>
                <a:ea typeface="Calibri" pitchFamily="2" charset="0"/>
                <a:cs typeface="Trebuchet MS" pitchFamily="2" charset="0"/>
              </a:rPr>
              <a:t>also supports  Python</a:t>
            </a:r>
            <a:r>
              <a:rPr sz="1400" cap="none" spc="-1">
                <a:solidFill>
                  <a:srgbClr val="202729"/>
                </a:solidFill>
                <a:latin typeface="Trebuchet MS" pitchFamily="2" charset="0"/>
                <a:ea typeface="Calibri" pitchFamily="2" charset="0"/>
                <a:cs typeface="Trebuchet MS" pitchFamily="2" charset="0"/>
              </a:rPr>
              <a:t> numerical </a:t>
            </a:r>
            <a:r>
              <a:rPr sz="1400" cap="none">
                <a:solidFill>
                  <a:srgbClr val="202729"/>
                </a:solidFill>
                <a:latin typeface="Trebuchet MS" pitchFamily="2" charset="0"/>
                <a:ea typeface="Calibri" pitchFamily="2" charset="0"/>
                <a:cs typeface="Trebuchet MS" pitchFamily="2" charset="0"/>
              </a:rPr>
              <a:t>and</a:t>
            </a:r>
            <a:r>
              <a:rPr sz="1400" cap="none" spc="-1">
                <a:solidFill>
                  <a:srgbClr val="202729"/>
                </a:solidFill>
                <a:latin typeface="Trebuchet MS" pitchFamily="2" charset="0"/>
                <a:ea typeface="Calibri" pitchFamily="2" charset="0"/>
                <a:cs typeface="Trebuchet MS" pitchFamily="2" charset="0"/>
              </a:rPr>
              <a:t> scientiﬁc libraries  li</a:t>
            </a:r>
            <a:r>
              <a:rPr sz="1400" cap="none" spc="-3">
                <a:solidFill>
                  <a:srgbClr val="202729"/>
                </a:solidFill>
                <a:latin typeface="Trebuchet MS" pitchFamily="2" charset="0"/>
                <a:ea typeface="Calibri" pitchFamily="2" charset="0"/>
                <a:cs typeface="Trebuchet MS" pitchFamily="2" charset="0"/>
              </a:rPr>
              <a:t>k</a:t>
            </a:r>
            <a:r>
              <a:rPr sz="1400" cap="none">
                <a:solidFill>
                  <a:srgbClr val="202729"/>
                </a:solidFill>
                <a:latin typeface="Trebuchet MS" pitchFamily="2" charset="0"/>
                <a:ea typeface="Calibri" pitchFamily="2" charset="0"/>
                <a:cs typeface="Trebuchet MS" pitchFamily="2" charset="0"/>
              </a:rPr>
              <a:t>e</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NumPy</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and</a:t>
            </a:r>
            <a:r>
              <a:rPr sz="1400" cap="none" spc="-1">
                <a:solidFill>
                  <a:srgbClr val="202729"/>
                </a:solidFill>
                <a:latin typeface="Trebuchet MS" pitchFamily="2" charset="0"/>
                <a:ea typeface="Calibri" pitchFamily="2" charset="0"/>
                <a:cs typeface="Trebuchet MS" pitchFamily="2" charset="0"/>
              </a:rPr>
              <a:t> </a:t>
            </a:r>
            <a:r>
              <a:rPr sz="1400" cap="none">
                <a:solidFill>
                  <a:srgbClr val="202729"/>
                </a:solidFill>
                <a:latin typeface="Trebuchet MS" pitchFamily="2" charset="0"/>
                <a:ea typeface="Calibri" pitchFamily="2" charset="0"/>
                <a:cs typeface="Trebuchet MS" pitchFamily="2" charset="0"/>
              </a:rPr>
              <a:t>SciP</a:t>
            </a:r>
            <a:r>
              <a:rPr sz="1400" cap="none" spc="-1">
                <a:solidFill>
                  <a:srgbClr val="202729"/>
                </a:solidFill>
                <a:latin typeface="Trebuchet MS" pitchFamily="2" charset="0"/>
                <a:ea typeface="Calibri" pitchFamily="2" charset="0"/>
                <a:cs typeface="Trebuchet MS" pitchFamily="2" charset="0"/>
              </a:rPr>
              <a:t>y</a:t>
            </a:r>
            <a:r>
              <a:rPr sz="1400" cap="none" spc="-5">
                <a:solidFill>
                  <a:srgbClr val="202729"/>
                </a:solidFill>
                <a:latin typeface="Trebuchet MS" pitchFamily="2" charset="0"/>
                <a:ea typeface="Calibri" pitchFamily="2" charset="0"/>
                <a:cs typeface="Trebuchet MS" pitchFamily="2" charset="0"/>
              </a:rPr>
              <a:t>.</a:t>
            </a:r>
            <a:endParaRPr sz="1400" cap="none">
              <a:latin typeface="Trebuchet MS" pitchFamily="2" charset="0"/>
              <a:ea typeface="Calibri" pitchFamily="2" charset="0"/>
              <a:cs typeface="Trebuchet MS" pitchFamily="2" charset="0"/>
            </a:endParaRPr>
          </a:p>
          <a:p>
            <a:pPr marL="347980" marR="107315" indent="-335915" defTabSz="914400">
              <a:lnSpc>
                <a:spcPts val="1590"/>
              </a:lnSpc>
              <a:spcBef>
                <a:spcPts val="5"/>
              </a:spcBef>
              <a:buFont typeface="Microsoft Sans Serif" pitchFamily="2" charset="0"/>
              <a:buChar char="●"/>
              <a:tabLst>
                <a:tab pos="348615" algn="l"/>
              </a:tabLst>
            </a:pPr>
            <a:r>
              <a:rPr sz="1400" cap="none">
                <a:solidFill>
                  <a:srgbClr val="202729"/>
                </a:solidFill>
                <a:latin typeface="Roboto" pitchFamily="0" charset="0"/>
                <a:ea typeface="Calibri" pitchFamily="2" charset="0"/>
                <a:cs typeface="Roboto" pitchFamily="0" charset="0"/>
              </a:rPr>
              <a:t>Simple and eﬃcient tools for predictive </a:t>
            </a:r>
            <a:r>
              <a:rPr sz="1400" cap="none" spc="-10">
                <a:solidFill>
                  <a:srgbClr val="202729"/>
                </a:solidFill>
                <a:latin typeface="Roboto" pitchFamily="0" charset="0"/>
                <a:ea typeface="Calibri" pitchFamily="2" charset="0"/>
                <a:cs typeface="Roboto" pitchFamily="0" charset="0"/>
              </a:rPr>
              <a:t> </a:t>
            </a:r>
            <a:r>
              <a:rPr sz="1400" cap="none">
                <a:solidFill>
                  <a:srgbClr val="202729"/>
                </a:solidFill>
                <a:latin typeface="Roboto" pitchFamily="0" charset="0"/>
                <a:ea typeface="Calibri" pitchFamily="2" charset="0"/>
                <a:cs typeface="Roboto" pitchFamily="0" charset="0"/>
              </a:rPr>
              <a:t>data analysis</a:t>
            </a:r>
            <a:endParaRPr sz="1400" cap="none">
              <a:latin typeface="Roboto" pitchFamily="0" charset="0"/>
              <a:ea typeface="Calibri" pitchFamily="2" charset="0"/>
              <a:cs typeface="Roboto" pitchFamily="0" charset="0"/>
            </a:endParaRPr>
          </a:p>
          <a:p>
            <a:pPr marL="347980" marR="5080" indent="-335915" defTabSz="914400">
              <a:lnSpc>
                <a:spcPts val="1590"/>
              </a:lnSpc>
              <a:buFont typeface="Microsoft Sans Serif" pitchFamily="2" charset="0"/>
              <a:buChar char="●"/>
              <a:tabLst>
                <a:tab pos="348615" algn="l"/>
              </a:tabLst>
            </a:pPr>
            <a:r>
              <a:rPr sz="1400" cap="none">
                <a:solidFill>
                  <a:srgbClr val="202729"/>
                </a:solidFill>
                <a:latin typeface="Roboto" pitchFamily="0" charset="0"/>
                <a:ea typeface="Calibri" pitchFamily="2" charset="0"/>
                <a:cs typeface="Roboto" pitchFamily="0" charset="0"/>
              </a:rPr>
              <a:t>Accessible to </a:t>
            </a:r>
            <a:r>
              <a:rPr sz="1400" cap="none" spc="-1">
                <a:solidFill>
                  <a:srgbClr val="202729"/>
                </a:solidFill>
                <a:latin typeface="Roboto" pitchFamily="0" charset="0"/>
                <a:ea typeface="Calibri" pitchFamily="2" charset="0"/>
                <a:cs typeface="Roboto" pitchFamily="0" charset="0"/>
              </a:rPr>
              <a:t>everybody,</a:t>
            </a:r>
            <a:r>
              <a:rPr sz="1400" cap="none">
                <a:solidFill>
                  <a:srgbClr val="202729"/>
                </a:solidFill>
                <a:latin typeface="Roboto" pitchFamily="0" charset="0"/>
                <a:ea typeface="Calibri" pitchFamily="2" charset="0"/>
                <a:cs typeface="Roboto" pitchFamily="0" charset="0"/>
              </a:rPr>
              <a:t> and reusable </a:t>
            </a:r>
            <a:r>
              <a:rPr sz="1400" cap="none" spc="-1">
                <a:solidFill>
                  <a:srgbClr val="202729"/>
                </a:solidFill>
                <a:latin typeface="Roboto" pitchFamily="0" charset="0"/>
                <a:ea typeface="Calibri" pitchFamily="2" charset="0"/>
                <a:cs typeface="Roboto" pitchFamily="0" charset="0"/>
              </a:rPr>
              <a:t>in </a:t>
            </a:r>
            <a:r>
              <a:rPr sz="1400" cap="none" spc="-10">
                <a:solidFill>
                  <a:srgbClr val="202729"/>
                </a:solidFill>
                <a:latin typeface="Roboto" pitchFamily="0" charset="0"/>
                <a:ea typeface="Calibri" pitchFamily="2" charset="0"/>
                <a:cs typeface="Roboto" pitchFamily="0" charset="0"/>
              </a:rPr>
              <a:t> </a:t>
            </a:r>
            <a:r>
              <a:rPr sz="1400" cap="none">
                <a:solidFill>
                  <a:srgbClr val="202729"/>
                </a:solidFill>
                <a:latin typeface="Roboto" pitchFamily="0" charset="0"/>
                <a:ea typeface="Calibri" pitchFamily="2" charset="0"/>
                <a:cs typeface="Roboto" pitchFamily="0" charset="0"/>
              </a:rPr>
              <a:t>various contexts</a:t>
            </a:r>
            <a:endParaRPr sz="1400" cap="none">
              <a:latin typeface="Roboto" pitchFamily="0" charset="0"/>
              <a:ea typeface="Calibri" pitchFamily="2" charset="0"/>
              <a:cs typeface="Roboto" pitchFamily="0" charset="0"/>
            </a:endParaRPr>
          </a:p>
          <a:p>
            <a:pPr marL="347980" indent="-335915" defTabSz="914400">
              <a:lnSpc>
                <a:spcPts val="1510"/>
              </a:lnSpc>
              <a:buFont typeface="Microsoft Sans Serif" pitchFamily="2" charset="0"/>
              <a:buChar char="●"/>
              <a:tabLst>
                <a:tab pos="348615" algn="l"/>
              </a:tabLst>
            </a:pPr>
            <a:r>
              <a:rPr sz="1400" cap="none">
                <a:solidFill>
                  <a:srgbClr val="202729"/>
                </a:solidFill>
                <a:latin typeface="Roboto" pitchFamily="0" charset="0"/>
                <a:ea typeface="Calibri" pitchFamily="2" charset="0"/>
                <a:cs typeface="Roboto" pitchFamily="0" charset="0"/>
              </a:rPr>
              <a:t>Built on </a:t>
            </a:r>
            <a:r>
              <a:rPr sz="1400" cap="none" spc="-1">
                <a:solidFill>
                  <a:srgbClr val="202729"/>
                </a:solidFill>
                <a:latin typeface="Roboto" pitchFamily="0" charset="0"/>
                <a:ea typeface="Calibri" pitchFamily="2" charset="0"/>
                <a:cs typeface="Roboto" pitchFamily="0" charset="0"/>
              </a:rPr>
              <a:t>NumPy,</a:t>
            </a:r>
            <a:r>
              <a:rPr sz="1400" cap="none">
                <a:solidFill>
                  <a:srgbClr val="202729"/>
                </a:solidFill>
                <a:latin typeface="Roboto" pitchFamily="0" charset="0"/>
                <a:ea typeface="Calibri" pitchFamily="2" charset="0"/>
                <a:cs typeface="Roboto" pitchFamily="0" charset="0"/>
              </a:rPr>
              <a:t> </a:t>
            </a:r>
            <a:r>
              <a:rPr sz="1400" cap="none" spc="-1">
                <a:solidFill>
                  <a:srgbClr val="202729"/>
                </a:solidFill>
                <a:latin typeface="Roboto" pitchFamily="0" charset="0"/>
                <a:ea typeface="Calibri" pitchFamily="2" charset="0"/>
                <a:cs typeface="Roboto" pitchFamily="0" charset="0"/>
              </a:rPr>
              <a:t>SciPy,</a:t>
            </a:r>
            <a:r>
              <a:rPr sz="1400" cap="none">
                <a:solidFill>
                  <a:srgbClr val="202729"/>
                </a:solidFill>
                <a:latin typeface="Roboto" pitchFamily="0" charset="0"/>
                <a:ea typeface="Calibri" pitchFamily="2" charset="0"/>
                <a:cs typeface="Roboto" pitchFamily="0" charset="0"/>
              </a:rPr>
              <a:t> and matplotlib</a:t>
            </a:r>
            <a:endParaRPr sz="1400" cap="none">
              <a:latin typeface="Roboto" pitchFamily="0" charset="0"/>
              <a:ea typeface="Calibri" pitchFamily="2" charset="0"/>
              <a:cs typeface="Roboto" pitchFamily="0" charset="0"/>
            </a:endParaRPr>
          </a:p>
          <a:p>
            <a:pPr marL="347980" marR="9525" indent="-335915" defTabSz="914400">
              <a:lnSpc>
                <a:spcPts val="1590"/>
              </a:lnSpc>
              <a:spcBef>
                <a:spcPts val="80"/>
              </a:spcBef>
              <a:buFont typeface="Microsoft Sans Serif" pitchFamily="2" charset="0"/>
              <a:buChar char="●"/>
              <a:tabLst>
                <a:tab pos="348615" algn="l"/>
              </a:tabLst>
            </a:pPr>
            <a:r>
              <a:rPr sz="1400" cap="none">
                <a:solidFill>
                  <a:srgbClr val="202729"/>
                </a:solidFill>
                <a:latin typeface="Roboto" pitchFamily="0" charset="0"/>
                <a:ea typeface="Calibri" pitchFamily="2" charset="0"/>
                <a:cs typeface="Roboto" pitchFamily="0" charset="0"/>
              </a:rPr>
              <a:t>Open source, commercially usable </a:t>
            </a:r>
            <a:r>
              <a:rPr sz="1400" cap="none" spc="-6">
                <a:solidFill>
                  <a:srgbClr val="202729"/>
                </a:solidFill>
                <a:latin typeface="Roboto" pitchFamily="0" charset="0"/>
                <a:ea typeface="Calibri" pitchFamily="2" charset="0"/>
                <a:cs typeface="Roboto" pitchFamily="0" charset="0"/>
              </a:rPr>
              <a:t>-</a:t>
            </a:r>
            <a:r>
              <a:rPr sz="1400" cap="none" spc="-5">
                <a:solidFill>
                  <a:srgbClr val="202729"/>
                </a:solidFill>
                <a:latin typeface="Roboto" pitchFamily="0" charset="0"/>
                <a:ea typeface="Calibri" pitchFamily="2" charset="0"/>
                <a:cs typeface="Roboto" pitchFamily="0" charset="0"/>
              </a:rPr>
              <a:t> </a:t>
            </a:r>
            <a:r>
              <a:rPr sz="1400" cap="none" spc="-1">
                <a:solidFill>
                  <a:srgbClr val="202729"/>
                </a:solidFill>
                <a:latin typeface="Roboto" pitchFamily="0" charset="0"/>
                <a:ea typeface="Calibri" pitchFamily="2" charset="0"/>
                <a:cs typeface="Roboto" pitchFamily="0" charset="0"/>
              </a:rPr>
              <a:t>BSD </a:t>
            </a:r>
            <a:r>
              <a:rPr sz="1400" cap="none" spc="-10">
                <a:solidFill>
                  <a:srgbClr val="202729"/>
                </a:solidFill>
                <a:latin typeface="Roboto" pitchFamily="0" charset="0"/>
                <a:ea typeface="Calibri" pitchFamily="2" charset="0"/>
                <a:cs typeface="Roboto" pitchFamily="0" charset="0"/>
              </a:rPr>
              <a:t> </a:t>
            </a:r>
            <a:r>
              <a:rPr sz="1400" cap="none">
                <a:solidFill>
                  <a:srgbClr val="202729"/>
                </a:solidFill>
                <a:latin typeface="Roboto" pitchFamily="0" charset="0"/>
                <a:ea typeface="Calibri" pitchFamily="2" charset="0"/>
                <a:cs typeface="Roboto" pitchFamily="0" charset="0"/>
              </a:rPr>
              <a:t>license</a:t>
            </a:r>
            <a:endParaRPr sz="1400" cap="none">
              <a:latin typeface="Roboto" pitchFamily="0" charset="0"/>
              <a:ea typeface="Calibri" pitchFamily="2" charset="0"/>
              <a:cs typeface="Roboto" pitchFamily="0" charset="0"/>
            </a:endParaRPr>
          </a:p>
        </p:txBody>
      </p:sp>
      <p:pic>
        <p:nvPicPr>
          <p:cNvPr id="4" name="object 4"/>
          <p:cNvPicPr>
            <a:extLst>
              <a:ext uri="smNativeData">
                <pr:smNativeData xmlns:pr="smNativeData" xmlns="smNativeData" val="SMDATA_17_eS1pY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YEAAD5CQAAYhUAAJQUAAAQAAAAJgAAAAgAAAD//////////w=="/>
              </a:ext>
            </a:extLst>
          </p:cNvPicPr>
          <p:nvPr/>
        </p:nvPicPr>
        <p:blipFill>
          <a:blip r:embed="rId2"/>
          <a:stretch>
            <a:fillRect/>
          </a:stretch>
        </p:blipFill>
        <p:spPr>
          <a:xfrm>
            <a:off x="694690" y="1621155"/>
            <a:ext cx="2781300" cy="172402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HRAAADADAABwJgAAiAUAABAgAAAmAAAACAAAAD0wAAAAAAAA"/>
              </a:ext>
            </a:extLst>
          </p:cNvSpPr>
          <p:nvPr>
            <p:ph type="title"/>
          </p:nvPr>
        </p:nvSpPr>
        <p:spPr>
          <a:xfrm>
            <a:off x="2619375" y="518160"/>
            <a:ext cx="3629025" cy="381000"/>
          </a:xfrm>
        </p:spPr>
        <p:txBody>
          <a:bodyPr vert="horz" wrap="square" lIns="0" tIns="15240" rIns="0" bIns="0" numCol="1" spcCol="215900" anchor="t">
            <a:prstTxWarp prst="textNoShape">
              <a:avLst/>
            </a:prstTxWarp>
          </a:bodyPr>
          <a:lstStyle/>
          <a:p>
            <a:pPr marL="12700" algn="ctr">
              <a:spcBef>
                <a:spcPts val="120"/>
              </a:spcBef>
              <a:defRPr sz="2400" cap="none"/>
            </a:pPr>
            <a:r>
              <a:t>CatBoost Regression</a:t>
            </a:r>
          </a:p>
        </p:txBody>
      </p:sp>
      <p:sp>
        <p:nvSpPr>
          <p:cNvPr id="3" name="object 3"/>
          <p:cNvSpPr>
            <a:spLocks noGrp="1" noChangeArrowheads="1"/>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XgIAAH8HAADiNQAAkxgAABAgAAAmAAAACAAAAD0wAAAAAAAA"/>
              </a:ext>
            </a:extLst>
          </p:cNvSpPr>
          <p:nvPr>
            <p:ph type="body" idx="1"/>
          </p:nvPr>
        </p:nvSpPr>
        <p:spPr>
          <a:xfrm>
            <a:off x="384810" y="1218565"/>
            <a:ext cx="8374380" cy="2776220"/>
          </a:xfrm>
        </p:spPr>
        <p:txBody>
          <a:bodyPr vert="horz" wrap="square" lIns="0" tIns="12700" rIns="0" bIns="0" numCol="1" spcCol="215900" anchor="t">
            <a:prstTxWarp prst="textNoShape">
              <a:avLst/>
            </a:prstTxWarp>
          </a:bodyPr>
          <a:lstStyle/>
          <a:p>
            <a:pPr marL="12700" marR="182245">
              <a:lnSpc>
                <a:spcPct val="114000"/>
              </a:lnSpc>
              <a:spcBef>
                <a:spcPts val="100"/>
              </a:spcBef>
              <a:defRPr sz="1300" cap="none"/>
            </a:pPr>
            <a:r>
              <a:t>CatBoost builds upon the theory of decision trees and gradient boosting. The main idea of boosting is to sequentially combine many weak models (a model performing slightly better than random chance) and thus through greedy search create a strong competitive predictive model.</a:t>
            </a:r>
          </a:p>
          <a:p>
            <a:pPr marL="12700" marR="182245">
              <a:lnSpc>
                <a:spcPct val="114000"/>
              </a:lnSpc>
              <a:spcBef>
                <a:spcPts val="100"/>
              </a:spcBef>
              <a:defRPr sz="1300" cap="none"/>
            </a:pPr>
          </a:p>
          <a:p>
            <a:pPr marL="12700" marR="182245">
              <a:lnSpc>
                <a:spcPct val="114000"/>
              </a:lnSpc>
              <a:spcBef>
                <a:spcPts val="100"/>
              </a:spcBef>
              <a:defRPr sz="1300" cap="none"/>
            </a:pPr>
            <a:r>
              <a:t>Gradient boosting fits the decision trees sequentially, the fitted trees will learn from the mistakes of former trees and hence reduce the errors. This process of adding a new function to existing ones is continued until the selected loss function is no longer minimized.</a:t>
            </a:r>
          </a:p>
          <a:p>
            <a:pPr marL="12700" marR="182245">
              <a:lnSpc>
                <a:spcPct val="114000"/>
              </a:lnSpc>
              <a:spcBef>
                <a:spcPts val="100"/>
              </a:spcBef>
              <a:defRPr sz="1300" cap="none"/>
            </a:pPr>
          </a:p>
          <a:p>
            <a:pPr marL="12700" marR="182245">
              <a:lnSpc>
                <a:spcPct val="114000"/>
              </a:lnSpc>
              <a:spcBef>
                <a:spcPts val="100"/>
              </a:spcBef>
              <a:defRPr sz="1300" cap="none"/>
            </a:pPr>
            <a:r>
              <a:t>One of CatBoost’s core edges is its ability to integrate a variety of different data types, such as images, audio, or text features into one framework. But CatBoost also offers an idiosyncratic way of handling categorical data, requiring a minimum of categorical feature transformation, opposed to the majority of other machine learning algorithms, that cannot handle non-numeric values.</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XgIAAFEHAAB4NAAAkQsAABAgAAAmAAAACAAAAP//////////"/>
              </a:ext>
            </a:extLst>
          </p:cNvSpPr>
          <p:nvPr/>
        </p:nvSpPr>
        <p:spPr>
          <a:xfrm>
            <a:off x="384810" y="1189355"/>
            <a:ext cx="8144510" cy="690880"/>
          </a:xfrm>
          <a:prstGeom prst="rect">
            <a:avLst/>
          </a:prstGeom>
          <a:noFill/>
          <a:ln>
            <a:noFill/>
          </a:ln>
          <a:effectLst/>
        </p:spPr>
        <p:txBody>
          <a:bodyPr vert="horz" wrap="square" lIns="0" tIns="12700" rIns="0" bIns="0" numCol="1" spcCol="215900" anchor="t"/>
          <a:lstStyle/>
          <a:p>
            <a:pPr marL="12700" marR="5080">
              <a:lnSpc>
                <a:spcPct val="114000"/>
              </a:lnSpc>
              <a:spcBef>
                <a:spcPts val="100"/>
              </a:spcBef>
              <a:defRPr sz="1300" cap="none">
                <a:solidFill>
                  <a:srgbClr val="202729"/>
                </a:solidFill>
                <a:latin typeface="Trebuchet MS" pitchFamily="2" charset="0"/>
                <a:ea typeface="Calibri" pitchFamily="2" charset="0"/>
                <a:cs typeface="Trebuchet MS" pitchFamily="2" charset="0"/>
              </a:defRPr>
            </a:pPr>
            <a:r>
              <a:t>It is not always as clear when to use random forests vs when to use gradient boosting. There are several sophisticated gradient boosting libraries out there (lightgbm, xgboost and catboost) that will probably outperform random forests for most types of problems.</a:t>
            </a:r>
          </a:p>
        </p:txBody>
      </p:sp>
      <p:pic>
        <p:nvPicPr>
          <p:cNvPr id="3" name="Picture1"/>
          <p:cNvPicPr>
            <a:picLocks noChangeAspect="1"/>
            <a:extLst>
              <a:ext uri="smNativeData">
                <pr:smNativeData xmlns:pr="smNativeData" xmlns="smNativeData" val="SMDATA_17_eS1pY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geG1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OAABhDgAAkCQAALgaAAAQAAAAJgAAAAgAAAD//////////w=="/>
              </a:ext>
            </a:extLst>
          </p:cNvPicPr>
          <p:nvPr/>
        </p:nvPicPr>
        <p:blipFill>
          <a:blip r:embed="rId2"/>
          <a:stretch>
            <a:fillRect/>
          </a:stretch>
        </p:blipFill>
        <p:spPr>
          <a:xfrm>
            <a:off x="2362200" y="2337435"/>
            <a:ext cx="3581400" cy="200596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E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AcAAAECAADgLgAAvQMAABAgAAAmAAAACAAAAD0wAAAAAAAA"/>
              </a:ext>
            </a:extLst>
          </p:cNvSpPr>
          <p:nvPr>
            <p:ph type="title"/>
          </p:nvPr>
        </p:nvSpPr>
        <p:spPr>
          <a:xfrm>
            <a:off x="1295400" y="325755"/>
            <a:ext cx="6324600" cy="281940"/>
          </a:xfrm>
        </p:spPr>
        <p:txBody>
          <a:bodyPr vert="horz" wrap="square" lIns="0" tIns="15240" rIns="0" bIns="0" numCol="1" spcCol="215900" anchor="t">
            <a:prstTxWarp prst="textNoShape">
              <a:avLst/>
            </a:prstTxWarp>
          </a:bodyPr>
          <a:lstStyle/>
          <a:p>
            <a:pPr marL="12700">
              <a:spcBef>
                <a:spcPts val="120"/>
              </a:spcBef>
              <a:defRPr sz="1750" cap="none" spc="2"/>
            </a:pPr>
            <a:r>
              <a:t>Benefits of the CatBoost Machine Learning Algorithm</a:t>
            </a:r>
          </a:p>
        </p:txBody>
      </p:sp>
      <p:sp>
        <p:nvSpPr>
          <p:cNvPr id="3" name="object 3"/>
          <p:cNvSpPr>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6QIAAGYFAACGNQAAfBgAABAgAAAmAAAACAAAAP//////////"/>
              </a:ext>
            </a:extLst>
          </p:cNvSpPr>
          <p:nvPr/>
        </p:nvSpPr>
        <p:spPr>
          <a:xfrm>
            <a:off x="473075" y="877570"/>
            <a:ext cx="8227695" cy="3102610"/>
          </a:xfrm>
          <a:prstGeom prst="rect">
            <a:avLst/>
          </a:prstGeom>
          <a:noFill/>
          <a:ln>
            <a:noFill/>
          </a:ln>
          <a:effectLst/>
        </p:spPr>
        <p:txBody>
          <a:bodyPr vert="horz" wrap="square" lIns="0" tIns="12700" rIns="0" bIns="0" numCol="1" spcCol="215900" anchor="t"/>
          <a:lstStyle/>
          <a:p>
            <a:pPr marL="381000" marR="219075" indent="-326390" algn="just" defTabSz="914400">
              <a:lnSpc>
                <a:spcPct val="150000"/>
              </a:lnSpc>
              <a:spcBef>
                <a:spcPts val="100"/>
              </a:spcBef>
              <a:buAutoNum type="arabicPeriod"/>
              <a:tabLst>
                <a:tab pos="381635" algn="l"/>
              </a:tabLst>
              <a:defRPr sz="1350" cap="none">
                <a:latin typeface="Trebuchet MS" pitchFamily="2" charset="0"/>
                <a:ea typeface="Calibri" pitchFamily="2" charset="0"/>
                <a:cs typeface="Trebuchet MS" pitchFamily="2" charset="0"/>
              </a:defRPr>
            </a:pPr>
            <a:r>
              <a:rPr cap="none">
                <a:solidFill>
                  <a:srgbClr val="202729"/>
                </a:solidFill>
              </a:rPr>
              <a:t>One of the most frustrating parts of data science is, well, the data. That data can include a variety of forms, but perhaps the main one that causes all the problems is that of the categorical feature type. This type can also be described as a string, object, or categorical dtype more specifically.</a:t>
            </a:r>
            <a:endParaRPr cap="none">
              <a:solidFill>
                <a:srgbClr val="202729"/>
              </a:solidFill>
            </a:endParaRPr>
          </a:p>
          <a:p>
            <a:pPr marL="381000" marR="47625" indent="-368935" algn="just" defTabSz="914400">
              <a:lnSpc>
                <a:spcPct val="150000"/>
              </a:lnSpc>
              <a:buAutoNum type="arabicPeriod"/>
              <a:tabLst>
                <a:tab pos="381635" algn="l"/>
              </a:tabLst>
            </a:pPr>
            <a:r>
              <a:rPr sz="1350" cap="none">
                <a:solidFill>
                  <a:srgbClr val="202729"/>
                </a:solidFill>
                <a:latin typeface="Trebuchet MS" pitchFamily="2" charset="0"/>
                <a:ea typeface="Calibri" pitchFamily="2" charset="0"/>
                <a:cs typeface="Trebuchet MS" pitchFamily="2" charset="0"/>
              </a:rPr>
              <a:t>It has effective usage with default parameters thereby reducing the time needed for parameter tuning</a:t>
            </a:r>
            <a:r>
              <a:rPr sz="1350" cap="none" spc="-1">
                <a:solidFill>
                  <a:srgbClr val="202729"/>
                </a:solidFill>
                <a:latin typeface="Trebuchet MS" pitchFamily="2" charset="0"/>
                <a:ea typeface="Calibri" pitchFamily="2" charset="0"/>
                <a:cs typeface="Trebuchet MS" pitchFamily="2" charset="0"/>
              </a:rPr>
              <a:t>.</a:t>
            </a:r>
            <a:endParaRPr sz="1350" cap="none">
              <a:latin typeface="Trebuchet MS" pitchFamily="2" charset="0"/>
              <a:ea typeface="Calibri" pitchFamily="2" charset="0"/>
              <a:cs typeface="Trebuchet MS" pitchFamily="2" charset="0"/>
            </a:endParaRPr>
          </a:p>
          <a:p>
            <a:pPr marL="381000" indent="-363855" algn="just" defTabSz="914400">
              <a:lnSpc>
                <a:spcPct val="100000"/>
              </a:lnSpc>
              <a:spcBef>
                <a:spcPts val="810"/>
              </a:spcBef>
              <a:buAutoNum type="arabicPeriod"/>
              <a:tabLst>
                <a:tab pos="381635" algn="l"/>
              </a:tabLst>
              <a:defRPr sz="1350" cap="none">
                <a:latin typeface="Trebuchet MS" pitchFamily="2" charset="0"/>
                <a:ea typeface="Calibri" pitchFamily="2" charset="0"/>
                <a:cs typeface="Trebuchet MS" pitchFamily="2" charset="0"/>
              </a:defRPr>
            </a:pPr>
            <a:r>
              <a:rPr cap="none">
                <a:solidFill>
                  <a:srgbClr val="202729"/>
                </a:solidFill>
              </a:rPr>
              <a:t>CatBoost uses ordered target encoding, which essentially allows you to keep the feature/column in its original state, allowing you to collaborate with ml engineers and software engineers more easily.</a:t>
            </a:r>
            <a:endParaRPr cap="none">
              <a:solidFill>
                <a:srgbClr val="202729"/>
              </a:solidFill>
            </a:endParaRPr>
          </a:p>
          <a:p>
            <a:pPr marL="381000" indent="-363855" algn="just" defTabSz="914400">
              <a:lnSpc>
                <a:spcPct val="100000"/>
              </a:lnSpc>
              <a:spcBef>
                <a:spcPts val="810"/>
              </a:spcBef>
              <a:buAutoNum type="arabicPeriod"/>
              <a:tabLst>
                <a:tab pos="381635" algn="l"/>
              </a:tabLst>
            </a:pPr>
            <a:r>
              <a:rPr sz="1350" cap="none">
                <a:solidFill>
                  <a:srgbClr val="202729"/>
                </a:solidFill>
                <a:latin typeface="Trebuchet MS" pitchFamily="2" charset="0"/>
                <a:ea typeface="Calibri" pitchFamily="2" charset="0"/>
                <a:cs typeface="Trebuchet MS" pitchFamily="2" charset="0"/>
              </a:rPr>
              <a:t>The last benefit of CatBoost is a product of the first benefit. Because you do not have a sparse dataframe, the processing of your model that uses plenty amount of categorical features is much faster than if you used other algorithms like XGBoost or Random Forest.</a:t>
            </a:r>
            <a:endParaRPr sz="1350" cap="none">
              <a:latin typeface="Trebuchet MS" pitchFamily="2" charset="0"/>
              <a:ea typeface="Calibri" pitchFamily="2" charset="0"/>
              <a:cs typeface="Trebuchet MS" pitchFamily="2"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eS1pYxMAAAAlAAAAZAAAAA0AAAAAAAAAABg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8A8AANACAAAgKwAAvwUAABAAAAAmAAAACAAAAD0wAAAAAAAA"/>
              </a:ext>
            </a:extLst>
          </p:cNvSpPr>
          <p:nvPr>
            <p:ph type="title"/>
          </p:nvPr>
        </p:nvSpPr>
        <p:spPr>
          <a:xfrm>
            <a:off x="2590800" y="457200"/>
            <a:ext cx="4419600" cy="476885"/>
          </a:xfrm>
        </p:spPr>
        <p:txBody>
          <a:bodyPr vert="horz" wrap="square" lIns="0" tIns="15240" rIns="0" bIns="0" numCol="1" spcCol="215900" anchor="t">
            <a:prstTxWarp prst="textNoShape">
              <a:avLst/>
            </a:prstTxWarp>
          </a:bodyPr>
          <a:lstStyle/>
          <a:p>
            <a:pPr marL="12700">
              <a:lnSpc>
                <a:spcPct val="100000"/>
              </a:lnSpc>
              <a:spcBef>
                <a:spcPts val="120"/>
              </a:spcBef>
              <a:defRPr sz="2000" cap="none"/>
            </a:pPr>
            <a:r>
              <a:t>Metrics for Accuracy Measurement</a:t>
            </a:r>
          </a:p>
        </p:txBody>
      </p:sp>
      <p:sp>
        <p:nvSpPr>
          <p:cNvPr id="3" name="object 3"/>
          <p:cNvSpPr>
            <a:spLocks noGrp="1" noChangeArrowheads="1"/>
            <a:extLst>
              <a:ext uri="smNativeData">
                <pr:smNativeData xmlns:pr="smNativeData" xmlns="smNativeData" val="SMDATA_15_eS1pYxMAAAAlAAAAZAAAAE0AAAAAAAAAABQ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XgIAAH8HAADiNQAACxoAABAgAAAmAAAACAAAAD0wAAAAAAAA"/>
              </a:ext>
            </a:extLst>
          </p:cNvSpPr>
          <p:nvPr>
            <p:ph type="body" idx="1"/>
          </p:nvPr>
        </p:nvSpPr>
        <p:spPr>
          <a:xfrm>
            <a:off x="384810" y="1218565"/>
            <a:ext cx="8374380" cy="3014980"/>
          </a:xfrm>
        </p:spPr>
        <p:txBody>
          <a:bodyPr vert="horz" wrap="square" lIns="0" tIns="12700" rIns="0" bIns="0" numCol="1" spcCol="215900" anchor="t">
            <a:prstTxWarp prst="textNoShape">
              <a:avLst/>
            </a:prstTxWarp>
          </a:bodyPr>
          <a:lstStyle/>
          <a:p>
            <a:pPr marL="469900" marR="116205">
              <a:lnSpc>
                <a:spcPct val="114000"/>
              </a:lnSpc>
              <a:spcBef>
                <a:spcPts val="100"/>
              </a:spcBef>
              <a:defRPr sz="1300" cap="none"/>
            </a:pPr>
            <a:r>
              <a:t> Evaluating the model accuracyegression model in Python.</a:t>
            </a:r>
          </a:p>
          <a:p>
            <a:pPr marL="469900" marR="116205">
              <a:lnSpc>
                <a:spcPct val="114000"/>
              </a:lnSpc>
              <a:spcBef>
                <a:spcPts val="100"/>
              </a:spcBef>
              <a:defRPr sz="1300" cap="none"/>
            </a:pPr>
          </a:p>
          <a:p>
            <a:pPr marL="469900" marR="116205">
              <a:lnSpc>
                <a:spcPct val="114000"/>
              </a:lnSpc>
              <a:spcBef>
                <a:spcPts val="100"/>
              </a:spcBef>
              <a:buChar char="•"/>
              <a:defRPr sz="1300" cap="none"/>
            </a:pPr>
            <a:r>
              <a:t>    </a:t>
            </a:r>
            <a:r>
              <a:rPr b="1" cap="none"/>
              <a:t>MAE (Mean absolute error)</a:t>
            </a:r>
            <a:r>
              <a:t> represents the differenced by averaged the absolute difference over the data set.</a:t>
            </a:r>
          </a:p>
          <a:p>
            <a:pPr marL="469900" marR="116205">
              <a:lnSpc>
                <a:spcPct val="114000"/>
              </a:lnSpc>
              <a:spcBef>
                <a:spcPts val="100"/>
              </a:spcBef>
              <a:buChar char="•"/>
              <a:defRPr sz="1300" cap="none"/>
            </a:pPr>
            <a:r>
              <a:t> </a:t>
            </a:r>
            <a:r>
              <a:rPr b="1" cap="none"/>
              <a:t>MSE (Mean Squared Error)</a:t>
            </a:r>
            <a:r>
              <a:t> represents the difference between the</a:t>
            </a:r>
          </a:p>
          <a:p>
            <a:pPr marL="469900" marR="116205">
              <a:lnSpc>
                <a:spcPct val="114000"/>
              </a:lnSpc>
              <a:spcBef>
                <a:spcPts val="100"/>
              </a:spcBef>
              <a:buChar char="•"/>
              <a:defRPr sz="1300" cap="none"/>
            </a:pPr>
          </a:p>
          <a:p>
            <a:pPr marL="469900" marR="116205">
              <a:lnSpc>
                <a:spcPct val="114000"/>
              </a:lnSpc>
              <a:spcBef>
                <a:spcPts val="100"/>
              </a:spcBef>
              <a:buChar char="•"/>
              <a:defRPr sz="1300" cap="none"/>
            </a:pPr>
            <a:r>
              <a:t> original and predicted values extracted by squared the average difference over the data set.</a:t>
            </a:r>
          </a:p>
          <a:p>
            <a:pPr marL="469900" marR="116205">
              <a:lnSpc>
                <a:spcPct val="114000"/>
              </a:lnSpc>
              <a:spcBef>
                <a:spcPts val="100"/>
              </a:spcBef>
              <a:buChar char="•"/>
              <a:defRPr sz="1300" cap="none"/>
            </a:pPr>
            <a:r>
              <a:rPr b="1" cap="none"/>
              <a:t>R-squared (Coefficient of determination)</a:t>
            </a:r>
            <a:r>
              <a:t> represents the coefficient of how well the values fit compared to the original values. The value from 0 to 1 interpreted as percentages. The higher the value is, the better the model is.</a:t>
            </a:r>
          </a:p>
          <a:p>
            <a:pPr marL="469900" marR="116205">
              <a:lnSpc>
                <a:spcPct val="114000"/>
              </a:lnSpc>
              <a:spcBef>
                <a:spcPts val="100"/>
              </a:spcBef>
              <a:defRPr sz="1300" cap="none"/>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2729"/>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2729"/>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2729"/>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KNIGHTSTER</cp:lastModifiedBy>
  <cp:revision>0</cp:revision>
  <dcterms:created xsi:type="dcterms:W3CDTF">2022-11-07T14:11:09Z</dcterms:created>
  <dcterms:modified xsi:type="dcterms:W3CDTF">2022-11-07T16:08:25Z</dcterms:modified>
</cp:coreProperties>
</file>