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359" r:id="rId3"/>
    <p:sldId id="360" r:id="rId4"/>
    <p:sldId id="363" r:id="rId5"/>
    <p:sldId id="361" r:id="rId6"/>
    <p:sldId id="365" r:id="rId8"/>
    <p:sldId id="364" r:id="rId9"/>
    <p:sldId id="394" r:id="rId10"/>
    <p:sldId id="362" r:id="rId11"/>
    <p:sldId id="352" r:id="rId12"/>
    <p:sldId id="380" r:id="rId13"/>
    <p:sldId id="378" r:id="rId14"/>
    <p:sldId id="379" r:id="rId15"/>
    <p:sldId id="381" r:id="rId16"/>
    <p:sldId id="382" r:id="rId17"/>
    <p:sldId id="383" r:id="rId18"/>
    <p:sldId id="354" r:id="rId19"/>
    <p:sldId id="366" r:id="rId20"/>
    <p:sldId id="273" r:id="rId21"/>
    <p:sldId id="384" r:id="rId22"/>
    <p:sldId id="367" r:id="rId23"/>
    <p:sldId id="355" r:id="rId24"/>
    <p:sldId id="356" r:id="rId25"/>
    <p:sldId id="368" r:id="rId26"/>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95"/>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gs" Target="tags/tag489.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66BFC6C-AC6F-4B45-AEB6-063C38173DC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2_Custom Layout">
    <p:bg>
      <p:bgPr>
        <a:solidFill>
          <a:schemeClr val="bg1"/>
        </a:solidFill>
        <a:effectLst/>
      </p:bgPr>
    </p:bg>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62.xml"/><Relationship Id="rId18" Type="http://schemas.openxmlformats.org/officeDocument/2006/relationships/tags" Target="../tags/tag61.xml"/><Relationship Id="rId17" Type="http://schemas.openxmlformats.org/officeDocument/2006/relationships/tags" Target="../tags/tag60.xml"/><Relationship Id="rId16" Type="http://schemas.openxmlformats.org/officeDocument/2006/relationships/tags" Target="../tags/tag59.xml"/><Relationship Id="rId15" Type="http://schemas.openxmlformats.org/officeDocument/2006/relationships/tags" Target="../tags/tag58.xml"/><Relationship Id="rId14" Type="http://schemas.openxmlformats.org/officeDocument/2006/relationships/tags" Target="../tags/tag57.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tags" Target="../tags/tag71.xml"/><Relationship Id="rId8" Type="http://schemas.openxmlformats.org/officeDocument/2006/relationships/tags" Target="../tags/tag70.xml"/><Relationship Id="rId7" Type="http://schemas.openxmlformats.org/officeDocument/2006/relationships/tags" Target="../tags/tag69.xml"/><Relationship Id="rId6" Type="http://schemas.openxmlformats.org/officeDocument/2006/relationships/tags" Target="../tags/tag68.xml"/><Relationship Id="rId5" Type="http://schemas.openxmlformats.org/officeDocument/2006/relationships/tags" Target="../tags/tag67.xml"/><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3" Type="http://schemas.openxmlformats.org/officeDocument/2006/relationships/slideLayout" Target="../slideLayouts/slideLayout7.xml"/><Relationship Id="rId12" Type="http://schemas.openxmlformats.org/officeDocument/2006/relationships/tags" Target="../tags/tag74.xml"/><Relationship Id="rId11" Type="http://schemas.openxmlformats.org/officeDocument/2006/relationships/tags" Target="../tags/tag73.xml"/><Relationship Id="rId10" Type="http://schemas.openxmlformats.org/officeDocument/2006/relationships/tags" Target="../tags/tag72.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tags" Target="../tags/tag208.xml"/><Relationship Id="rId3" Type="http://schemas.openxmlformats.org/officeDocument/2006/relationships/tags" Target="../tags/tag207.xml"/><Relationship Id="rId2" Type="http://schemas.openxmlformats.org/officeDocument/2006/relationships/tags" Target="../tags/tag206.xml"/><Relationship Id="rId14" Type="http://schemas.openxmlformats.org/officeDocument/2006/relationships/slideLayout" Target="../slideLayouts/slideLayout7.xml"/><Relationship Id="rId13" Type="http://schemas.openxmlformats.org/officeDocument/2006/relationships/tags" Target="../tags/tag217.xml"/><Relationship Id="rId12" Type="http://schemas.openxmlformats.org/officeDocument/2006/relationships/tags" Target="../tags/tag216.xml"/><Relationship Id="rId11" Type="http://schemas.openxmlformats.org/officeDocument/2006/relationships/tags" Target="../tags/tag215.xml"/><Relationship Id="rId10" Type="http://schemas.openxmlformats.org/officeDocument/2006/relationships/tags" Target="../tags/tag214.xml"/><Relationship Id="rId1" Type="http://schemas.openxmlformats.org/officeDocument/2006/relationships/tags" Target="../tags/tag205.xml"/></Relationships>
</file>

<file path=ppt/slides/_rels/slide11.xml.rels><?xml version="1.0" encoding="UTF-8" standalone="yes"?>
<Relationships xmlns="http://schemas.openxmlformats.org/package/2006/relationships"><Relationship Id="rId9" Type="http://schemas.openxmlformats.org/officeDocument/2006/relationships/tags" Target="../tags/tag226.xml"/><Relationship Id="rId8" Type="http://schemas.openxmlformats.org/officeDocument/2006/relationships/tags" Target="../tags/tag225.xml"/><Relationship Id="rId7" Type="http://schemas.openxmlformats.org/officeDocument/2006/relationships/tags" Target="../tags/tag224.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3" Type="http://schemas.openxmlformats.org/officeDocument/2006/relationships/tags" Target="../tags/tag220.xml"/><Relationship Id="rId25" Type="http://schemas.openxmlformats.org/officeDocument/2006/relationships/notesSlide" Target="../notesSlides/notesSlide6.xml"/><Relationship Id="rId24" Type="http://schemas.openxmlformats.org/officeDocument/2006/relationships/slideLayout" Target="../slideLayouts/slideLayout7.xml"/><Relationship Id="rId23" Type="http://schemas.openxmlformats.org/officeDocument/2006/relationships/tags" Target="../tags/tag240.xml"/><Relationship Id="rId22" Type="http://schemas.openxmlformats.org/officeDocument/2006/relationships/tags" Target="../tags/tag239.xml"/><Relationship Id="rId21" Type="http://schemas.openxmlformats.org/officeDocument/2006/relationships/tags" Target="../tags/tag238.xml"/><Relationship Id="rId20" Type="http://schemas.openxmlformats.org/officeDocument/2006/relationships/tags" Target="../tags/tag237.xml"/><Relationship Id="rId2" Type="http://schemas.openxmlformats.org/officeDocument/2006/relationships/tags" Target="../tags/tag219.xml"/><Relationship Id="rId19" Type="http://schemas.openxmlformats.org/officeDocument/2006/relationships/tags" Target="../tags/tag236.xml"/><Relationship Id="rId18" Type="http://schemas.openxmlformats.org/officeDocument/2006/relationships/tags" Target="../tags/tag235.xml"/><Relationship Id="rId17" Type="http://schemas.openxmlformats.org/officeDocument/2006/relationships/tags" Target="../tags/tag234.xml"/><Relationship Id="rId16" Type="http://schemas.openxmlformats.org/officeDocument/2006/relationships/tags" Target="../tags/tag233.xml"/><Relationship Id="rId15" Type="http://schemas.openxmlformats.org/officeDocument/2006/relationships/tags" Target="../tags/tag232.xml"/><Relationship Id="rId14" Type="http://schemas.openxmlformats.org/officeDocument/2006/relationships/tags" Target="../tags/tag231.xml"/><Relationship Id="rId13" Type="http://schemas.openxmlformats.org/officeDocument/2006/relationships/tags" Target="../tags/tag230.xml"/><Relationship Id="rId12" Type="http://schemas.openxmlformats.org/officeDocument/2006/relationships/tags" Target="../tags/tag229.xml"/><Relationship Id="rId11" Type="http://schemas.openxmlformats.org/officeDocument/2006/relationships/tags" Target="../tags/tag228.xml"/><Relationship Id="rId10" Type="http://schemas.openxmlformats.org/officeDocument/2006/relationships/tags" Target="../tags/tag227.xml"/><Relationship Id="rId1" Type="http://schemas.openxmlformats.org/officeDocument/2006/relationships/tags" Target="../tags/tag218.xml"/></Relationships>
</file>

<file path=ppt/slides/_rels/slide12.xml.rels><?xml version="1.0" encoding="UTF-8" standalone="yes"?>
<Relationships xmlns="http://schemas.openxmlformats.org/package/2006/relationships"><Relationship Id="rId9" Type="http://schemas.openxmlformats.org/officeDocument/2006/relationships/tags" Target="../tags/tag249.xml"/><Relationship Id="rId8" Type="http://schemas.openxmlformats.org/officeDocument/2006/relationships/tags" Target="../tags/tag248.xml"/><Relationship Id="rId7" Type="http://schemas.openxmlformats.org/officeDocument/2006/relationships/tags" Target="../tags/tag247.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 Id="rId3" Type="http://schemas.openxmlformats.org/officeDocument/2006/relationships/tags" Target="../tags/tag243.xml"/><Relationship Id="rId25" Type="http://schemas.openxmlformats.org/officeDocument/2006/relationships/notesSlide" Target="../notesSlides/notesSlide7.xml"/><Relationship Id="rId24" Type="http://schemas.openxmlformats.org/officeDocument/2006/relationships/slideLayout" Target="../slideLayouts/slideLayout7.xml"/><Relationship Id="rId23" Type="http://schemas.openxmlformats.org/officeDocument/2006/relationships/tags" Target="../tags/tag262.xml"/><Relationship Id="rId22" Type="http://schemas.openxmlformats.org/officeDocument/2006/relationships/image" Target="../media/image3.png"/><Relationship Id="rId21" Type="http://schemas.openxmlformats.org/officeDocument/2006/relationships/tags" Target="../tags/tag261.xml"/><Relationship Id="rId20" Type="http://schemas.openxmlformats.org/officeDocument/2006/relationships/tags" Target="../tags/tag260.xml"/><Relationship Id="rId2" Type="http://schemas.openxmlformats.org/officeDocument/2006/relationships/tags" Target="../tags/tag242.xml"/><Relationship Id="rId19" Type="http://schemas.openxmlformats.org/officeDocument/2006/relationships/tags" Target="../tags/tag259.xml"/><Relationship Id="rId18" Type="http://schemas.openxmlformats.org/officeDocument/2006/relationships/tags" Target="../tags/tag258.xml"/><Relationship Id="rId17" Type="http://schemas.openxmlformats.org/officeDocument/2006/relationships/tags" Target="../tags/tag257.xml"/><Relationship Id="rId16" Type="http://schemas.openxmlformats.org/officeDocument/2006/relationships/tags" Target="../tags/tag256.xml"/><Relationship Id="rId15" Type="http://schemas.openxmlformats.org/officeDocument/2006/relationships/tags" Target="../tags/tag255.xml"/><Relationship Id="rId14" Type="http://schemas.openxmlformats.org/officeDocument/2006/relationships/tags" Target="../tags/tag254.xml"/><Relationship Id="rId13" Type="http://schemas.openxmlformats.org/officeDocument/2006/relationships/tags" Target="../tags/tag253.xml"/><Relationship Id="rId12" Type="http://schemas.openxmlformats.org/officeDocument/2006/relationships/tags" Target="../tags/tag252.xml"/><Relationship Id="rId11" Type="http://schemas.openxmlformats.org/officeDocument/2006/relationships/tags" Target="../tags/tag251.xml"/><Relationship Id="rId10" Type="http://schemas.openxmlformats.org/officeDocument/2006/relationships/tags" Target="../tags/tag250.xml"/><Relationship Id="rId1" Type="http://schemas.openxmlformats.org/officeDocument/2006/relationships/tags" Target="../tags/tag241.xml"/></Relationships>
</file>

<file path=ppt/slides/_rels/slide13.xml.rels><?xml version="1.0" encoding="UTF-8" standalone="yes"?>
<Relationships xmlns="http://schemas.openxmlformats.org/package/2006/relationships"><Relationship Id="rId9" Type="http://schemas.openxmlformats.org/officeDocument/2006/relationships/tags" Target="../tags/tag271.xml"/><Relationship Id="rId8" Type="http://schemas.openxmlformats.org/officeDocument/2006/relationships/tags" Target="../tags/tag270.xml"/><Relationship Id="rId7" Type="http://schemas.openxmlformats.org/officeDocument/2006/relationships/tags" Target="../tags/tag269.xml"/><Relationship Id="rId6" Type="http://schemas.openxmlformats.org/officeDocument/2006/relationships/tags" Target="../tags/tag268.xml"/><Relationship Id="rId5" Type="http://schemas.openxmlformats.org/officeDocument/2006/relationships/tags" Target="../tags/tag267.xml"/><Relationship Id="rId4" Type="http://schemas.openxmlformats.org/officeDocument/2006/relationships/tags" Target="../tags/tag266.xml"/><Relationship Id="rId3" Type="http://schemas.openxmlformats.org/officeDocument/2006/relationships/tags" Target="../tags/tag265.xml"/><Relationship Id="rId25" Type="http://schemas.openxmlformats.org/officeDocument/2006/relationships/notesSlide" Target="../notesSlides/notesSlide8.xml"/><Relationship Id="rId24" Type="http://schemas.openxmlformats.org/officeDocument/2006/relationships/slideLayout" Target="../slideLayouts/slideLayout7.xml"/><Relationship Id="rId23" Type="http://schemas.openxmlformats.org/officeDocument/2006/relationships/tags" Target="../tags/tag284.xml"/><Relationship Id="rId22" Type="http://schemas.openxmlformats.org/officeDocument/2006/relationships/image" Target="../media/image4.png"/><Relationship Id="rId21" Type="http://schemas.openxmlformats.org/officeDocument/2006/relationships/tags" Target="../tags/tag283.xml"/><Relationship Id="rId20" Type="http://schemas.openxmlformats.org/officeDocument/2006/relationships/tags" Target="../tags/tag282.xml"/><Relationship Id="rId2" Type="http://schemas.openxmlformats.org/officeDocument/2006/relationships/tags" Target="../tags/tag264.xml"/><Relationship Id="rId19" Type="http://schemas.openxmlformats.org/officeDocument/2006/relationships/tags" Target="../tags/tag281.xml"/><Relationship Id="rId18" Type="http://schemas.openxmlformats.org/officeDocument/2006/relationships/tags" Target="../tags/tag280.xml"/><Relationship Id="rId17" Type="http://schemas.openxmlformats.org/officeDocument/2006/relationships/tags" Target="../tags/tag279.xml"/><Relationship Id="rId16" Type="http://schemas.openxmlformats.org/officeDocument/2006/relationships/tags" Target="../tags/tag278.xml"/><Relationship Id="rId15" Type="http://schemas.openxmlformats.org/officeDocument/2006/relationships/tags" Target="../tags/tag277.xml"/><Relationship Id="rId14" Type="http://schemas.openxmlformats.org/officeDocument/2006/relationships/tags" Target="../tags/tag276.xml"/><Relationship Id="rId13" Type="http://schemas.openxmlformats.org/officeDocument/2006/relationships/tags" Target="../tags/tag275.xml"/><Relationship Id="rId12" Type="http://schemas.openxmlformats.org/officeDocument/2006/relationships/tags" Target="../tags/tag274.xml"/><Relationship Id="rId11" Type="http://schemas.openxmlformats.org/officeDocument/2006/relationships/tags" Target="../tags/tag273.xml"/><Relationship Id="rId10" Type="http://schemas.openxmlformats.org/officeDocument/2006/relationships/tags" Target="../tags/tag272.xml"/><Relationship Id="rId1" Type="http://schemas.openxmlformats.org/officeDocument/2006/relationships/tags" Target="../tags/tag263.xml"/></Relationships>
</file>

<file path=ppt/slides/_rels/slide14.xml.rels><?xml version="1.0" encoding="UTF-8" standalone="yes"?>
<Relationships xmlns="http://schemas.openxmlformats.org/package/2006/relationships"><Relationship Id="rId9" Type="http://schemas.openxmlformats.org/officeDocument/2006/relationships/tags" Target="../tags/tag293.xml"/><Relationship Id="rId8" Type="http://schemas.openxmlformats.org/officeDocument/2006/relationships/tags" Target="../tags/tag292.xml"/><Relationship Id="rId7" Type="http://schemas.openxmlformats.org/officeDocument/2006/relationships/tags" Target="../tags/tag291.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 Id="rId3" Type="http://schemas.openxmlformats.org/officeDocument/2006/relationships/tags" Target="../tags/tag287.xml"/><Relationship Id="rId25" Type="http://schemas.openxmlformats.org/officeDocument/2006/relationships/notesSlide" Target="../notesSlides/notesSlide9.xml"/><Relationship Id="rId24" Type="http://schemas.openxmlformats.org/officeDocument/2006/relationships/slideLayout" Target="../slideLayouts/slideLayout7.xml"/><Relationship Id="rId23" Type="http://schemas.openxmlformats.org/officeDocument/2006/relationships/tags" Target="../tags/tag306.xml"/><Relationship Id="rId22" Type="http://schemas.openxmlformats.org/officeDocument/2006/relationships/image" Target="../media/image5.png"/><Relationship Id="rId21" Type="http://schemas.openxmlformats.org/officeDocument/2006/relationships/tags" Target="../tags/tag305.xml"/><Relationship Id="rId20" Type="http://schemas.openxmlformats.org/officeDocument/2006/relationships/tags" Target="../tags/tag304.xml"/><Relationship Id="rId2" Type="http://schemas.openxmlformats.org/officeDocument/2006/relationships/tags" Target="../tags/tag286.xml"/><Relationship Id="rId19" Type="http://schemas.openxmlformats.org/officeDocument/2006/relationships/tags" Target="../tags/tag303.xml"/><Relationship Id="rId18" Type="http://schemas.openxmlformats.org/officeDocument/2006/relationships/tags" Target="../tags/tag302.xml"/><Relationship Id="rId17" Type="http://schemas.openxmlformats.org/officeDocument/2006/relationships/tags" Target="../tags/tag301.xml"/><Relationship Id="rId16" Type="http://schemas.openxmlformats.org/officeDocument/2006/relationships/tags" Target="../tags/tag300.xml"/><Relationship Id="rId15" Type="http://schemas.openxmlformats.org/officeDocument/2006/relationships/tags" Target="../tags/tag299.xml"/><Relationship Id="rId14" Type="http://schemas.openxmlformats.org/officeDocument/2006/relationships/tags" Target="../tags/tag298.xml"/><Relationship Id="rId13" Type="http://schemas.openxmlformats.org/officeDocument/2006/relationships/tags" Target="../tags/tag297.xml"/><Relationship Id="rId12" Type="http://schemas.openxmlformats.org/officeDocument/2006/relationships/tags" Target="../tags/tag296.xml"/><Relationship Id="rId11" Type="http://schemas.openxmlformats.org/officeDocument/2006/relationships/tags" Target="../tags/tag295.xml"/><Relationship Id="rId10" Type="http://schemas.openxmlformats.org/officeDocument/2006/relationships/tags" Target="../tags/tag294.xml"/><Relationship Id="rId1" Type="http://schemas.openxmlformats.org/officeDocument/2006/relationships/tags" Target="../tags/tag285.xml"/></Relationships>
</file>

<file path=ppt/slides/_rels/slide15.xml.rels><?xml version="1.0" encoding="UTF-8" standalone="yes"?>
<Relationships xmlns="http://schemas.openxmlformats.org/package/2006/relationships"><Relationship Id="rId9" Type="http://schemas.openxmlformats.org/officeDocument/2006/relationships/tags" Target="../tags/tag315.xml"/><Relationship Id="rId8" Type="http://schemas.openxmlformats.org/officeDocument/2006/relationships/tags" Target="../tags/tag314.xml"/><Relationship Id="rId7" Type="http://schemas.openxmlformats.org/officeDocument/2006/relationships/tags" Target="../tags/tag313.xml"/><Relationship Id="rId6" Type="http://schemas.openxmlformats.org/officeDocument/2006/relationships/tags" Target="../tags/tag312.xml"/><Relationship Id="rId5" Type="http://schemas.openxmlformats.org/officeDocument/2006/relationships/tags" Target="../tags/tag311.xml"/><Relationship Id="rId4" Type="http://schemas.openxmlformats.org/officeDocument/2006/relationships/tags" Target="../tags/tag310.xml"/><Relationship Id="rId3" Type="http://schemas.openxmlformats.org/officeDocument/2006/relationships/tags" Target="../tags/tag309.xml"/><Relationship Id="rId24" Type="http://schemas.openxmlformats.org/officeDocument/2006/relationships/notesSlide" Target="../notesSlides/notesSlide10.xml"/><Relationship Id="rId23" Type="http://schemas.openxmlformats.org/officeDocument/2006/relationships/slideLayout" Target="../slideLayouts/slideLayout7.xml"/><Relationship Id="rId22" Type="http://schemas.openxmlformats.org/officeDocument/2006/relationships/tags" Target="../tags/tag328.xml"/><Relationship Id="rId21" Type="http://schemas.openxmlformats.org/officeDocument/2006/relationships/tags" Target="../tags/tag327.xml"/><Relationship Id="rId20" Type="http://schemas.openxmlformats.org/officeDocument/2006/relationships/tags" Target="../tags/tag326.xml"/><Relationship Id="rId2" Type="http://schemas.openxmlformats.org/officeDocument/2006/relationships/tags" Target="../tags/tag308.xml"/><Relationship Id="rId19" Type="http://schemas.openxmlformats.org/officeDocument/2006/relationships/tags" Target="../tags/tag325.xml"/><Relationship Id="rId18" Type="http://schemas.openxmlformats.org/officeDocument/2006/relationships/tags" Target="../tags/tag324.xml"/><Relationship Id="rId17" Type="http://schemas.openxmlformats.org/officeDocument/2006/relationships/tags" Target="../tags/tag323.xml"/><Relationship Id="rId16" Type="http://schemas.openxmlformats.org/officeDocument/2006/relationships/tags" Target="../tags/tag322.xml"/><Relationship Id="rId15" Type="http://schemas.openxmlformats.org/officeDocument/2006/relationships/tags" Target="../tags/tag321.xml"/><Relationship Id="rId14" Type="http://schemas.openxmlformats.org/officeDocument/2006/relationships/tags" Target="../tags/tag320.xml"/><Relationship Id="rId13" Type="http://schemas.openxmlformats.org/officeDocument/2006/relationships/tags" Target="../tags/tag319.xml"/><Relationship Id="rId12" Type="http://schemas.openxmlformats.org/officeDocument/2006/relationships/tags" Target="../tags/tag318.xml"/><Relationship Id="rId11" Type="http://schemas.openxmlformats.org/officeDocument/2006/relationships/tags" Target="../tags/tag317.xml"/><Relationship Id="rId10" Type="http://schemas.openxmlformats.org/officeDocument/2006/relationships/tags" Target="../tags/tag316.xml"/><Relationship Id="rId1" Type="http://schemas.openxmlformats.org/officeDocument/2006/relationships/tags" Target="../tags/tag307.xml"/></Relationships>
</file>

<file path=ppt/slides/_rels/slide16.xml.rels><?xml version="1.0" encoding="UTF-8" standalone="yes"?>
<Relationships xmlns="http://schemas.openxmlformats.org/package/2006/relationships"><Relationship Id="rId9" Type="http://schemas.openxmlformats.org/officeDocument/2006/relationships/tags" Target="../tags/tag337.xml"/><Relationship Id="rId8" Type="http://schemas.openxmlformats.org/officeDocument/2006/relationships/tags" Target="../tags/tag336.xml"/><Relationship Id="rId7" Type="http://schemas.openxmlformats.org/officeDocument/2006/relationships/tags" Target="../tags/tag335.xml"/><Relationship Id="rId6" Type="http://schemas.openxmlformats.org/officeDocument/2006/relationships/tags" Target="../tags/tag334.xml"/><Relationship Id="rId5" Type="http://schemas.openxmlformats.org/officeDocument/2006/relationships/tags" Target="../tags/tag333.xml"/><Relationship Id="rId4" Type="http://schemas.openxmlformats.org/officeDocument/2006/relationships/tags" Target="../tags/tag332.xml"/><Relationship Id="rId3" Type="http://schemas.openxmlformats.org/officeDocument/2006/relationships/tags" Target="../tags/tag331.xml"/><Relationship Id="rId26" Type="http://schemas.openxmlformats.org/officeDocument/2006/relationships/notesSlide" Target="../notesSlides/notesSlide11.xml"/><Relationship Id="rId25" Type="http://schemas.openxmlformats.org/officeDocument/2006/relationships/slideLayout" Target="../slideLayouts/slideLayout7.xml"/><Relationship Id="rId24" Type="http://schemas.openxmlformats.org/officeDocument/2006/relationships/tags" Target="../tags/tag351.xml"/><Relationship Id="rId23" Type="http://schemas.openxmlformats.org/officeDocument/2006/relationships/image" Target="../media/image6.png"/><Relationship Id="rId22" Type="http://schemas.openxmlformats.org/officeDocument/2006/relationships/tags" Target="../tags/tag350.xml"/><Relationship Id="rId21" Type="http://schemas.openxmlformats.org/officeDocument/2006/relationships/tags" Target="../tags/tag349.xml"/><Relationship Id="rId20" Type="http://schemas.openxmlformats.org/officeDocument/2006/relationships/tags" Target="../tags/tag348.xml"/><Relationship Id="rId2" Type="http://schemas.openxmlformats.org/officeDocument/2006/relationships/tags" Target="../tags/tag330.xml"/><Relationship Id="rId19" Type="http://schemas.openxmlformats.org/officeDocument/2006/relationships/tags" Target="../tags/tag347.xml"/><Relationship Id="rId18" Type="http://schemas.openxmlformats.org/officeDocument/2006/relationships/tags" Target="../tags/tag346.xml"/><Relationship Id="rId17" Type="http://schemas.openxmlformats.org/officeDocument/2006/relationships/tags" Target="../tags/tag345.xml"/><Relationship Id="rId16" Type="http://schemas.openxmlformats.org/officeDocument/2006/relationships/tags" Target="../tags/tag344.xml"/><Relationship Id="rId15" Type="http://schemas.openxmlformats.org/officeDocument/2006/relationships/tags" Target="../tags/tag343.xml"/><Relationship Id="rId14" Type="http://schemas.openxmlformats.org/officeDocument/2006/relationships/tags" Target="../tags/tag342.xml"/><Relationship Id="rId13" Type="http://schemas.openxmlformats.org/officeDocument/2006/relationships/tags" Target="../tags/tag341.xml"/><Relationship Id="rId12" Type="http://schemas.openxmlformats.org/officeDocument/2006/relationships/tags" Target="../tags/tag340.xml"/><Relationship Id="rId11" Type="http://schemas.openxmlformats.org/officeDocument/2006/relationships/tags" Target="../tags/tag339.xml"/><Relationship Id="rId10" Type="http://schemas.openxmlformats.org/officeDocument/2006/relationships/tags" Target="../tags/tag338.xml"/><Relationship Id="rId1" Type="http://schemas.openxmlformats.org/officeDocument/2006/relationships/tags" Target="../tags/tag329.xml"/></Relationships>
</file>

<file path=ppt/slides/_rels/slide17.xml.rels><?xml version="1.0" encoding="UTF-8" standalone="yes"?>
<Relationships xmlns="http://schemas.openxmlformats.org/package/2006/relationships"><Relationship Id="rId9" Type="http://schemas.openxmlformats.org/officeDocument/2006/relationships/tags" Target="../tags/tag360.xml"/><Relationship Id="rId8" Type="http://schemas.openxmlformats.org/officeDocument/2006/relationships/tags" Target="../tags/tag359.xml"/><Relationship Id="rId7" Type="http://schemas.openxmlformats.org/officeDocument/2006/relationships/tags" Target="../tags/tag358.xml"/><Relationship Id="rId6" Type="http://schemas.openxmlformats.org/officeDocument/2006/relationships/tags" Target="../tags/tag357.xml"/><Relationship Id="rId5" Type="http://schemas.openxmlformats.org/officeDocument/2006/relationships/tags" Target="../tags/tag356.xml"/><Relationship Id="rId4" Type="http://schemas.openxmlformats.org/officeDocument/2006/relationships/tags" Target="../tags/tag355.xml"/><Relationship Id="rId3" Type="http://schemas.openxmlformats.org/officeDocument/2006/relationships/tags" Target="../tags/tag354.xml"/><Relationship Id="rId20" Type="http://schemas.openxmlformats.org/officeDocument/2006/relationships/notesSlide" Target="../notesSlides/notesSlide12.xml"/><Relationship Id="rId2" Type="http://schemas.openxmlformats.org/officeDocument/2006/relationships/tags" Target="../tags/tag353.xml"/><Relationship Id="rId19" Type="http://schemas.openxmlformats.org/officeDocument/2006/relationships/slideLayout" Target="../slideLayouts/slideLayout7.xml"/><Relationship Id="rId18" Type="http://schemas.openxmlformats.org/officeDocument/2006/relationships/tags" Target="../tags/tag369.xml"/><Relationship Id="rId17" Type="http://schemas.openxmlformats.org/officeDocument/2006/relationships/tags" Target="../tags/tag368.xml"/><Relationship Id="rId16" Type="http://schemas.openxmlformats.org/officeDocument/2006/relationships/tags" Target="../tags/tag367.xml"/><Relationship Id="rId15" Type="http://schemas.openxmlformats.org/officeDocument/2006/relationships/tags" Target="../tags/tag366.xml"/><Relationship Id="rId14" Type="http://schemas.openxmlformats.org/officeDocument/2006/relationships/tags" Target="../tags/tag365.xml"/><Relationship Id="rId13" Type="http://schemas.openxmlformats.org/officeDocument/2006/relationships/tags" Target="../tags/tag364.xml"/><Relationship Id="rId12" Type="http://schemas.openxmlformats.org/officeDocument/2006/relationships/tags" Target="../tags/tag363.xml"/><Relationship Id="rId11" Type="http://schemas.openxmlformats.org/officeDocument/2006/relationships/tags" Target="../tags/tag362.xml"/><Relationship Id="rId10" Type="http://schemas.openxmlformats.org/officeDocument/2006/relationships/tags" Target="../tags/tag361.xml"/><Relationship Id="rId1" Type="http://schemas.openxmlformats.org/officeDocument/2006/relationships/tags" Target="../tags/tag352.xml"/></Relationships>
</file>

<file path=ppt/slides/_rels/slide18.xml.rels><?xml version="1.0" encoding="UTF-8" standalone="yes"?>
<Relationships xmlns="http://schemas.openxmlformats.org/package/2006/relationships"><Relationship Id="rId9" Type="http://schemas.openxmlformats.org/officeDocument/2006/relationships/tags" Target="../tags/tag378.xml"/><Relationship Id="rId8" Type="http://schemas.openxmlformats.org/officeDocument/2006/relationships/tags" Target="../tags/tag377.xml"/><Relationship Id="rId7" Type="http://schemas.openxmlformats.org/officeDocument/2006/relationships/tags" Target="../tags/tag376.xml"/><Relationship Id="rId6" Type="http://schemas.openxmlformats.org/officeDocument/2006/relationships/tags" Target="../tags/tag375.xml"/><Relationship Id="rId5" Type="http://schemas.openxmlformats.org/officeDocument/2006/relationships/tags" Target="../tags/tag374.xml"/><Relationship Id="rId4" Type="http://schemas.openxmlformats.org/officeDocument/2006/relationships/tags" Target="../tags/tag373.xml"/><Relationship Id="rId3" Type="http://schemas.openxmlformats.org/officeDocument/2006/relationships/tags" Target="../tags/tag372.xml"/><Relationship Id="rId2" Type="http://schemas.openxmlformats.org/officeDocument/2006/relationships/tags" Target="../tags/tag371.xml"/><Relationship Id="rId14" Type="http://schemas.openxmlformats.org/officeDocument/2006/relationships/slideLayout" Target="../slideLayouts/slideLayout7.xml"/><Relationship Id="rId13" Type="http://schemas.openxmlformats.org/officeDocument/2006/relationships/tags" Target="../tags/tag382.xml"/><Relationship Id="rId12" Type="http://schemas.openxmlformats.org/officeDocument/2006/relationships/tags" Target="../tags/tag381.xml"/><Relationship Id="rId11" Type="http://schemas.openxmlformats.org/officeDocument/2006/relationships/tags" Target="../tags/tag380.xml"/><Relationship Id="rId10" Type="http://schemas.openxmlformats.org/officeDocument/2006/relationships/tags" Target="../tags/tag379.xml"/><Relationship Id="rId1" Type="http://schemas.openxmlformats.org/officeDocument/2006/relationships/tags" Target="../tags/tag370.xml"/></Relationships>
</file>

<file path=ppt/slides/_rels/slide19.xml.rels><?xml version="1.0" encoding="UTF-8" standalone="yes"?>
<Relationships xmlns="http://schemas.openxmlformats.org/package/2006/relationships"><Relationship Id="rId9" Type="http://schemas.openxmlformats.org/officeDocument/2006/relationships/tags" Target="../tags/tag391.xml"/><Relationship Id="rId8" Type="http://schemas.openxmlformats.org/officeDocument/2006/relationships/tags" Target="../tags/tag390.xml"/><Relationship Id="rId7" Type="http://schemas.openxmlformats.org/officeDocument/2006/relationships/tags" Target="../tags/tag389.xml"/><Relationship Id="rId6" Type="http://schemas.openxmlformats.org/officeDocument/2006/relationships/tags" Target="../tags/tag388.xml"/><Relationship Id="rId5" Type="http://schemas.openxmlformats.org/officeDocument/2006/relationships/tags" Target="../tags/tag387.xml"/><Relationship Id="rId4" Type="http://schemas.openxmlformats.org/officeDocument/2006/relationships/tags" Target="../tags/tag386.xml"/><Relationship Id="rId3" Type="http://schemas.openxmlformats.org/officeDocument/2006/relationships/tags" Target="../tags/tag385.xml"/><Relationship Id="rId20" Type="http://schemas.openxmlformats.org/officeDocument/2006/relationships/notesSlide" Target="../notesSlides/notesSlide13.xml"/><Relationship Id="rId2" Type="http://schemas.openxmlformats.org/officeDocument/2006/relationships/tags" Target="../tags/tag384.xml"/><Relationship Id="rId19" Type="http://schemas.openxmlformats.org/officeDocument/2006/relationships/slideLayout" Target="../slideLayouts/slideLayout7.xml"/><Relationship Id="rId18" Type="http://schemas.openxmlformats.org/officeDocument/2006/relationships/tags" Target="../tags/tag400.xml"/><Relationship Id="rId17" Type="http://schemas.openxmlformats.org/officeDocument/2006/relationships/tags" Target="../tags/tag399.xml"/><Relationship Id="rId16" Type="http://schemas.openxmlformats.org/officeDocument/2006/relationships/tags" Target="../tags/tag398.xml"/><Relationship Id="rId15" Type="http://schemas.openxmlformats.org/officeDocument/2006/relationships/tags" Target="../tags/tag397.xml"/><Relationship Id="rId14" Type="http://schemas.openxmlformats.org/officeDocument/2006/relationships/tags" Target="../tags/tag396.xml"/><Relationship Id="rId13" Type="http://schemas.openxmlformats.org/officeDocument/2006/relationships/tags" Target="../tags/tag395.xml"/><Relationship Id="rId12" Type="http://schemas.openxmlformats.org/officeDocument/2006/relationships/tags" Target="../tags/tag394.xml"/><Relationship Id="rId11" Type="http://schemas.openxmlformats.org/officeDocument/2006/relationships/tags" Target="../tags/tag393.xml"/><Relationship Id="rId10" Type="http://schemas.openxmlformats.org/officeDocument/2006/relationships/tags" Target="../tags/tag392.xml"/><Relationship Id="rId1" Type="http://schemas.openxmlformats.org/officeDocument/2006/relationships/tags" Target="../tags/tag383.xml"/></Relationships>
</file>

<file path=ppt/slides/_rels/slide2.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tags" Target="../tags/tag81.xml"/><Relationship Id="rId6" Type="http://schemas.openxmlformats.org/officeDocument/2006/relationships/tags" Target="../tags/tag80.xml"/><Relationship Id="rId5" Type="http://schemas.openxmlformats.org/officeDocument/2006/relationships/tags" Target="../tags/tag79.xml"/><Relationship Id="rId4" Type="http://schemas.openxmlformats.org/officeDocument/2006/relationships/tags" Target="../tags/tag78.xml"/><Relationship Id="rId3" Type="http://schemas.openxmlformats.org/officeDocument/2006/relationships/tags" Target="../tags/tag77.xml"/><Relationship Id="rId2" Type="http://schemas.openxmlformats.org/officeDocument/2006/relationships/tags" Target="../tags/tag76.xml"/><Relationship Id="rId17" Type="http://schemas.openxmlformats.org/officeDocument/2006/relationships/slideLayout" Target="../slideLayouts/slideLayout7.xml"/><Relationship Id="rId16" Type="http://schemas.openxmlformats.org/officeDocument/2006/relationships/tags" Target="../tags/tag90.xml"/><Relationship Id="rId15" Type="http://schemas.openxmlformats.org/officeDocument/2006/relationships/tags" Target="../tags/tag89.xml"/><Relationship Id="rId14" Type="http://schemas.openxmlformats.org/officeDocument/2006/relationships/tags" Target="../tags/tag88.xml"/><Relationship Id="rId13" Type="http://schemas.openxmlformats.org/officeDocument/2006/relationships/tags" Target="../tags/tag87.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tags" Target="../tags/tag75.xml"/></Relationships>
</file>

<file path=ppt/slides/_rels/slide20.xml.rels><?xml version="1.0" encoding="UTF-8" standalone="yes"?>
<Relationships xmlns="http://schemas.openxmlformats.org/package/2006/relationships"><Relationship Id="rId9" Type="http://schemas.openxmlformats.org/officeDocument/2006/relationships/tags" Target="../tags/tag409.xml"/><Relationship Id="rId8" Type="http://schemas.openxmlformats.org/officeDocument/2006/relationships/tags" Target="../tags/tag408.xml"/><Relationship Id="rId7" Type="http://schemas.openxmlformats.org/officeDocument/2006/relationships/tags" Target="../tags/tag407.xml"/><Relationship Id="rId6" Type="http://schemas.openxmlformats.org/officeDocument/2006/relationships/tags" Target="../tags/tag406.xml"/><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4" Type="http://schemas.openxmlformats.org/officeDocument/2006/relationships/notesSlide" Target="../notesSlides/notesSlide14.xml"/><Relationship Id="rId23" Type="http://schemas.openxmlformats.org/officeDocument/2006/relationships/slideLayout" Target="../slideLayouts/slideLayout7.xml"/><Relationship Id="rId22" Type="http://schemas.openxmlformats.org/officeDocument/2006/relationships/tags" Target="../tags/tag422.xml"/><Relationship Id="rId21" Type="http://schemas.openxmlformats.org/officeDocument/2006/relationships/tags" Target="../tags/tag421.xml"/><Relationship Id="rId20" Type="http://schemas.openxmlformats.org/officeDocument/2006/relationships/tags" Target="../tags/tag420.xml"/><Relationship Id="rId2" Type="http://schemas.openxmlformats.org/officeDocument/2006/relationships/tags" Target="../tags/tag402.xml"/><Relationship Id="rId19" Type="http://schemas.openxmlformats.org/officeDocument/2006/relationships/tags" Target="../tags/tag419.xml"/><Relationship Id="rId18" Type="http://schemas.openxmlformats.org/officeDocument/2006/relationships/tags" Target="../tags/tag418.xml"/><Relationship Id="rId17" Type="http://schemas.openxmlformats.org/officeDocument/2006/relationships/tags" Target="../tags/tag417.xml"/><Relationship Id="rId16" Type="http://schemas.openxmlformats.org/officeDocument/2006/relationships/tags" Target="../tags/tag416.xml"/><Relationship Id="rId15" Type="http://schemas.openxmlformats.org/officeDocument/2006/relationships/tags" Target="../tags/tag415.xml"/><Relationship Id="rId14" Type="http://schemas.openxmlformats.org/officeDocument/2006/relationships/tags" Target="../tags/tag414.xml"/><Relationship Id="rId13" Type="http://schemas.openxmlformats.org/officeDocument/2006/relationships/tags" Target="../tags/tag413.xml"/><Relationship Id="rId12" Type="http://schemas.openxmlformats.org/officeDocument/2006/relationships/tags" Target="../tags/tag412.xml"/><Relationship Id="rId11" Type="http://schemas.openxmlformats.org/officeDocument/2006/relationships/tags" Target="../tags/tag411.xml"/><Relationship Id="rId10" Type="http://schemas.openxmlformats.org/officeDocument/2006/relationships/tags" Target="../tags/tag410.xml"/><Relationship Id="rId1" Type="http://schemas.openxmlformats.org/officeDocument/2006/relationships/tags" Target="../tags/tag401.xml"/></Relationships>
</file>

<file path=ppt/slides/_rels/slide21.xml.rels><?xml version="1.0" encoding="UTF-8" standalone="yes"?>
<Relationships xmlns="http://schemas.openxmlformats.org/package/2006/relationships"><Relationship Id="rId9" Type="http://schemas.openxmlformats.org/officeDocument/2006/relationships/tags" Target="../tags/tag431.xml"/><Relationship Id="rId8" Type="http://schemas.openxmlformats.org/officeDocument/2006/relationships/tags" Target="../tags/tag430.xml"/><Relationship Id="rId7" Type="http://schemas.openxmlformats.org/officeDocument/2006/relationships/tags" Target="../tags/tag429.xml"/><Relationship Id="rId6" Type="http://schemas.openxmlformats.org/officeDocument/2006/relationships/tags" Target="../tags/tag428.xml"/><Relationship Id="rId5" Type="http://schemas.openxmlformats.org/officeDocument/2006/relationships/tags" Target="../tags/tag427.xml"/><Relationship Id="rId4" Type="http://schemas.openxmlformats.org/officeDocument/2006/relationships/tags" Target="../tags/tag426.xml"/><Relationship Id="rId3" Type="http://schemas.openxmlformats.org/officeDocument/2006/relationships/tags" Target="../tags/tag425.xml"/><Relationship Id="rId24" Type="http://schemas.openxmlformats.org/officeDocument/2006/relationships/notesSlide" Target="../notesSlides/notesSlide15.xml"/><Relationship Id="rId23" Type="http://schemas.openxmlformats.org/officeDocument/2006/relationships/slideLayout" Target="../slideLayouts/slideLayout7.xml"/><Relationship Id="rId22" Type="http://schemas.openxmlformats.org/officeDocument/2006/relationships/tags" Target="../tags/tag444.xml"/><Relationship Id="rId21" Type="http://schemas.openxmlformats.org/officeDocument/2006/relationships/tags" Target="../tags/tag443.xml"/><Relationship Id="rId20" Type="http://schemas.openxmlformats.org/officeDocument/2006/relationships/tags" Target="../tags/tag442.xml"/><Relationship Id="rId2" Type="http://schemas.openxmlformats.org/officeDocument/2006/relationships/tags" Target="../tags/tag424.xml"/><Relationship Id="rId19" Type="http://schemas.openxmlformats.org/officeDocument/2006/relationships/tags" Target="../tags/tag441.xml"/><Relationship Id="rId18" Type="http://schemas.openxmlformats.org/officeDocument/2006/relationships/tags" Target="../tags/tag440.xml"/><Relationship Id="rId17" Type="http://schemas.openxmlformats.org/officeDocument/2006/relationships/tags" Target="../tags/tag439.xml"/><Relationship Id="rId16" Type="http://schemas.openxmlformats.org/officeDocument/2006/relationships/tags" Target="../tags/tag438.xml"/><Relationship Id="rId15" Type="http://schemas.openxmlformats.org/officeDocument/2006/relationships/tags" Target="../tags/tag437.xml"/><Relationship Id="rId14" Type="http://schemas.openxmlformats.org/officeDocument/2006/relationships/tags" Target="../tags/tag436.xml"/><Relationship Id="rId13" Type="http://schemas.openxmlformats.org/officeDocument/2006/relationships/tags" Target="../tags/tag435.xml"/><Relationship Id="rId12" Type="http://schemas.openxmlformats.org/officeDocument/2006/relationships/tags" Target="../tags/tag434.xml"/><Relationship Id="rId11" Type="http://schemas.openxmlformats.org/officeDocument/2006/relationships/tags" Target="../tags/tag433.xml"/><Relationship Id="rId10" Type="http://schemas.openxmlformats.org/officeDocument/2006/relationships/tags" Target="../tags/tag432.xml"/><Relationship Id="rId1" Type="http://schemas.openxmlformats.org/officeDocument/2006/relationships/tags" Target="../tags/tag423.xml"/></Relationships>
</file>

<file path=ppt/slides/_rels/slide22.xml.rels><?xml version="1.0" encoding="UTF-8" standalone="yes"?>
<Relationships xmlns="http://schemas.openxmlformats.org/package/2006/relationships"><Relationship Id="rId9" Type="http://schemas.openxmlformats.org/officeDocument/2006/relationships/tags" Target="../tags/tag453.xml"/><Relationship Id="rId8" Type="http://schemas.openxmlformats.org/officeDocument/2006/relationships/tags" Target="../tags/tag452.xml"/><Relationship Id="rId7" Type="http://schemas.openxmlformats.org/officeDocument/2006/relationships/tags" Target="../tags/tag451.xml"/><Relationship Id="rId6" Type="http://schemas.openxmlformats.org/officeDocument/2006/relationships/tags" Target="../tags/tag450.xml"/><Relationship Id="rId5" Type="http://schemas.openxmlformats.org/officeDocument/2006/relationships/tags" Target="../tags/tag449.xml"/><Relationship Id="rId4" Type="http://schemas.openxmlformats.org/officeDocument/2006/relationships/tags" Target="../tags/tag448.xml"/><Relationship Id="rId3" Type="http://schemas.openxmlformats.org/officeDocument/2006/relationships/tags" Target="../tags/tag447.xml"/><Relationship Id="rId24" Type="http://schemas.openxmlformats.org/officeDocument/2006/relationships/notesSlide" Target="../notesSlides/notesSlide16.xml"/><Relationship Id="rId23" Type="http://schemas.openxmlformats.org/officeDocument/2006/relationships/slideLayout" Target="../slideLayouts/slideLayout7.xml"/><Relationship Id="rId22" Type="http://schemas.openxmlformats.org/officeDocument/2006/relationships/tags" Target="../tags/tag466.xml"/><Relationship Id="rId21" Type="http://schemas.openxmlformats.org/officeDocument/2006/relationships/tags" Target="../tags/tag465.xml"/><Relationship Id="rId20" Type="http://schemas.openxmlformats.org/officeDocument/2006/relationships/tags" Target="../tags/tag464.xml"/><Relationship Id="rId2" Type="http://schemas.openxmlformats.org/officeDocument/2006/relationships/tags" Target="../tags/tag446.xml"/><Relationship Id="rId19" Type="http://schemas.openxmlformats.org/officeDocument/2006/relationships/tags" Target="../tags/tag463.xml"/><Relationship Id="rId18" Type="http://schemas.openxmlformats.org/officeDocument/2006/relationships/tags" Target="../tags/tag462.xml"/><Relationship Id="rId17" Type="http://schemas.openxmlformats.org/officeDocument/2006/relationships/tags" Target="../tags/tag461.xml"/><Relationship Id="rId16" Type="http://schemas.openxmlformats.org/officeDocument/2006/relationships/tags" Target="../tags/tag460.xml"/><Relationship Id="rId15" Type="http://schemas.openxmlformats.org/officeDocument/2006/relationships/tags" Target="../tags/tag459.xml"/><Relationship Id="rId14" Type="http://schemas.openxmlformats.org/officeDocument/2006/relationships/tags" Target="../tags/tag458.xml"/><Relationship Id="rId13" Type="http://schemas.openxmlformats.org/officeDocument/2006/relationships/tags" Target="../tags/tag457.xml"/><Relationship Id="rId12" Type="http://schemas.openxmlformats.org/officeDocument/2006/relationships/tags" Target="../tags/tag456.xml"/><Relationship Id="rId11" Type="http://schemas.openxmlformats.org/officeDocument/2006/relationships/tags" Target="../tags/tag455.xml"/><Relationship Id="rId10" Type="http://schemas.openxmlformats.org/officeDocument/2006/relationships/tags" Target="../tags/tag454.xml"/><Relationship Id="rId1" Type="http://schemas.openxmlformats.org/officeDocument/2006/relationships/tags" Target="../tags/tag445.xml"/></Relationships>
</file>

<file path=ppt/slides/_rels/slide23.xml.rels><?xml version="1.0" encoding="UTF-8" standalone="yes"?>
<Relationships xmlns="http://schemas.openxmlformats.org/package/2006/relationships"><Relationship Id="rId9" Type="http://schemas.openxmlformats.org/officeDocument/2006/relationships/tags" Target="../tags/tag475.xml"/><Relationship Id="rId8" Type="http://schemas.openxmlformats.org/officeDocument/2006/relationships/tags" Target="../tags/tag474.xml"/><Relationship Id="rId7" Type="http://schemas.openxmlformats.org/officeDocument/2006/relationships/tags" Target="../tags/tag473.xml"/><Relationship Id="rId6" Type="http://schemas.openxmlformats.org/officeDocument/2006/relationships/tags" Target="../tags/tag472.xml"/><Relationship Id="rId5" Type="http://schemas.openxmlformats.org/officeDocument/2006/relationships/tags" Target="../tags/tag471.xml"/><Relationship Id="rId4" Type="http://schemas.openxmlformats.org/officeDocument/2006/relationships/tags" Target="../tags/tag470.xml"/><Relationship Id="rId3" Type="http://schemas.openxmlformats.org/officeDocument/2006/relationships/tags" Target="../tags/tag469.xml"/><Relationship Id="rId24" Type="http://schemas.openxmlformats.org/officeDocument/2006/relationships/notesSlide" Target="../notesSlides/notesSlide17.xml"/><Relationship Id="rId23" Type="http://schemas.openxmlformats.org/officeDocument/2006/relationships/slideLayout" Target="../slideLayouts/slideLayout7.xml"/><Relationship Id="rId22" Type="http://schemas.openxmlformats.org/officeDocument/2006/relationships/tags" Target="../tags/tag488.xml"/><Relationship Id="rId21" Type="http://schemas.openxmlformats.org/officeDocument/2006/relationships/tags" Target="../tags/tag487.xml"/><Relationship Id="rId20" Type="http://schemas.openxmlformats.org/officeDocument/2006/relationships/tags" Target="../tags/tag486.xml"/><Relationship Id="rId2" Type="http://schemas.openxmlformats.org/officeDocument/2006/relationships/tags" Target="../tags/tag468.xml"/><Relationship Id="rId19" Type="http://schemas.openxmlformats.org/officeDocument/2006/relationships/tags" Target="../tags/tag485.xml"/><Relationship Id="rId18" Type="http://schemas.openxmlformats.org/officeDocument/2006/relationships/tags" Target="../tags/tag484.xml"/><Relationship Id="rId17" Type="http://schemas.openxmlformats.org/officeDocument/2006/relationships/tags" Target="../tags/tag483.xml"/><Relationship Id="rId16" Type="http://schemas.openxmlformats.org/officeDocument/2006/relationships/tags" Target="../tags/tag482.xml"/><Relationship Id="rId15" Type="http://schemas.openxmlformats.org/officeDocument/2006/relationships/tags" Target="../tags/tag481.xml"/><Relationship Id="rId14" Type="http://schemas.openxmlformats.org/officeDocument/2006/relationships/tags" Target="../tags/tag480.xml"/><Relationship Id="rId13" Type="http://schemas.openxmlformats.org/officeDocument/2006/relationships/tags" Target="../tags/tag479.xml"/><Relationship Id="rId12" Type="http://schemas.openxmlformats.org/officeDocument/2006/relationships/tags" Target="../tags/tag478.xml"/><Relationship Id="rId11" Type="http://schemas.openxmlformats.org/officeDocument/2006/relationships/tags" Target="../tags/tag477.xml"/><Relationship Id="rId10" Type="http://schemas.openxmlformats.org/officeDocument/2006/relationships/tags" Target="../tags/tag476.xml"/><Relationship Id="rId1" Type="http://schemas.openxmlformats.org/officeDocument/2006/relationships/tags" Target="../tags/tag467.xml"/></Relationships>
</file>

<file path=ppt/slides/_rels/slide3.xml.rels><?xml version="1.0" encoding="UTF-8" standalone="yes"?>
<Relationships xmlns="http://schemas.openxmlformats.org/package/2006/relationships"><Relationship Id="rId9" Type="http://schemas.openxmlformats.org/officeDocument/2006/relationships/tags" Target="../tags/tag99.xml"/><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tags" Target="../tags/tag95.xml"/><Relationship Id="rId4" Type="http://schemas.openxmlformats.org/officeDocument/2006/relationships/tags" Target="../tags/tag94.xml"/><Relationship Id="rId3" Type="http://schemas.openxmlformats.org/officeDocument/2006/relationships/tags" Target="../tags/tag93.xml"/><Relationship Id="rId2" Type="http://schemas.openxmlformats.org/officeDocument/2006/relationships/tags" Target="../tags/tag92.xml"/><Relationship Id="rId14" Type="http://schemas.openxmlformats.org/officeDocument/2006/relationships/slideLayout" Target="../slideLayouts/slideLayout7.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tags" Target="../tags/tag100.xml"/><Relationship Id="rId1" Type="http://schemas.openxmlformats.org/officeDocument/2006/relationships/tags" Target="../tags/tag91.xml"/></Relationships>
</file>

<file path=ppt/slides/_rels/slide4.xml.rels><?xml version="1.0" encoding="UTF-8" standalone="yes"?>
<Relationships xmlns="http://schemas.openxmlformats.org/package/2006/relationships"><Relationship Id="rId9" Type="http://schemas.openxmlformats.org/officeDocument/2006/relationships/tags" Target="../tags/tag112.xml"/><Relationship Id="rId8" Type="http://schemas.openxmlformats.org/officeDocument/2006/relationships/tags" Target="../tags/tag111.xml"/><Relationship Id="rId7" Type="http://schemas.openxmlformats.org/officeDocument/2006/relationships/tags" Target="../tags/tag110.xml"/><Relationship Id="rId6" Type="http://schemas.openxmlformats.org/officeDocument/2006/relationships/tags" Target="../tags/tag109.xml"/><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0" Type="http://schemas.openxmlformats.org/officeDocument/2006/relationships/notesSlide" Target="../notesSlides/notesSlide1.xml"/><Relationship Id="rId2" Type="http://schemas.openxmlformats.org/officeDocument/2006/relationships/tags" Target="../tags/tag105.xml"/><Relationship Id="rId19" Type="http://schemas.openxmlformats.org/officeDocument/2006/relationships/slideLayout" Target="../slideLayouts/slideLayout7.xml"/><Relationship Id="rId18" Type="http://schemas.openxmlformats.org/officeDocument/2006/relationships/tags" Target="../tags/tag121.xml"/><Relationship Id="rId17" Type="http://schemas.openxmlformats.org/officeDocument/2006/relationships/tags" Target="../tags/tag120.xml"/><Relationship Id="rId16" Type="http://schemas.openxmlformats.org/officeDocument/2006/relationships/tags" Target="../tags/tag119.xml"/><Relationship Id="rId15" Type="http://schemas.openxmlformats.org/officeDocument/2006/relationships/tags" Target="../tags/tag118.xml"/><Relationship Id="rId14" Type="http://schemas.openxmlformats.org/officeDocument/2006/relationships/tags" Target="../tags/tag117.xml"/><Relationship Id="rId13" Type="http://schemas.openxmlformats.org/officeDocument/2006/relationships/tags" Target="../tags/tag116.xml"/><Relationship Id="rId12" Type="http://schemas.openxmlformats.org/officeDocument/2006/relationships/tags" Target="../tags/tag115.xml"/><Relationship Id="rId11" Type="http://schemas.openxmlformats.org/officeDocument/2006/relationships/tags" Target="../tags/tag114.xml"/><Relationship Id="rId10" Type="http://schemas.openxmlformats.org/officeDocument/2006/relationships/tags" Target="../tags/tag113.xml"/><Relationship Id="rId1" Type="http://schemas.openxmlformats.org/officeDocument/2006/relationships/tags" Target="../tags/tag104.xml"/></Relationships>
</file>

<file path=ppt/slides/_rels/slide5.xml.rels><?xml version="1.0" encoding="UTF-8" standalone="yes"?>
<Relationships xmlns="http://schemas.openxmlformats.org/package/2006/relationships"><Relationship Id="rId9" Type="http://schemas.openxmlformats.org/officeDocument/2006/relationships/tags" Target="../tags/tag130.xml"/><Relationship Id="rId8" Type="http://schemas.openxmlformats.org/officeDocument/2006/relationships/tags" Target="../tags/tag129.xml"/><Relationship Id="rId7" Type="http://schemas.openxmlformats.org/officeDocument/2006/relationships/tags" Target="../tags/tag128.xml"/><Relationship Id="rId6" Type="http://schemas.openxmlformats.org/officeDocument/2006/relationships/tags" Target="../tags/tag127.xml"/><Relationship Id="rId5" Type="http://schemas.openxmlformats.org/officeDocument/2006/relationships/tags" Target="../tags/tag126.xml"/><Relationship Id="rId4" Type="http://schemas.openxmlformats.org/officeDocument/2006/relationships/tags" Target="../tags/tag125.xml"/><Relationship Id="rId3" Type="http://schemas.openxmlformats.org/officeDocument/2006/relationships/tags" Target="../tags/tag124.xml"/><Relationship Id="rId20" Type="http://schemas.openxmlformats.org/officeDocument/2006/relationships/notesSlide" Target="../notesSlides/notesSlide2.xml"/><Relationship Id="rId2" Type="http://schemas.openxmlformats.org/officeDocument/2006/relationships/tags" Target="../tags/tag123.xml"/><Relationship Id="rId19" Type="http://schemas.openxmlformats.org/officeDocument/2006/relationships/slideLayout" Target="../slideLayouts/slideLayout7.xml"/><Relationship Id="rId18" Type="http://schemas.openxmlformats.org/officeDocument/2006/relationships/tags" Target="../tags/tag138.xml"/><Relationship Id="rId17" Type="http://schemas.openxmlformats.org/officeDocument/2006/relationships/image" Target="../media/image1.png"/><Relationship Id="rId16" Type="http://schemas.openxmlformats.org/officeDocument/2006/relationships/tags" Target="../tags/tag137.xml"/><Relationship Id="rId15" Type="http://schemas.openxmlformats.org/officeDocument/2006/relationships/tags" Target="../tags/tag136.xml"/><Relationship Id="rId14" Type="http://schemas.openxmlformats.org/officeDocument/2006/relationships/tags" Target="../tags/tag135.xml"/><Relationship Id="rId13" Type="http://schemas.openxmlformats.org/officeDocument/2006/relationships/tags" Target="../tags/tag134.xml"/><Relationship Id="rId12" Type="http://schemas.openxmlformats.org/officeDocument/2006/relationships/tags" Target="../tags/tag133.xml"/><Relationship Id="rId11" Type="http://schemas.openxmlformats.org/officeDocument/2006/relationships/tags" Target="../tags/tag132.xml"/><Relationship Id="rId10" Type="http://schemas.openxmlformats.org/officeDocument/2006/relationships/tags" Target="../tags/tag131.xml"/><Relationship Id="rId1" Type="http://schemas.openxmlformats.org/officeDocument/2006/relationships/tags" Target="../tags/tag122.xml"/></Relationships>
</file>

<file path=ppt/slides/_rels/slide6.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tags" Target="../tags/tag140.xml"/><Relationship Id="rId14" Type="http://schemas.openxmlformats.org/officeDocument/2006/relationships/slideLayout" Target="../slideLayouts/slideLayout7.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tags" Target="../tags/tag139.xml"/></Relationships>
</file>

<file path=ppt/slides/_rels/slide7.xml.rels><?xml version="1.0" encoding="UTF-8" standalone="yes"?>
<Relationships xmlns="http://schemas.openxmlformats.org/package/2006/relationships"><Relationship Id="rId9" Type="http://schemas.openxmlformats.org/officeDocument/2006/relationships/tags" Target="../tags/tag160.xml"/><Relationship Id="rId8" Type="http://schemas.openxmlformats.org/officeDocument/2006/relationships/tags" Target="../tags/tag159.xml"/><Relationship Id="rId7" Type="http://schemas.openxmlformats.org/officeDocument/2006/relationships/tags" Target="../tags/tag158.xml"/><Relationship Id="rId6" Type="http://schemas.openxmlformats.org/officeDocument/2006/relationships/tags" Target="../tags/tag157.xml"/><Relationship Id="rId5" Type="http://schemas.openxmlformats.org/officeDocument/2006/relationships/tags" Target="../tags/tag156.xml"/><Relationship Id="rId4" Type="http://schemas.openxmlformats.org/officeDocument/2006/relationships/tags" Target="../tags/tag155.xml"/><Relationship Id="rId3" Type="http://schemas.openxmlformats.org/officeDocument/2006/relationships/tags" Target="../tags/tag154.xml"/><Relationship Id="rId20" Type="http://schemas.openxmlformats.org/officeDocument/2006/relationships/notesSlide" Target="../notesSlides/notesSlide3.xml"/><Relationship Id="rId2" Type="http://schemas.openxmlformats.org/officeDocument/2006/relationships/tags" Target="../tags/tag153.xml"/><Relationship Id="rId19" Type="http://schemas.openxmlformats.org/officeDocument/2006/relationships/slideLayout" Target="../slideLayouts/slideLayout7.xml"/><Relationship Id="rId18" Type="http://schemas.openxmlformats.org/officeDocument/2006/relationships/tags" Target="../tags/tag168.xml"/><Relationship Id="rId17" Type="http://schemas.openxmlformats.org/officeDocument/2006/relationships/image" Target="../media/image2.png"/><Relationship Id="rId16" Type="http://schemas.openxmlformats.org/officeDocument/2006/relationships/tags" Target="../tags/tag167.xml"/><Relationship Id="rId15" Type="http://schemas.openxmlformats.org/officeDocument/2006/relationships/tags" Target="../tags/tag166.xml"/><Relationship Id="rId14" Type="http://schemas.openxmlformats.org/officeDocument/2006/relationships/tags" Target="../tags/tag165.xml"/><Relationship Id="rId13" Type="http://schemas.openxmlformats.org/officeDocument/2006/relationships/tags" Target="../tags/tag164.xml"/><Relationship Id="rId12" Type="http://schemas.openxmlformats.org/officeDocument/2006/relationships/tags" Target="../tags/tag163.xml"/><Relationship Id="rId11" Type="http://schemas.openxmlformats.org/officeDocument/2006/relationships/tags" Target="../tags/tag162.xml"/><Relationship Id="rId10" Type="http://schemas.openxmlformats.org/officeDocument/2006/relationships/tags" Target="../tags/tag161.xml"/><Relationship Id="rId1" Type="http://schemas.openxmlformats.org/officeDocument/2006/relationships/tags" Target="../tags/tag152.xml"/></Relationships>
</file>

<file path=ppt/slides/_rels/slide8.xml.rels><?xml version="1.0" encoding="UTF-8" standalone="yes"?>
<Relationships xmlns="http://schemas.openxmlformats.org/package/2006/relationships"><Relationship Id="rId9" Type="http://schemas.openxmlformats.org/officeDocument/2006/relationships/tags" Target="../tags/tag177.xml"/><Relationship Id="rId8" Type="http://schemas.openxmlformats.org/officeDocument/2006/relationships/tags" Target="../tags/tag176.xml"/><Relationship Id="rId7" Type="http://schemas.openxmlformats.org/officeDocument/2006/relationships/tags" Target="../tags/tag175.xml"/><Relationship Id="rId6" Type="http://schemas.openxmlformats.org/officeDocument/2006/relationships/tags" Target="../tags/tag174.xml"/><Relationship Id="rId5" Type="http://schemas.openxmlformats.org/officeDocument/2006/relationships/tags" Target="../tags/tag173.xml"/><Relationship Id="rId4" Type="http://schemas.openxmlformats.org/officeDocument/2006/relationships/tags" Target="../tags/tag172.xml"/><Relationship Id="rId3" Type="http://schemas.openxmlformats.org/officeDocument/2006/relationships/tags" Target="../tags/tag171.xml"/><Relationship Id="rId20" Type="http://schemas.openxmlformats.org/officeDocument/2006/relationships/notesSlide" Target="../notesSlides/notesSlide4.xml"/><Relationship Id="rId2" Type="http://schemas.openxmlformats.org/officeDocument/2006/relationships/tags" Target="../tags/tag170.xml"/><Relationship Id="rId19" Type="http://schemas.openxmlformats.org/officeDocument/2006/relationships/slideLayout" Target="../slideLayouts/slideLayout7.xml"/><Relationship Id="rId18" Type="http://schemas.openxmlformats.org/officeDocument/2006/relationships/tags" Target="../tags/tag186.xml"/><Relationship Id="rId17" Type="http://schemas.openxmlformats.org/officeDocument/2006/relationships/tags" Target="../tags/tag185.xml"/><Relationship Id="rId16" Type="http://schemas.openxmlformats.org/officeDocument/2006/relationships/tags" Target="../tags/tag184.xml"/><Relationship Id="rId15" Type="http://schemas.openxmlformats.org/officeDocument/2006/relationships/tags" Target="../tags/tag183.xml"/><Relationship Id="rId14" Type="http://schemas.openxmlformats.org/officeDocument/2006/relationships/tags" Target="../tags/tag182.xml"/><Relationship Id="rId13" Type="http://schemas.openxmlformats.org/officeDocument/2006/relationships/tags" Target="../tags/tag181.xml"/><Relationship Id="rId12" Type="http://schemas.openxmlformats.org/officeDocument/2006/relationships/tags" Target="../tags/tag180.xml"/><Relationship Id="rId11" Type="http://schemas.openxmlformats.org/officeDocument/2006/relationships/tags" Target="../tags/tag179.xml"/><Relationship Id="rId10" Type="http://schemas.openxmlformats.org/officeDocument/2006/relationships/tags" Target="../tags/tag178.xml"/><Relationship Id="rId1" Type="http://schemas.openxmlformats.org/officeDocument/2006/relationships/tags" Target="../tags/tag169.xml"/></Relationships>
</file>

<file path=ppt/slides/_rels/slide9.xml.rels><?xml version="1.0" encoding="UTF-8" standalone="yes"?>
<Relationships xmlns="http://schemas.openxmlformats.org/package/2006/relationships"><Relationship Id="rId9" Type="http://schemas.openxmlformats.org/officeDocument/2006/relationships/tags" Target="../tags/tag195.xml"/><Relationship Id="rId8" Type="http://schemas.openxmlformats.org/officeDocument/2006/relationships/tags" Target="../tags/tag194.xml"/><Relationship Id="rId7" Type="http://schemas.openxmlformats.org/officeDocument/2006/relationships/tags" Target="../tags/tag193.xml"/><Relationship Id="rId6" Type="http://schemas.openxmlformats.org/officeDocument/2006/relationships/tags" Target="../tags/tag192.xml"/><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0" Type="http://schemas.openxmlformats.org/officeDocument/2006/relationships/notesSlide" Target="../notesSlides/notesSlide5.xml"/><Relationship Id="rId2" Type="http://schemas.openxmlformats.org/officeDocument/2006/relationships/tags" Target="../tags/tag188.xml"/><Relationship Id="rId19" Type="http://schemas.openxmlformats.org/officeDocument/2006/relationships/slideLayout" Target="../slideLayouts/slideLayout7.xml"/><Relationship Id="rId18" Type="http://schemas.openxmlformats.org/officeDocument/2006/relationships/tags" Target="../tags/tag204.xml"/><Relationship Id="rId17" Type="http://schemas.openxmlformats.org/officeDocument/2006/relationships/tags" Target="../tags/tag203.xml"/><Relationship Id="rId16" Type="http://schemas.openxmlformats.org/officeDocument/2006/relationships/tags" Target="../tags/tag202.xml"/><Relationship Id="rId15" Type="http://schemas.openxmlformats.org/officeDocument/2006/relationships/tags" Target="../tags/tag201.xml"/><Relationship Id="rId14" Type="http://schemas.openxmlformats.org/officeDocument/2006/relationships/tags" Target="../tags/tag200.xml"/><Relationship Id="rId13" Type="http://schemas.openxmlformats.org/officeDocument/2006/relationships/tags" Target="../tags/tag199.xml"/><Relationship Id="rId12" Type="http://schemas.openxmlformats.org/officeDocument/2006/relationships/tags" Target="../tags/tag198.xml"/><Relationship Id="rId11" Type="http://schemas.openxmlformats.org/officeDocument/2006/relationships/tags" Target="../tags/tag197.xml"/><Relationship Id="rId10" Type="http://schemas.openxmlformats.org/officeDocument/2006/relationships/tags" Target="../tags/tag196.xml"/><Relationship Id="rId1" Type="http://schemas.openxmlformats.org/officeDocument/2006/relationships/tags" Target="../tags/tag1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p:cNvSpPr/>
          <p:nvPr userDrawn="1">
            <p:custDataLst>
              <p:tags r:id="rId1"/>
            </p:custDataLst>
          </p:nvPr>
        </p:nvSpPr>
        <p:spPr>
          <a:xfrm>
            <a:off x="9178000" y="3615160"/>
            <a:ext cx="3014000" cy="3242840"/>
          </a:xfrm>
          <a:custGeom>
            <a:avLst/>
            <a:gdLst>
              <a:gd name="connsiteX0" fmla="*/ 3014000 w 3014000"/>
              <a:gd name="connsiteY0" fmla="*/ 0 h 3242840"/>
              <a:gd name="connsiteX1" fmla="*/ 3014000 w 3014000"/>
              <a:gd name="connsiteY1" fmla="*/ 1636016 h 3242840"/>
              <a:gd name="connsiteX2" fmla="*/ 2924736 w 3014000"/>
              <a:gd name="connsiteY2" fmla="*/ 1649640 h 3242840"/>
              <a:gd name="connsiteX3" fmla="*/ 1626240 w 3014000"/>
              <a:gd name="connsiteY3" fmla="*/ 3242840 h 3242840"/>
              <a:gd name="connsiteX4" fmla="*/ 0 w 3014000"/>
              <a:gd name="connsiteY4" fmla="*/ 3242840 h 3242840"/>
              <a:gd name="connsiteX5" fmla="*/ 2919932 w 3014000"/>
              <a:gd name="connsiteY5" fmla="*/ 7153 h 324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14000" h="3242840">
                <a:moveTo>
                  <a:pt x="3014000" y="0"/>
                </a:moveTo>
                <a:lnTo>
                  <a:pt x="3014000" y="1636016"/>
                </a:lnTo>
                <a:lnTo>
                  <a:pt x="2924736" y="1649640"/>
                </a:lnTo>
                <a:cubicBezTo>
                  <a:pt x="2183685" y="1801280"/>
                  <a:pt x="1626240" y="2456961"/>
                  <a:pt x="1626240" y="3242840"/>
                </a:cubicBezTo>
                <a:lnTo>
                  <a:pt x="0" y="3242840"/>
                </a:lnTo>
                <a:cubicBezTo>
                  <a:pt x="0" y="1558814"/>
                  <a:pt x="1279849" y="173713"/>
                  <a:pt x="2919932" y="7153"/>
                </a:cubicBez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latin typeface="微软雅黑" panose="020B0503020204020204" charset="-122"/>
              <a:ea typeface="微软雅黑" panose="020B0503020204020204" charset="-122"/>
            </a:endParaRPr>
          </a:p>
        </p:txBody>
      </p:sp>
      <p:sp>
        <p:nvSpPr>
          <p:cNvPr id="8" name="椭圆 7"/>
          <p:cNvSpPr/>
          <p:nvPr userDrawn="1">
            <p:custDataLst>
              <p:tags r:id="rId2"/>
            </p:custDataLst>
          </p:nvPr>
        </p:nvSpPr>
        <p:spPr>
          <a:xfrm>
            <a:off x="8251279" y="1196975"/>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9" name="椭圆 8"/>
          <p:cNvSpPr/>
          <p:nvPr userDrawn="1">
            <p:custDataLst>
              <p:tags r:id="rId3"/>
            </p:custDataLst>
          </p:nvPr>
        </p:nvSpPr>
        <p:spPr>
          <a:xfrm>
            <a:off x="11244265" y="1525296"/>
            <a:ext cx="191929" cy="191927"/>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sp>
        <p:nvSpPr>
          <p:cNvPr id="11" name="椭圆 10"/>
          <p:cNvSpPr/>
          <p:nvPr userDrawn="1">
            <p:custDataLst>
              <p:tags r:id="rId4"/>
            </p:custDataLst>
          </p:nvPr>
        </p:nvSpPr>
        <p:spPr>
          <a:xfrm>
            <a:off x="8906483" y="2776204"/>
            <a:ext cx="191929" cy="191927"/>
          </a:xfrm>
          <a:prstGeom prst="ellipse">
            <a:avLst/>
          </a:prstGeom>
          <a:gradFill>
            <a:gsLst>
              <a:gs pos="5000">
                <a:schemeClr val="bg1">
                  <a:alpha val="30000"/>
                </a:schemeClr>
              </a:gs>
              <a:gs pos="95000">
                <a:schemeClr val="bg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endParaRPr>
          </a:p>
        </p:txBody>
      </p:sp>
      <p:sp>
        <p:nvSpPr>
          <p:cNvPr id="6" name="!!平滑1"/>
          <p:cNvSpPr/>
          <p:nvPr userDrawn="1">
            <p:custDataLst>
              <p:tags r:id="rId5"/>
            </p:custDataLst>
          </p:nvPr>
        </p:nvSpPr>
        <p:spPr>
          <a:xfrm>
            <a:off x="0" y="0"/>
            <a:ext cx="5464995" cy="5449948"/>
          </a:xfrm>
          <a:custGeom>
            <a:avLst/>
            <a:gdLst>
              <a:gd name="connsiteX0" fmla="*/ 0 w 5464995"/>
              <a:gd name="connsiteY0" fmla="*/ 0 h 5449948"/>
              <a:gd name="connsiteX1" fmla="*/ 5101031 w 5464995"/>
              <a:gd name="connsiteY1" fmla="*/ 0 h 5449948"/>
              <a:gd name="connsiteX2" fmla="*/ 5164118 w 5464995"/>
              <a:gd name="connsiteY2" fmla="*/ 130960 h 5449948"/>
              <a:gd name="connsiteX3" fmla="*/ 5464995 w 5464995"/>
              <a:gd name="connsiteY3" fmla="*/ 1621259 h 5449948"/>
              <a:gd name="connsiteX4" fmla="*/ 1636306 w 5464995"/>
              <a:gd name="connsiteY4" fmla="*/ 5449948 h 5449948"/>
              <a:gd name="connsiteX5" fmla="*/ 146008 w 5464995"/>
              <a:gd name="connsiteY5" fmla="*/ 5149071 h 5449948"/>
              <a:gd name="connsiteX6" fmla="*/ 0 w 5464995"/>
              <a:gd name="connsiteY6" fmla="*/ 5083062 h 54499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464995" h="5449948">
                <a:moveTo>
                  <a:pt x="0" y="0"/>
                </a:moveTo>
                <a:lnTo>
                  <a:pt x="5101031" y="0"/>
                </a:lnTo>
                <a:lnTo>
                  <a:pt x="5164118" y="130960"/>
                </a:lnTo>
                <a:cubicBezTo>
                  <a:pt x="5357860" y="589019"/>
                  <a:pt x="5464995" y="1092627"/>
                  <a:pt x="5464995" y="1621259"/>
                </a:cubicBezTo>
                <a:cubicBezTo>
                  <a:pt x="5464995" y="3735786"/>
                  <a:pt x="3750833" y="5449948"/>
                  <a:pt x="1636306" y="5449948"/>
                </a:cubicBezTo>
                <a:cubicBezTo>
                  <a:pt x="1107675" y="5449948"/>
                  <a:pt x="604066" y="5342813"/>
                  <a:pt x="146008" y="5149071"/>
                </a:cubicBezTo>
                <a:lnTo>
                  <a:pt x="0" y="5083062"/>
                </a:lnTo>
                <a:close/>
              </a:path>
            </a:pathLst>
          </a:custGeom>
          <a:gradFill>
            <a:gsLst>
              <a:gs pos="0">
                <a:schemeClr val="tx1">
                  <a:alpha val="0"/>
                </a:schemeClr>
              </a:gs>
              <a:gs pos="100000">
                <a:schemeClr val="accent1">
                  <a:alpha val="1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latin typeface="微软雅黑" panose="020B0503020204020204" charset="-122"/>
              <a:ea typeface="微软雅黑" panose="020B0503020204020204" charset="-122"/>
              <a:sym typeface="+mn-ea"/>
            </a:endParaRPr>
          </a:p>
        </p:txBody>
      </p:sp>
      <p:sp>
        <p:nvSpPr>
          <p:cNvPr id="10" name="椭圆 9"/>
          <p:cNvSpPr/>
          <p:nvPr userDrawn="1">
            <p:custDataLst>
              <p:tags r:id="rId6"/>
            </p:custDataLst>
          </p:nvPr>
        </p:nvSpPr>
        <p:spPr>
          <a:xfrm>
            <a:off x="7253791" y="5074518"/>
            <a:ext cx="347282" cy="347278"/>
          </a:xfrm>
          <a:prstGeom prst="ellipse">
            <a:avLst/>
          </a:prstGeom>
          <a:gradFill>
            <a:gsLst>
              <a:gs pos="0">
                <a:schemeClr val="accent1">
                  <a:alpha val="40000"/>
                </a:schemeClr>
              </a:gs>
              <a:gs pos="100000">
                <a:schemeClr val="accent1">
                  <a:alpha val="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600" dirty="0">
              <a:solidFill>
                <a:schemeClr val="bg1"/>
              </a:solidFill>
              <a:latin typeface="微软雅黑" panose="020B0503020204020204" charset="-122"/>
              <a:ea typeface="微软雅黑" panose="020B0503020204020204" charset="-122"/>
              <a:sym typeface="+mn-ea"/>
            </a:endParaRPr>
          </a:p>
        </p:txBody>
      </p:sp>
      <p:cxnSp>
        <p:nvCxnSpPr>
          <p:cNvPr id="15" name="直接连接符 14"/>
          <p:cNvCxnSpPr/>
          <p:nvPr userDrawn="1">
            <p:custDataLst>
              <p:tags r:id="rId7"/>
            </p:custDataLst>
          </p:nvPr>
        </p:nvCxnSpPr>
        <p:spPr>
          <a:xfrm>
            <a:off x="11851182" y="458123"/>
            <a:ext cx="0" cy="18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标题"/>
          <p:cNvSpPr txBox="1"/>
          <p:nvPr>
            <p:custDataLst>
              <p:tags r:id="rId8"/>
            </p:custDataLst>
          </p:nvPr>
        </p:nvSpPr>
        <p:spPr>
          <a:xfrm>
            <a:off x="1111250" y="2040596"/>
            <a:ext cx="10325100" cy="1368152"/>
          </a:xfrm>
          <a:prstGeom prst="rect">
            <a:avLst/>
          </a:prstGeom>
          <a:noFill/>
        </p:spPr>
        <p:txBody>
          <a:bodyPr wrap="square" rtlCol="0" anchor="ctr" anchorCtr="0">
            <a:noAutofit/>
          </a:bodyPr>
          <a:lstStyle/>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2019_ICM_Problem_D</a:t>
            </a:r>
            <a:endParaRPr lang="en-US" altLang="x-none" sz="6000" b="1" dirty="0">
              <a:solidFill>
                <a:schemeClr val="accent1"/>
              </a:solidFill>
              <a:effectLst/>
              <a:latin typeface="微软雅黑" panose="020B0503020204020204" charset="-122"/>
              <a:ea typeface="微软雅黑" panose="020B0503020204020204" charset="-122"/>
            </a:endParaRPr>
          </a:p>
          <a:p>
            <a:pPr algn="ctr" fontAlgn="ctr">
              <a:lnSpc>
                <a:spcPct val="150000"/>
              </a:lnSpc>
            </a:pPr>
            <a:r>
              <a:rPr lang="en-US" altLang="x-none" sz="6000" b="1" dirty="0">
                <a:solidFill>
                  <a:schemeClr val="accent1"/>
                </a:solidFill>
                <a:effectLst/>
                <a:latin typeface="微软雅黑" panose="020B0503020204020204" charset="-122"/>
                <a:ea typeface="微软雅黑" panose="020B0503020204020204" charset="-122"/>
              </a:rPr>
              <a:t> </a:t>
            </a:r>
            <a:r>
              <a:rPr lang="zh-CN" altLang="en-US" sz="6000" b="1" dirty="0">
                <a:solidFill>
                  <a:schemeClr val="accent1"/>
                </a:solidFill>
                <a:effectLst/>
                <a:latin typeface="微软雅黑" panose="020B0503020204020204" charset="-122"/>
                <a:ea typeface="微软雅黑" panose="020B0503020204020204" charset="-122"/>
              </a:rPr>
              <a:t>论文研讨</a:t>
            </a:r>
            <a:endParaRPr lang="zh-CN" altLang="en-US" sz="6000" b="1" dirty="0">
              <a:solidFill>
                <a:schemeClr val="accent1"/>
              </a:solidFill>
              <a:effectLst/>
              <a:latin typeface="微软雅黑" panose="020B0503020204020204" charset="-122"/>
              <a:ea typeface="微软雅黑" panose="020B0503020204020204" charset="-122"/>
            </a:endParaRPr>
          </a:p>
        </p:txBody>
      </p:sp>
      <p:sp>
        <p:nvSpPr>
          <p:cNvPr id="434" name="任意形状 65"/>
          <p:cNvSpPr/>
          <p:nvPr>
            <p:custDataLst>
              <p:tags r:id="rId9"/>
            </p:custDataLst>
          </p:nvPr>
        </p:nvSpPr>
        <p:spPr>
          <a:xfrm flipH="1" flipV="1">
            <a:off x="1225757" y="6269446"/>
            <a:ext cx="1678799" cy="341193"/>
          </a:xfrm>
          <a:custGeom>
            <a:avLst/>
            <a:gdLst>
              <a:gd name="connsiteX0" fmla="*/ 0 w 960895"/>
              <a:gd name="connsiteY0" fmla="*/ 147234 h 278970"/>
              <a:gd name="connsiteX1" fmla="*/ 216976 w 960895"/>
              <a:gd name="connsiteY1" fmla="*/ 147234 h 278970"/>
              <a:gd name="connsiteX2" fmla="*/ 309966 w 960895"/>
              <a:gd name="connsiteY2" fmla="*/ 0 h 278970"/>
              <a:gd name="connsiteX3" fmla="*/ 449450 w 960895"/>
              <a:gd name="connsiteY3" fmla="*/ 278970 h 278970"/>
              <a:gd name="connsiteX4" fmla="*/ 557939 w 960895"/>
              <a:gd name="connsiteY4" fmla="*/ 46495 h 278970"/>
              <a:gd name="connsiteX5" fmla="*/ 627681 w 960895"/>
              <a:gd name="connsiteY5" fmla="*/ 193729 h 278970"/>
              <a:gd name="connsiteX6" fmla="*/ 681925 w 960895"/>
              <a:gd name="connsiteY6" fmla="*/ 69743 h 278970"/>
              <a:gd name="connsiteX7" fmla="*/ 720671 w 960895"/>
              <a:gd name="connsiteY7" fmla="*/ 139485 h 278970"/>
              <a:gd name="connsiteX8" fmla="*/ 960895 w 960895"/>
              <a:gd name="connsiteY8" fmla="*/ 139485 h 278970"/>
              <a:gd name="connsiteX0-1" fmla="*/ 0 w 1372642"/>
              <a:gd name="connsiteY0-2" fmla="*/ 147234 h 278970"/>
              <a:gd name="connsiteX1-3" fmla="*/ 216976 w 1372642"/>
              <a:gd name="connsiteY1-4" fmla="*/ 147234 h 278970"/>
              <a:gd name="connsiteX2-5" fmla="*/ 309966 w 1372642"/>
              <a:gd name="connsiteY2-6" fmla="*/ 0 h 278970"/>
              <a:gd name="connsiteX3-7" fmla="*/ 449450 w 1372642"/>
              <a:gd name="connsiteY3-8" fmla="*/ 278970 h 278970"/>
              <a:gd name="connsiteX4-9" fmla="*/ 557939 w 1372642"/>
              <a:gd name="connsiteY4-10" fmla="*/ 46495 h 278970"/>
              <a:gd name="connsiteX5-11" fmla="*/ 627681 w 1372642"/>
              <a:gd name="connsiteY5-12" fmla="*/ 193729 h 278970"/>
              <a:gd name="connsiteX6-13" fmla="*/ 681925 w 1372642"/>
              <a:gd name="connsiteY6-14" fmla="*/ 69743 h 278970"/>
              <a:gd name="connsiteX7-15" fmla="*/ 720671 w 1372642"/>
              <a:gd name="connsiteY7-16" fmla="*/ 139485 h 278970"/>
              <a:gd name="connsiteX8-17" fmla="*/ 1372642 w 1372642"/>
              <a:gd name="connsiteY8-18" fmla="*/ 139485 h 27897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Lst>
            <a:rect l="l" t="t" r="r" b="b"/>
            <a:pathLst>
              <a:path w="1372642" h="278970">
                <a:moveTo>
                  <a:pt x="0" y="147234"/>
                </a:moveTo>
                <a:lnTo>
                  <a:pt x="216976" y="147234"/>
                </a:lnTo>
                <a:lnTo>
                  <a:pt x="309966" y="0"/>
                </a:lnTo>
                <a:lnTo>
                  <a:pt x="449450" y="278970"/>
                </a:lnTo>
                <a:lnTo>
                  <a:pt x="557939" y="46495"/>
                </a:lnTo>
                <a:lnTo>
                  <a:pt x="627681" y="193729"/>
                </a:lnTo>
                <a:lnTo>
                  <a:pt x="681925" y="69743"/>
                </a:lnTo>
                <a:lnTo>
                  <a:pt x="720671" y="139485"/>
                </a:lnTo>
                <a:lnTo>
                  <a:pt x="1372642" y="139485"/>
                </a:lnTo>
              </a:path>
            </a:pathLst>
          </a:custGeom>
          <a:noFill/>
          <a:ln w="25400">
            <a:gradFill>
              <a:gsLst>
                <a:gs pos="0">
                  <a:schemeClr val="accent1">
                    <a:alpha val="0"/>
                  </a:schemeClr>
                </a:gs>
                <a:gs pos="100000">
                  <a:schemeClr val="accent1"/>
                </a:gs>
              </a:gsLst>
              <a:lin ang="0" scaled="0"/>
            </a:gradFill>
            <a:head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1" lang="zh-CN" altLang="en-US" sz="1800" b="0" i="0" u="none" strike="noStrike" kern="1200" cap="none" spc="0" normalizeH="0" baseline="0" noProof="0" dirty="0">
              <a:ln>
                <a:noFill/>
              </a:ln>
              <a:solidFill>
                <a:schemeClr val="bg1"/>
              </a:solidFill>
              <a:effectLst/>
              <a:uLnTx/>
              <a:uFillTx/>
              <a:latin typeface="微软雅黑" panose="020B0503020204020204" charset="-122"/>
              <a:ea typeface="微软雅黑" panose="020B0503020204020204" charset="-122"/>
              <a:cs typeface="+mn-cs"/>
            </a:endParaRPr>
          </a:p>
        </p:txBody>
      </p:sp>
      <p:sp>
        <p:nvSpPr>
          <p:cNvPr id="3" name="燕尾形 7"/>
          <p:cNvSpPr/>
          <p:nvPr userDrawn="1">
            <p:custDataLst>
              <p:tags r:id="rId10"/>
            </p:custDataLst>
          </p:nvPr>
        </p:nvSpPr>
        <p:spPr>
          <a:xfrm rot="16200000">
            <a:off x="91483" y="70369"/>
            <a:ext cx="1137833" cy="418809"/>
          </a:xfrm>
          <a:prstGeom prst="chevron">
            <a:avLst>
              <a:gd name="adj" fmla="val 3499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latin typeface="微软雅黑" panose="020B0503020204020204" charset="-122"/>
              <a:ea typeface="微软雅黑" panose="020B0503020204020204" charset="-122"/>
            </a:endParaRPr>
          </a:p>
        </p:txBody>
      </p:sp>
      <p:sp>
        <p:nvSpPr>
          <p:cNvPr id="13" name="日期"/>
          <p:cNvSpPr txBox="1"/>
          <p:nvPr>
            <p:custDataLst>
              <p:tags r:id="rId11"/>
            </p:custDataLst>
          </p:nvPr>
        </p:nvSpPr>
        <p:spPr>
          <a:xfrm>
            <a:off x="1188255" y="6033195"/>
            <a:ext cx="4889023" cy="368300"/>
          </a:xfrm>
          <a:prstGeom prst="rect">
            <a:avLst/>
          </a:prstGeom>
          <a:noFill/>
        </p:spPr>
        <p:txBody>
          <a:bodyPr wrap="square" rtlCol="0" anchor="ctr">
            <a:noAutofit/>
          </a:bodyPr>
          <a:lstStyle/>
          <a:p>
            <a:r>
              <a:rPr lang="en-US" altLang="zh-CN" sz="2400" dirty="0">
                <a:latin typeface="+mj-ea"/>
                <a:ea typeface="+mj-ea"/>
                <a:cs typeface="Roboto" panose="02000000000000000000" pitchFamily="2" charset="0"/>
              </a:rPr>
              <a:t>2024/1/23🚀</a:t>
            </a:r>
            <a:endParaRPr lang="en-US" altLang="zh-CN" sz="2400" dirty="0">
              <a:latin typeface="+mj-ea"/>
              <a:ea typeface="+mj-ea"/>
              <a:cs typeface="Roboto" panose="02000000000000000000" pitchFamily="2" charset="0"/>
            </a:endParaRPr>
          </a:p>
        </p:txBody>
      </p:sp>
      <p:sp>
        <p:nvSpPr>
          <p:cNvPr id="14" name="汇报人"/>
          <p:cNvSpPr/>
          <p:nvPr/>
        </p:nvSpPr>
        <p:spPr>
          <a:xfrm>
            <a:off x="1188255" y="5675595"/>
            <a:ext cx="4684524" cy="368204"/>
          </a:xfrm>
          <a:prstGeom prst="rect">
            <a:avLst/>
          </a:prstGeom>
        </p:spPr>
        <p:txBody>
          <a:bodyPr wrap="square" anchor="ctr" anchorCtr="0"/>
          <a:lstStyle/>
          <a:p>
            <a:r>
              <a:rPr lang="zh-CN" altLang="en-US" sz="2400" dirty="0">
                <a:latin typeface="+mj-ea"/>
                <a:ea typeface="+mj-ea"/>
                <a:cs typeface="Roboto" panose="02000000000000000000" pitchFamily="2" charset="0"/>
              </a:rPr>
              <a:t>汇报人：邱心怡</a:t>
            </a:r>
            <a:endParaRPr lang="zh-CN" altLang="en-US" sz="2400" dirty="0">
              <a:latin typeface="+mj-ea"/>
              <a:ea typeface="+mj-ea"/>
              <a:cs typeface="Roboto" panose="02000000000000000000" pitchFamily="2" charset="0"/>
            </a:endParaRPr>
          </a:p>
        </p:txBody>
      </p:sp>
    </p:spTree>
    <p:custDataLst>
      <p:tags r:id="rId12"/>
    </p:custData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strVal val="4/3*#ppt_w"/>
                                          </p:val>
                                        </p:tav>
                                        <p:tav tm="100000">
                                          <p:val>
                                            <p:strVal val="#ppt_w"/>
                                          </p:val>
                                        </p:tav>
                                      </p:tavLst>
                                    </p:anim>
                                    <p:anim calcmode="lin" valueType="num">
                                      <p:cBhvr>
                                        <p:cTn id="8" dur="500" fill="hold"/>
                                        <p:tgtEl>
                                          <p:spTgt spid="5"/>
                                        </p:tgtEl>
                                        <p:attrNameLst>
                                          <p:attrName>ppt_h</p:attrName>
                                        </p:attrNameLst>
                                      </p:cBhvr>
                                      <p:tavLst>
                                        <p:tav tm="0">
                                          <p:val>
                                            <p:strVal val="4/3*#ppt_h"/>
                                          </p:val>
                                        </p:tav>
                                        <p:tav tm="100000">
                                          <p:val>
                                            <p:strVal val="#ppt_h"/>
                                          </p:val>
                                        </p:tav>
                                      </p:tavLst>
                                    </p:anim>
                                  </p:childTnLst>
                                </p:cTn>
                              </p:par>
                              <p:par>
                                <p:cTn id="9" presetID="0"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p:stCondLst>
                                            <p:cond delay="0"/>
                                          </p:stCondLst>
                                        </p:cTn>
                                        <p:tgtEl>
                                          <p:spTgt spid="7"/>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13" dur="500">
                                          <p:stCondLst>
                                            <p:cond delay="0"/>
                                          </p:stCondLst>
                                        </p:cTn>
                                        <p:tgtEl>
                                          <p:spTgt spid="7"/>
                                        </p:tgtEl>
                                        <p:attrNameLst>
                                          <p:attrName>style.opacity</p:attrName>
                                        </p:attrNameLst>
                                      </p:cBhvr>
                                      <p:tavLst>
                                        <p:tav tm="0">
                                          <p:val>
                                            <p:fltVal val="0"/>
                                          </p:val>
                                        </p:tav>
                                        <p:tav tm="100000">
                                          <p:val>
                                            <p:fltVal val="1"/>
                                          </p:val>
                                        </p:tav>
                                      </p:tavLst>
                                    </p:anim>
                                    <p:anim calcmode="lin" valueType="num">
                                      <p:cBhvr>
                                        <p:cTn id="14" dur="500">
                                          <p:stCondLst>
                                            <p:cond delay="0"/>
                                          </p:stCondLst>
                                        </p:cTn>
                                        <p:tgtEl>
                                          <p:spTgt spid="7"/>
                                        </p:tgtEl>
                                        <p:attrNameLst>
                                          <p:attrName>ppt_w</p:attrName>
                                        </p:attrNameLst>
                                      </p:cBhvr>
                                      <p:tavLst>
                                        <p:tav tm="0">
                                          <p:val>
                                            <p:strVal val="#ppt_w*2"/>
                                          </p:val>
                                        </p:tav>
                                        <p:tav tm="100000">
                                          <p:val>
                                            <p:strVal val="#ppt_w"/>
                                          </p:val>
                                        </p:tav>
                                      </p:tavLst>
                                    </p:anim>
                                    <p:anim calcmode="lin" valueType="num">
                                      <p:cBhvr>
                                        <p:cTn id="15" dur="500">
                                          <p:stCondLst>
                                            <p:cond delay="0"/>
                                          </p:stCondLst>
                                        </p:cTn>
                                        <p:tgtEl>
                                          <p:spTgt spid="7"/>
                                        </p:tgtEl>
                                        <p:attrNameLst>
                                          <p:attrName>ppt_h</p:attrName>
                                        </p:attrNameLst>
                                      </p:cBhvr>
                                      <p:tavLst>
                                        <p:tav tm="0">
                                          <p:val>
                                            <p:strVal val="#ppt_h*2"/>
                                          </p:val>
                                        </p:tav>
                                        <p:tav tm="100000">
                                          <p:val>
                                            <p:strVal val="#ppt_h"/>
                                          </p:val>
                                        </p:tav>
                                      </p:tavLst>
                                    </p:anim>
                                  </p:childTnLst>
                                </p:cTn>
                              </p:par>
                              <p:par>
                                <p:cTn id="16" presetID="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 calcmode="lin" valueType="num">
                                      <p:cBhvr>
                                        <p:cTn id="18"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19"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0"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21"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22" dur="500">
                                          <p:stCondLst>
                                            <p:cond delay="0"/>
                                          </p:stCondLst>
                                        </p:cTn>
                                        <p:tgtEl>
                                          <p:spTgt spid="8"/>
                                        </p:tgtEl>
                                        <p:attrNameLst>
                                          <p:attrName>ppt_h</p:attrName>
                                        </p:attrNameLst>
                                      </p:cBhvr>
                                      <p:tavLst>
                                        <p:tav tm="0">
                                          <p:val>
                                            <p:strVal val="#ppt_h*2"/>
                                          </p:val>
                                        </p:tav>
                                        <p:tav tm="100000">
                                          <p:val>
                                            <p:strVal val="#ppt_h"/>
                                          </p:val>
                                        </p:tav>
                                      </p:tavLst>
                                    </p:anim>
                                  </p:childTnLst>
                                </p:cTn>
                              </p:par>
                              <p:par>
                                <p:cTn id="23" presetID="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6"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27"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28"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29" dur="500">
                                          <p:stCondLst>
                                            <p:cond delay="0"/>
                                          </p:stCondLst>
                                        </p:cTn>
                                        <p:tgtEl>
                                          <p:spTgt spid="9"/>
                                        </p:tgtEl>
                                        <p:attrNameLst>
                                          <p:attrName>ppt_h</p:attrName>
                                        </p:attrNameLst>
                                      </p:cBhvr>
                                      <p:tavLst>
                                        <p:tav tm="0">
                                          <p:val>
                                            <p:strVal val="#ppt_h*2"/>
                                          </p:val>
                                        </p:tav>
                                        <p:tav tm="100000">
                                          <p:val>
                                            <p:strVal val="#ppt_h"/>
                                          </p:val>
                                        </p:tav>
                                      </p:tavLst>
                                    </p:anim>
                                  </p:childTnLst>
                                </p:cTn>
                              </p:par>
                              <p:par>
                                <p:cTn id="30" presetID="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p:cTn id="32"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33"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34"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35"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36" dur="500">
                                          <p:stCondLst>
                                            <p:cond delay="0"/>
                                          </p:stCondLst>
                                        </p:cTn>
                                        <p:tgtEl>
                                          <p:spTgt spid="11"/>
                                        </p:tgtEl>
                                        <p:attrNameLst>
                                          <p:attrName>ppt_h</p:attrName>
                                        </p:attrNameLst>
                                      </p:cBhvr>
                                      <p:tavLst>
                                        <p:tav tm="0">
                                          <p:val>
                                            <p:strVal val="#ppt_h*2"/>
                                          </p:val>
                                        </p:tav>
                                        <p:tav tm="100000">
                                          <p:val>
                                            <p:strVal val="#ppt_h"/>
                                          </p:val>
                                        </p:tav>
                                      </p:tavLst>
                                    </p:anim>
                                  </p:childTnLst>
                                </p:cTn>
                              </p:par>
                              <p:par>
                                <p:cTn id="37" presetID="0"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anim calcmode="lin" valueType="num">
                                      <p:cBhvr>
                                        <p:cTn id="39" dur="500">
                                          <p:stCondLst>
                                            <p:cond delay="0"/>
                                          </p:stCondLst>
                                        </p:cTn>
                                        <p:tgtEl>
                                          <p:spTgt spid="6"/>
                                        </p:tgtEl>
                                        <p:attrNameLst>
                                          <p:attrName>ppt_x</p:attrName>
                                        </p:attrNameLst>
                                      </p:cBhvr>
                                      <p:tavLst>
                                        <p:tav tm="0" fmla="((floor(#ppt_x-0.5)+ceil(#ppt_x-0.5))*0.5+0.5)+(#ppt_x- ((floor(#ppt_x-0.5)+ceil(#ppt_x-0.5))*0.5+0.5))*$">
                                          <p:val>
                                            <p:fltVal val="0"/>
                                          </p:val>
                                        </p:tav>
                                        <p:tav tm="100000">
                                          <p:val>
                                            <p:fltVal val="1"/>
                                          </p:val>
                                        </p:tav>
                                      </p:tavLst>
                                    </p:anim>
                                    <p:anim calcmode="lin" valueType="num">
                                      <p:cBhvr>
                                        <p:cTn id="40" dur="500">
                                          <p:stCondLst>
                                            <p:cond delay="0"/>
                                          </p:stCondLst>
                                        </p:cTn>
                                        <p:tgtEl>
                                          <p:spTgt spid="6"/>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1" dur="500">
                                          <p:stCondLst>
                                            <p:cond delay="0"/>
                                          </p:stCondLst>
                                        </p:cTn>
                                        <p:tgtEl>
                                          <p:spTgt spid="6"/>
                                        </p:tgtEl>
                                        <p:attrNameLst>
                                          <p:attrName>style.opacity</p:attrName>
                                        </p:attrNameLst>
                                      </p:cBhvr>
                                      <p:tavLst>
                                        <p:tav tm="0">
                                          <p:val>
                                            <p:fltVal val="0"/>
                                          </p:val>
                                        </p:tav>
                                        <p:tav tm="100000">
                                          <p:val>
                                            <p:fltVal val="1"/>
                                          </p:val>
                                        </p:tav>
                                      </p:tavLst>
                                    </p:anim>
                                    <p:anim calcmode="lin" valueType="num">
                                      <p:cBhvr>
                                        <p:cTn id="42" dur="500">
                                          <p:stCondLst>
                                            <p:cond delay="0"/>
                                          </p:stCondLst>
                                        </p:cTn>
                                        <p:tgtEl>
                                          <p:spTgt spid="6"/>
                                        </p:tgtEl>
                                        <p:attrNameLst>
                                          <p:attrName>ppt_w</p:attrName>
                                        </p:attrNameLst>
                                      </p:cBhvr>
                                      <p:tavLst>
                                        <p:tav tm="0">
                                          <p:val>
                                            <p:strVal val="#ppt_w*2"/>
                                          </p:val>
                                        </p:tav>
                                        <p:tav tm="100000">
                                          <p:val>
                                            <p:strVal val="#ppt_w"/>
                                          </p:val>
                                        </p:tav>
                                      </p:tavLst>
                                    </p:anim>
                                    <p:anim calcmode="lin" valueType="num">
                                      <p:cBhvr>
                                        <p:cTn id="43" dur="500">
                                          <p:stCondLst>
                                            <p:cond delay="0"/>
                                          </p:stCondLst>
                                        </p:cTn>
                                        <p:tgtEl>
                                          <p:spTgt spid="6"/>
                                        </p:tgtEl>
                                        <p:attrNameLst>
                                          <p:attrName>ppt_h</p:attrName>
                                        </p:attrNameLst>
                                      </p:cBhvr>
                                      <p:tavLst>
                                        <p:tav tm="0">
                                          <p:val>
                                            <p:strVal val="#ppt_h*2"/>
                                          </p:val>
                                        </p:tav>
                                        <p:tav tm="100000">
                                          <p:val>
                                            <p:strVal val="#ppt_h"/>
                                          </p:val>
                                        </p:tav>
                                      </p:tavLst>
                                    </p:anim>
                                  </p:childTnLst>
                                </p:cTn>
                              </p:par>
                              <p:par>
                                <p:cTn id="44" presetID="0" presetClass="entr" presetSubtype="0"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 calcmode="lin" valueType="num">
                                      <p:cBhvr>
                                        <p:cTn id="46" dur="500">
                                          <p:stCondLst>
                                            <p:cond delay="0"/>
                                          </p:stCondLst>
                                        </p:cTn>
                                        <p:tgtEl>
                                          <p:spTgt spid="10"/>
                                        </p:tgtEl>
                                        <p:attrNameLst>
                                          <p:attrName>ppt_x</p:attrName>
                                        </p:attrNameLst>
                                      </p:cBhvr>
                                      <p:tavLst>
                                        <p:tav tm="0" fmla="((floor(#ppt_x-0.5)+ceil(#ppt_x-0.5))*0.5+0.5)+(#ppt_x- ((floor(#ppt_x-0.5)+ceil(#ppt_x-0.5))*0.5+0.5))*$">
                                          <p:val>
                                            <p:fltVal val="0"/>
                                          </p:val>
                                        </p:tav>
                                        <p:tav tm="100000">
                                          <p:val>
                                            <p:fltVal val="1"/>
                                          </p:val>
                                        </p:tav>
                                      </p:tavLst>
                                    </p:anim>
                                    <p:anim calcmode="lin" valueType="num">
                                      <p:cBhvr>
                                        <p:cTn id="47" dur="500">
                                          <p:stCondLst>
                                            <p:cond delay="0"/>
                                          </p:stCondLst>
                                        </p:cTn>
                                        <p:tgtEl>
                                          <p:spTgt spid="10"/>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8" dur="500">
                                          <p:stCondLst>
                                            <p:cond delay="0"/>
                                          </p:stCondLst>
                                        </p:cTn>
                                        <p:tgtEl>
                                          <p:spTgt spid="10"/>
                                        </p:tgtEl>
                                        <p:attrNameLst>
                                          <p:attrName>style.opacity</p:attrName>
                                        </p:attrNameLst>
                                      </p:cBhvr>
                                      <p:tavLst>
                                        <p:tav tm="0">
                                          <p:val>
                                            <p:fltVal val="0"/>
                                          </p:val>
                                        </p:tav>
                                        <p:tav tm="100000">
                                          <p:val>
                                            <p:fltVal val="1"/>
                                          </p:val>
                                        </p:tav>
                                      </p:tavLst>
                                    </p:anim>
                                    <p:anim calcmode="lin" valueType="num">
                                      <p:cBhvr>
                                        <p:cTn id="49" dur="500">
                                          <p:stCondLst>
                                            <p:cond delay="0"/>
                                          </p:stCondLst>
                                        </p:cTn>
                                        <p:tgtEl>
                                          <p:spTgt spid="10"/>
                                        </p:tgtEl>
                                        <p:attrNameLst>
                                          <p:attrName>ppt_w</p:attrName>
                                        </p:attrNameLst>
                                      </p:cBhvr>
                                      <p:tavLst>
                                        <p:tav tm="0">
                                          <p:val>
                                            <p:strVal val="#ppt_w*2"/>
                                          </p:val>
                                        </p:tav>
                                        <p:tav tm="100000">
                                          <p:val>
                                            <p:strVal val="#ppt_w"/>
                                          </p:val>
                                        </p:tav>
                                      </p:tavLst>
                                    </p:anim>
                                    <p:anim calcmode="lin" valueType="num">
                                      <p:cBhvr>
                                        <p:cTn id="50" dur="500">
                                          <p:stCondLst>
                                            <p:cond delay="0"/>
                                          </p:stCondLst>
                                        </p:cTn>
                                        <p:tgtEl>
                                          <p:spTgt spid="10"/>
                                        </p:tgtEl>
                                        <p:attrNameLst>
                                          <p:attrName>ppt_h</p:attrName>
                                        </p:attrNameLst>
                                      </p:cBhvr>
                                      <p:tavLst>
                                        <p:tav tm="0">
                                          <p:val>
                                            <p:strVal val="#ppt_h*2"/>
                                          </p:val>
                                        </p:tav>
                                        <p:tav tm="100000">
                                          <p:val>
                                            <p:strVal val="#ppt_h"/>
                                          </p:val>
                                        </p:tav>
                                      </p:tavLst>
                                    </p:anim>
                                  </p:childTnLst>
                                </p:cTn>
                              </p:par>
                              <p:par>
                                <p:cTn id="51" presetID="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p:cTn id="53" dur="500">
                                          <p:stCondLst>
                                            <p:cond delay="0"/>
                                          </p:stCondLst>
                                        </p:cTn>
                                        <p:tgtEl>
                                          <p:spTgt spid="15"/>
                                        </p:tgtEl>
                                        <p:attrNameLst>
                                          <p:attrName>ppt_x</p:attrName>
                                        </p:attrNameLst>
                                      </p:cBhvr>
                                      <p:tavLst>
                                        <p:tav tm="0" fmla="((floor(#ppt_x-0.5)+ceil(#ppt_x-0.5))*0.5+0.5)+(#ppt_x- ((floor(#ppt_x-0.5)+ceil(#ppt_x-0.5))*0.5+0.5))*$">
                                          <p:val>
                                            <p:fltVal val="0"/>
                                          </p:val>
                                        </p:tav>
                                        <p:tav tm="100000">
                                          <p:val>
                                            <p:fltVal val="1"/>
                                          </p:val>
                                        </p:tav>
                                      </p:tavLst>
                                    </p:anim>
                                    <p:anim calcmode="lin" valueType="num">
                                      <p:cBhvr>
                                        <p:cTn id="54" dur="500">
                                          <p:stCondLst>
                                            <p:cond delay="0"/>
                                          </p:stCondLst>
                                        </p:cTn>
                                        <p:tgtEl>
                                          <p:spTgt spid="1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5" dur="500">
                                          <p:stCondLst>
                                            <p:cond delay="0"/>
                                          </p:stCondLst>
                                        </p:cTn>
                                        <p:tgtEl>
                                          <p:spTgt spid="15"/>
                                        </p:tgtEl>
                                        <p:attrNameLst>
                                          <p:attrName>style.opacity</p:attrName>
                                        </p:attrNameLst>
                                      </p:cBhvr>
                                      <p:tavLst>
                                        <p:tav tm="0">
                                          <p:val>
                                            <p:fltVal val="0"/>
                                          </p:val>
                                        </p:tav>
                                        <p:tav tm="100000">
                                          <p:val>
                                            <p:fltVal val="1"/>
                                          </p:val>
                                        </p:tav>
                                      </p:tavLst>
                                    </p:anim>
                                    <p:anim calcmode="lin" valueType="num">
                                      <p:cBhvr>
                                        <p:cTn id="56" dur="500">
                                          <p:stCondLst>
                                            <p:cond delay="0"/>
                                          </p:stCondLst>
                                        </p:cTn>
                                        <p:tgtEl>
                                          <p:spTgt spid="15"/>
                                        </p:tgtEl>
                                        <p:attrNameLst>
                                          <p:attrName>ppt_w</p:attrName>
                                        </p:attrNameLst>
                                      </p:cBhvr>
                                      <p:tavLst>
                                        <p:tav tm="0">
                                          <p:val>
                                            <p:strVal val="#ppt_w*2"/>
                                          </p:val>
                                        </p:tav>
                                        <p:tav tm="100000">
                                          <p:val>
                                            <p:strVal val="#ppt_w"/>
                                          </p:val>
                                        </p:tav>
                                      </p:tavLst>
                                    </p:anim>
                                    <p:anim calcmode="lin" valueType="num">
                                      <p:cBhvr>
                                        <p:cTn id="57" dur="500">
                                          <p:stCondLst>
                                            <p:cond delay="0"/>
                                          </p:stCondLst>
                                        </p:cTn>
                                        <p:tgtEl>
                                          <p:spTgt spid="15"/>
                                        </p:tgtEl>
                                        <p:attrNameLst>
                                          <p:attrName>ppt_h</p:attrName>
                                        </p:attrNameLst>
                                      </p:cBhvr>
                                      <p:tavLst>
                                        <p:tav tm="0">
                                          <p:val>
                                            <p:strVal val="#ppt_h*2"/>
                                          </p:val>
                                        </p:tav>
                                        <p:tav tm="100000">
                                          <p:val>
                                            <p:strVal val="#ppt_h"/>
                                          </p:val>
                                        </p:tav>
                                      </p:tavLst>
                                    </p:anim>
                                  </p:childTnLst>
                                </p:cTn>
                              </p:par>
                              <p:par>
                                <p:cTn id="58" presetID="0" presetClass="entr" presetSubtype="0" fill="hold" grpId="0" nodeType="withEffect">
                                  <p:stCondLst>
                                    <p:cond delay="0"/>
                                  </p:stCondLst>
                                  <p:childTnLst>
                                    <p:set>
                                      <p:cBhvr>
                                        <p:cTn id="59" dur="1" fill="hold">
                                          <p:stCondLst>
                                            <p:cond delay="0"/>
                                          </p:stCondLst>
                                        </p:cTn>
                                        <p:tgtEl>
                                          <p:spTgt spid="434"/>
                                        </p:tgtEl>
                                        <p:attrNameLst>
                                          <p:attrName>style.visibility</p:attrName>
                                        </p:attrNameLst>
                                      </p:cBhvr>
                                      <p:to>
                                        <p:strVal val="visible"/>
                                      </p:to>
                                    </p:set>
                                    <p:anim calcmode="lin" valueType="num">
                                      <p:cBhvr>
                                        <p:cTn id="60" dur="500">
                                          <p:stCondLst>
                                            <p:cond delay="0"/>
                                          </p:stCondLst>
                                        </p:cTn>
                                        <p:tgtEl>
                                          <p:spTgt spid="434"/>
                                        </p:tgtEl>
                                        <p:attrNameLst>
                                          <p:attrName>ppt_x</p:attrName>
                                        </p:attrNameLst>
                                      </p:cBhvr>
                                      <p:tavLst>
                                        <p:tav tm="0" fmla="((floor(#ppt_x-0.5)+ceil(#ppt_x-0.5))*0.5+0.5)+(#ppt_x- ((floor(#ppt_x-0.5)+ceil(#ppt_x-0.5))*0.5+0.5))*$">
                                          <p:val>
                                            <p:fltVal val="0"/>
                                          </p:val>
                                        </p:tav>
                                        <p:tav tm="100000">
                                          <p:val>
                                            <p:fltVal val="1"/>
                                          </p:val>
                                        </p:tav>
                                      </p:tavLst>
                                    </p:anim>
                                    <p:anim calcmode="lin" valueType="num">
                                      <p:cBhvr>
                                        <p:cTn id="61" dur="500">
                                          <p:stCondLst>
                                            <p:cond delay="0"/>
                                          </p:stCondLst>
                                        </p:cTn>
                                        <p:tgtEl>
                                          <p:spTgt spid="43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2" dur="500">
                                          <p:stCondLst>
                                            <p:cond delay="0"/>
                                          </p:stCondLst>
                                        </p:cTn>
                                        <p:tgtEl>
                                          <p:spTgt spid="434"/>
                                        </p:tgtEl>
                                        <p:attrNameLst>
                                          <p:attrName>style.opacity</p:attrName>
                                        </p:attrNameLst>
                                      </p:cBhvr>
                                      <p:tavLst>
                                        <p:tav tm="0">
                                          <p:val>
                                            <p:fltVal val="0"/>
                                          </p:val>
                                        </p:tav>
                                        <p:tav tm="100000">
                                          <p:val>
                                            <p:fltVal val="1"/>
                                          </p:val>
                                        </p:tav>
                                      </p:tavLst>
                                    </p:anim>
                                    <p:anim calcmode="lin" valueType="num">
                                      <p:cBhvr>
                                        <p:cTn id="63" dur="500">
                                          <p:stCondLst>
                                            <p:cond delay="0"/>
                                          </p:stCondLst>
                                        </p:cTn>
                                        <p:tgtEl>
                                          <p:spTgt spid="434"/>
                                        </p:tgtEl>
                                        <p:attrNameLst>
                                          <p:attrName>ppt_w</p:attrName>
                                        </p:attrNameLst>
                                      </p:cBhvr>
                                      <p:tavLst>
                                        <p:tav tm="0">
                                          <p:val>
                                            <p:strVal val="#ppt_w*2"/>
                                          </p:val>
                                        </p:tav>
                                        <p:tav tm="100000">
                                          <p:val>
                                            <p:strVal val="#ppt_w"/>
                                          </p:val>
                                        </p:tav>
                                      </p:tavLst>
                                    </p:anim>
                                    <p:anim calcmode="lin" valueType="num">
                                      <p:cBhvr>
                                        <p:cTn id="64" dur="500">
                                          <p:stCondLst>
                                            <p:cond delay="0"/>
                                          </p:stCondLst>
                                        </p:cTn>
                                        <p:tgtEl>
                                          <p:spTgt spid="434"/>
                                        </p:tgtEl>
                                        <p:attrNameLst>
                                          <p:attrName>ppt_h</p:attrName>
                                        </p:attrNameLst>
                                      </p:cBhvr>
                                      <p:tavLst>
                                        <p:tav tm="0">
                                          <p:val>
                                            <p:strVal val="#ppt_h*2"/>
                                          </p:val>
                                        </p:tav>
                                        <p:tav tm="100000">
                                          <p:val>
                                            <p:strVal val="#ppt_h"/>
                                          </p:val>
                                        </p:tav>
                                      </p:tavLst>
                                    </p:anim>
                                  </p:childTnLst>
                                </p:cTn>
                              </p:par>
                              <p:par>
                                <p:cTn id="65" presetID="0" presetClass="entr" presetSubtype="0" fill="hold" grpId="0" nodeType="with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p:cTn id="67" dur="500">
                                          <p:stCondLst>
                                            <p:cond delay="0"/>
                                          </p:stCondLst>
                                        </p:cTn>
                                        <p:tgtEl>
                                          <p:spTgt spid="3"/>
                                        </p:tgtEl>
                                        <p:attrNameLst>
                                          <p:attrName>ppt_x</p:attrName>
                                        </p:attrNameLst>
                                      </p:cBhvr>
                                      <p:tavLst>
                                        <p:tav tm="0" fmla="((floor(#ppt_x-0.5)+ceil(#ppt_x-0.5))*0.5+0.5)+(#ppt_x- ((floor(#ppt_x-0.5)+ceil(#ppt_x-0.5))*0.5+0.5))*$">
                                          <p:val>
                                            <p:fltVal val="0"/>
                                          </p:val>
                                        </p:tav>
                                        <p:tav tm="100000">
                                          <p:val>
                                            <p:fltVal val="1"/>
                                          </p:val>
                                        </p:tav>
                                      </p:tavLst>
                                    </p:anim>
                                    <p:anim calcmode="lin" valueType="num">
                                      <p:cBhvr>
                                        <p:cTn id="68" dur="500">
                                          <p:stCondLst>
                                            <p:cond delay="0"/>
                                          </p:stCondLst>
                                        </p:cTn>
                                        <p:tgtEl>
                                          <p:spTgt spid="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9" dur="500">
                                          <p:stCondLst>
                                            <p:cond delay="0"/>
                                          </p:stCondLst>
                                        </p:cTn>
                                        <p:tgtEl>
                                          <p:spTgt spid="3"/>
                                        </p:tgtEl>
                                        <p:attrNameLst>
                                          <p:attrName>style.opacity</p:attrName>
                                        </p:attrNameLst>
                                      </p:cBhvr>
                                      <p:tavLst>
                                        <p:tav tm="0">
                                          <p:val>
                                            <p:fltVal val="0"/>
                                          </p:val>
                                        </p:tav>
                                        <p:tav tm="100000">
                                          <p:val>
                                            <p:fltVal val="1"/>
                                          </p:val>
                                        </p:tav>
                                      </p:tavLst>
                                    </p:anim>
                                    <p:anim calcmode="lin" valueType="num">
                                      <p:cBhvr>
                                        <p:cTn id="70" dur="500">
                                          <p:stCondLst>
                                            <p:cond delay="0"/>
                                          </p:stCondLst>
                                        </p:cTn>
                                        <p:tgtEl>
                                          <p:spTgt spid="3"/>
                                        </p:tgtEl>
                                        <p:attrNameLst>
                                          <p:attrName>ppt_w</p:attrName>
                                        </p:attrNameLst>
                                      </p:cBhvr>
                                      <p:tavLst>
                                        <p:tav tm="0">
                                          <p:val>
                                            <p:strVal val="#ppt_w*2"/>
                                          </p:val>
                                        </p:tav>
                                        <p:tav tm="100000">
                                          <p:val>
                                            <p:strVal val="#ppt_w"/>
                                          </p:val>
                                        </p:tav>
                                      </p:tavLst>
                                    </p:anim>
                                    <p:anim calcmode="lin" valueType="num">
                                      <p:cBhvr>
                                        <p:cTn id="71" dur="500">
                                          <p:stCondLst>
                                            <p:cond delay="0"/>
                                          </p:stCondLst>
                                        </p:cTn>
                                        <p:tgtEl>
                                          <p:spTgt spid="3"/>
                                        </p:tgtEl>
                                        <p:attrNameLst>
                                          <p:attrName>ppt_h</p:attrName>
                                        </p:attrNameLst>
                                      </p:cBhvr>
                                      <p:tavLst>
                                        <p:tav tm="0">
                                          <p:val>
                                            <p:strVal val="#ppt_h*2"/>
                                          </p:val>
                                        </p:tav>
                                        <p:tav tm="100000">
                                          <p:val>
                                            <p:strVal val="#ppt_h"/>
                                          </p:val>
                                        </p:tav>
                                      </p:tavLst>
                                    </p:anim>
                                  </p:childTnLst>
                                </p:cTn>
                              </p:par>
                              <p:par>
                                <p:cTn id="72" presetID="0" presetClass="entr" presetSubtype="0" fill="hold" grpId="0" nodeType="withEffect">
                                  <p:stCondLst>
                                    <p:cond delay="0"/>
                                  </p:stCondLst>
                                  <p:childTnLst>
                                    <p:set>
                                      <p:cBhvr>
                                        <p:cTn id="73" dur="1" fill="hold">
                                          <p:stCondLst>
                                            <p:cond delay="0"/>
                                          </p:stCondLst>
                                        </p:cTn>
                                        <p:tgtEl>
                                          <p:spTgt spid="13"/>
                                        </p:tgtEl>
                                        <p:attrNameLst>
                                          <p:attrName>style.visibility</p:attrName>
                                        </p:attrNameLst>
                                      </p:cBhvr>
                                      <p:to>
                                        <p:strVal val="visible"/>
                                      </p:to>
                                    </p:set>
                                    <p:anim calcmode="lin" valueType="num">
                                      <p:cBhvr>
                                        <p:cTn id="74" dur="500">
                                          <p:stCondLst>
                                            <p:cond delay="0"/>
                                          </p:stCondLst>
                                        </p:cTn>
                                        <p:tgtEl>
                                          <p:spTgt spid="13"/>
                                        </p:tgtEl>
                                        <p:attrNameLst>
                                          <p:attrName>ppt_x</p:attrName>
                                        </p:attrNameLst>
                                      </p:cBhvr>
                                      <p:tavLst>
                                        <p:tav tm="0" fmla="((floor(#ppt_x-0.5)+ceil(#ppt_x-0.5))*0.5+0.5)+(#ppt_x- ((floor(#ppt_x-0.5)+ceil(#ppt_x-0.5))*0.5+0.5))*$">
                                          <p:val>
                                            <p:fltVal val="0"/>
                                          </p:val>
                                        </p:tav>
                                        <p:tav tm="100000">
                                          <p:val>
                                            <p:fltVal val="1"/>
                                          </p:val>
                                        </p:tav>
                                      </p:tavLst>
                                    </p:anim>
                                    <p:anim calcmode="lin" valueType="num">
                                      <p:cBhvr>
                                        <p:cTn id="75" dur="500">
                                          <p:stCondLst>
                                            <p:cond delay="0"/>
                                          </p:stCondLst>
                                        </p:cTn>
                                        <p:tgtEl>
                                          <p:spTgt spid="13"/>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6" dur="500">
                                          <p:stCondLst>
                                            <p:cond delay="0"/>
                                          </p:stCondLst>
                                        </p:cTn>
                                        <p:tgtEl>
                                          <p:spTgt spid="13"/>
                                        </p:tgtEl>
                                        <p:attrNameLst>
                                          <p:attrName>style.opacity</p:attrName>
                                        </p:attrNameLst>
                                      </p:cBhvr>
                                      <p:tavLst>
                                        <p:tav tm="0">
                                          <p:val>
                                            <p:fltVal val="0"/>
                                          </p:val>
                                        </p:tav>
                                        <p:tav tm="100000">
                                          <p:val>
                                            <p:fltVal val="1"/>
                                          </p:val>
                                        </p:tav>
                                      </p:tavLst>
                                    </p:anim>
                                    <p:anim calcmode="lin" valueType="num">
                                      <p:cBhvr>
                                        <p:cTn id="77" dur="500">
                                          <p:stCondLst>
                                            <p:cond delay="0"/>
                                          </p:stCondLst>
                                        </p:cTn>
                                        <p:tgtEl>
                                          <p:spTgt spid="13"/>
                                        </p:tgtEl>
                                        <p:attrNameLst>
                                          <p:attrName>ppt_w</p:attrName>
                                        </p:attrNameLst>
                                      </p:cBhvr>
                                      <p:tavLst>
                                        <p:tav tm="0">
                                          <p:val>
                                            <p:strVal val="#ppt_w*2"/>
                                          </p:val>
                                        </p:tav>
                                        <p:tav tm="100000">
                                          <p:val>
                                            <p:strVal val="#ppt_w"/>
                                          </p:val>
                                        </p:tav>
                                      </p:tavLst>
                                    </p:anim>
                                    <p:anim calcmode="lin" valueType="num">
                                      <p:cBhvr>
                                        <p:cTn id="78" dur="500">
                                          <p:stCondLst>
                                            <p:cond delay="0"/>
                                          </p:stCondLst>
                                        </p:cTn>
                                        <p:tgtEl>
                                          <p:spTgt spid="13"/>
                                        </p:tgtEl>
                                        <p:attrNameLst>
                                          <p:attrName>ppt_h</p:attrName>
                                        </p:attrNameLst>
                                      </p:cBhvr>
                                      <p:tavLst>
                                        <p:tav tm="0">
                                          <p:val>
                                            <p:strVal val="#ppt_h*2"/>
                                          </p:val>
                                        </p:tav>
                                        <p:tav tm="100000">
                                          <p:val>
                                            <p:strVal val="#ppt_h"/>
                                          </p:val>
                                        </p:tav>
                                      </p:tavLst>
                                    </p:anim>
                                  </p:childTnLst>
                                </p:cTn>
                              </p:par>
                              <p:par>
                                <p:cTn id="79" presetID="0" presetClass="entr" presetSubtype="0" fill="hold" grpId="0" nodeType="withEffect">
                                  <p:stCondLst>
                                    <p:cond delay="0"/>
                                  </p:stCondLst>
                                  <p:childTnLst>
                                    <p:set>
                                      <p:cBhvr>
                                        <p:cTn id="80" dur="1" fill="hold">
                                          <p:stCondLst>
                                            <p:cond delay="0"/>
                                          </p:stCondLst>
                                        </p:cTn>
                                        <p:tgtEl>
                                          <p:spTgt spid="14"/>
                                        </p:tgtEl>
                                        <p:attrNameLst>
                                          <p:attrName>style.visibility</p:attrName>
                                        </p:attrNameLst>
                                      </p:cBhvr>
                                      <p:to>
                                        <p:strVal val="visible"/>
                                      </p:to>
                                    </p:set>
                                    <p:anim calcmode="lin" valueType="num">
                                      <p:cBhvr>
                                        <p:cTn id="81" dur="500">
                                          <p:stCondLst>
                                            <p:cond delay="0"/>
                                          </p:stCondLst>
                                        </p:cTn>
                                        <p:tgtEl>
                                          <p:spTgt spid="14"/>
                                        </p:tgtEl>
                                        <p:attrNameLst>
                                          <p:attrName>ppt_x</p:attrName>
                                        </p:attrNameLst>
                                      </p:cBhvr>
                                      <p:tavLst>
                                        <p:tav tm="0" fmla="((floor(#ppt_x-0.5)+ceil(#ppt_x-0.5))*0.5+0.5)+(#ppt_x- ((floor(#ppt_x-0.5)+ceil(#ppt_x-0.5))*0.5+0.5))*$">
                                          <p:val>
                                            <p:fltVal val="0"/>
                                          </p:val>
                                        </p:tav>
                                        <p:tav tm="100000">
                                          <p:val>
                                            <p:fltVal val="1"/>
                                          </p:val>
                                        </p:tav>
                                      </p:tavLst>
                                    </p:anim>
                                    <p:anim calcmode="lin" valueType="num">
                                      <p:cBhvr>
                                        <p:cTn id="82" dur="500">
                                          <p:stCondLst>
                                            <p:cond delay="0"/>
                                          </p:stCondLst>
                                        </p:cTn>
                                        <p:tgtEl>
                                          <p:spTgt spid="1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3" dur="500">
                                          <p:stCondLst>
                                            <p:cond delay="0"/>
                                          </p:stCondLst>
                                        </p:cTn>
                                        <p:tgtEl>
                                          <p:spTgt spid="14"/>
                                        </p:tgtEl>
                                        <p:attrNameLst>
                                          <p:attrName>style.opacity</p:attrName>
                                        </p:attrNameLst>
                                      </p:cBhvr>
                                      <p:tavLst>
                                        <p:tav tm="0">
                                          <p:val>
                                            <p:fltVal val="0"/>
                                          </p:val>
                                        </p:tav>
                                        <p:tav tm="100000">
                                          <p:val>
                                            <p:fltVal val="1"/>
                                          </p:val>
                                        </p:tav>
                                      </p:tavLst>
                                    </p:anim>
                                    <p:anim calcmode="lin" valueType="num">
                                      <p:cBhvr>
                                        <p:cTn id="84" dur="500">
                                          <p:stCondLst>
                                            <p:cond delay="0"/>
                                          </p:stCondLst>
                                        </p:cTn>
                                        <p:tgtEl>
                                          <p:spTgt spid="14"/>
                                        </p:tgtEl>
                                        <p:attrNameLst>
                                          <p:attrName>ppt_w</p:attrName>
                                        </p:attrNameLst>
                                      </p:cBhvr>
                                      <p:tavLst>
                                        <p:tav tm="0">
                                          <p:val>
                                            <p:strVal val="#ppt_w*2"/>
                                          </p:val>
                                        </p:tav>
                                        <p:tav tm="100000">
                                          <p:val>
                                            <p:strVal val="#ppt_w"/>
                                          </p:val>
                                        </p:tav>
                                      </p:tavLst>
                                    </p:anim>
                                    <p:anim calcmode="lin" valueType="num">
                                      <p:cBhvr>
                                        <p:cTn id="85" dur="500">
                                          <p:stCondLst>
                                            <p:cond delay="0"/>
                                          </p:stCondLst>
                                        </p:cTn>
                                        <p:tgtEl>
                                          <p:spTgt spid="14"/>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ldLvl="0" animBg="1"/>
      <p:bldP spid="8" grpId="0" bldLvl="0" animBg="1"/>
      <p:bldP spid="9" grpId="0" bldLvl="0" animBg="1"/>
      <p:bldP spid="11" grpId="0" bldLvl="0" animBg="1"/>
      <p:bldP spid="6" grpId="0" bldLvl="0" animBg="1"/>
      <p:bldP spid="10" grpId="0" bldLvl="0" animBg="1"/>
      <p:bldP spid="434" grpId="0" bldLvl="0" animBg="1"/>
      <p:bldP spid="3" grpId="0" bldLvl="0" animBg="1"/>
      <p:bldP spid="13" grpId="0"/>
      <p:bldP spid="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03</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3685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论文关键建模方法</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Key modeling methods in this paper.</a:t>
            </a:r>
            <a:endParaRPr lang="zh-CN" alt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5258904" cy="361505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（1）</a:t>
            </a:r>
            <a:r>
              <a:rPr lang="zh-CN" altLang="en-US" sz="2800" dirty="0"/>
              <a:t>最大退出率</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3</a:t>
            </a:r>
            <a:r>
              <a:rPr lang="zh-CN" altLang="en-US" sz="2800" kern="0" dirty="0">
                <a:latin typeface="微软雅黑" panose="020B0503020204020204" charset="-122"/>
                <a:ea typeface="微软雅黑" panose="020B0503020204020204" charset="-122"/>
                <a:sym typeface="+mn-ea"/>
              </a:rPr>
              <a:t>）基于</a:t>
            </a:r>
            <a:r>
              <a:rPr lang="en-US" altLang="zh-CN" sz="2800" kern="0" dirty="0" err="1">
                <a:latin typeface="微软雅黑" panose="020B0503020204020204" charset="-122"/>
                <a:ea typeface="微软雅黑" panose="020B0503020204020204" charset="-122"/>
                <a:sym typeface="+mn-ea"/>
              </a:rPr>
              <a:t>NetLogo</a:t>
            </a:r>
            <a:r>
              <a:rPr lang="zh-CN" altLang="en-US" sz="2800" kern="0" dirty="0">
                <a:latin typeface="微软雅黑" panose="020B0503020204020204" charset="-122"/>
                <a:ea typeface="微软雅黑" panose="020B0503020204020204" charset="-122"/>
                <a:sym typeface="+mn-ea"/>
              </a:rPr>
              <a:t>的代理模型</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5</a:t>
            </a:r>
            <a:r>
              <a:rPr lang="zh-CN" altLang="en-US" sz="2800" kern="0" dirty="0">
                <a:latin typeface="微软雅黑" panose="020B0503020204020204" charset="-122"/>
                <a:ea typeface="微软雅黑" panose="020B0503020204020204" charset="-122"/>
                <a:sym typeface="+mn-ea"/>
              </a:rPr>
              <a:t>）Edmonds-Karp算法模型</a:t>
            </a:r>
            <a:endParaRPr lang="en-US" altLang="zh-CN"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20" name="内容"/>
          <p:cNvSpPr txBox="1"/>
          <p:nvPr>
            <p:custDataLst>
              <p:tags r:id="rId22"/>
            </p:custDataLst>
          </p:nvPr>
        </p:nvSpPr>
        <p:spPr>
          <a:xfrm>
            <a:off x="6436394" y="1677035"/>
            <a:ext cx="4959951" cy="209983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2</a:t>
            </a:r>
            <a:r>
              <a:rPr lang="zh-CN" altLang="en-US" sz="2800" kern="0" dirty="0">
                <a:latin typeface="微软雅黑" panose="020B0503020204020204" charset="-122"/>
                <a:ea typeface="微软雅黑" panose="020B0503020204020204" charset="-122"/>
                <a:sym typeface="+mn-ea"/>
              </a:rPr>
              <a:t>）模拟退火算法</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a:t>
            </a:r>
            <a:r>
              <a:rPr lang="en-US" altLang="zh-CN" sz="2800" kern="0" dirty="0">
                <a:latin typeface="微软雅黑" panose="020B0503020204020204" charset="-122"/>
                <a:ea typeface="微软雅黑" panose="020B0503020204020204" charset="-122"/>
                <a:sym typeface="+mn-ea"/>
              </a:rPr>
              <a:t>4</a:t>
            </a:r>
            <a:r>
              <a:rPr lang="zh-CN" altLang="en-US" sz="2800" kern="0" dirty="0">
                <a:latin typeface="微软雅黑" panose="020B0503020204020204" charset="-122"/>
                <a:ea typeface="微软雅黑" panose="020B0503020204020204" charset="-122"/>
                <a:sym typeface="+mn-ea"/>
              </a:rPr>
              <a:t>）局部最短路径算法</a:t>
            </a:r>
            <a:endParaRPr lang="zh-CN" altLang="en-US" sz="2800" kern="0" dirty="0">
              <a:latin typeface="微软雅黑" panose="020B0503020204020204" charset="-122"/>
              <a:ea typeface="微软雅黑" panose="020B0503020204020204" charset="-122"/>
              <a:sym typeface="+mn-ea"/>
            </a:endParaRPr>
          </a:p>
        </p:txBody>
      </p:sp>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par>
                                <p:cTn id="80" presetID="0" presetClass="entr" presetSubtype="0"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 calcmode="lin" valueType="num">
                                      <p:cBhvr>
                                        <p:cTn id="82" dur="500">
                                          <p:stCondLst>
                                            <p:cond delay="0"/>
                                          </p:stCondLst>
                                        </p:cTn>
                                        <p:tgtEl>
                                          <p:spTgt spid="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3" dur="500">
                                          <p:stCondLst>
                                            <p:cond delay="0"/>
                                          </p:stCondLst>
                                        </p:cTn>
                                        <p:tgtEl>
                                          <p:spTgt spid="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84" dur="500">
                                          <p:stCondLst>
                                            <p:cond delay="0"/>
                                          </p:stCondLst>
                                        </p:cTn>
                                        <p:tgtEl>
                                          <p:spTgt spid="20"/>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最大退出率</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691832" y="1445012"/>
            <a:ext cx="8665299"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作为时间度量的替代方案，考虑使用最大退出率，或者从数学上讲，退出撤离人员的时间导数的最大值。</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使用最大疏散率的好处在于，虽然它仍然具有“快速”疏散（输出）的价值，但主要重点是允许更大的人流（吞吐量）。 优化最大退出率的价值有两个：</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1</a:t>
            </a:r>
            <a:r>
              <a:rPr lang="zh-CN" altLang="en-US" sz="2800" kern="0" dirty="0">
                <a:latin typeface="微软雅黑" panose="020B0503020204020204" charset="-122"/>
                <a:ea typeface="微软雅黑" panose="020B0503020204020204" charset="-122"/>
                <a:sym typeface="+mn-ea"/>
              </a:rPr>
              <a:t>）如果卢浮宫容量很大，平均退出率接近最大退出率； </a:t>
            </a:r>
            <a:r>
              <a:rPr lang="en-US" altLang="zh-CN" sz="2800" kern="0" dirty="0">
                <a:latin typeface="微软雅黑" panose="020B0503020204020204" charset="-122"/>
                <a:ea typeface="微软雅黑" panose="020B0503020204020204" charset="-122"/>
                <a:sym typeface="+mn-ea"/>
              </a:rPr>
              <a:t>2</a:t>
            </a:r>
            <a:r>
              <a:rPr lang="zh-CN" altLang="en-US" sz="2800" kern="0" dirty="0">
                <a:latin typeface="微软雅黑" panose="020B0503020204020204" charset="-122"/>
                <a:ea typeface="微软雅黑" panose="020B0503020204020204" charset="-122"/>
                <a:sym typeface="+mn-ea"/>
              </a:rPr>
              <a:t>）如果卢浮宫容量较低，更高的吞吐量降低拥挤风险。 因此，吞吐量最大化与公共安全最大化直接相关。</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1" name="图片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9313636" y="2308776"/>
            <a:ext cx="2660698" cy="3666023"/>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模拟退火算法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691832" y="1445012"/>
            <a:ext cx="8220255" cy="3615055"/>
          </a:xfrm>
          <a:prstGeom prst="rect">
            <a:avLst/>
          </a:prstGeom>
          <a:noFill/>
        </p:spPr>
        <p:txBody>
          <a:bodyPr wrap="square" rtlCol="0">
            <a:noAutofit/>
          </a:bodyPr>
          <a:lstStyle/>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模拟退火算法是通过赋予搜索过程一种时变且最终趋于零的概率突跳性，从而可有效避免陷入局部极小并最终趋于全局最优的串行结构的优化算法。</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t>
            </a:r>
            <a:r>
              <a:rPr lang="zh-CN" altLang="en-US" sz="2800" kern="0" dirty="0">
                <a:latin typeface="微软雅黑" panose="020B0503020204020204" charset="-122"/>
                <a:ea typeface="微软雅黑" panose="020B0503020204020204" charset="-122"/>
                <a:sym typeface="+mn-ea"/>
              </a:rPr>
              <a:t>由于采取局部最优选择路径无法准确地模拟人类在紧张情况下的运动。为此，我们添加了一个恐慌参数来表示个人紧张感的增加，基于假设来量化恐慌。从模拟退火的概率技术中，引入</a:t>
            </a:r>
            <a:r>
              <a:rPr lang="en-US" altLang="zh-CN" sz="2800" kern="0" dirty="0">
                <a:latin typeface="微软雅黑" panose="020B0503020204020204" charset="-122"/>
                <a:ea typeface="微软雅黑" panose="020B0503020204020204" charset="-122"/>
                <a:sym typeface="+mn-ea"/>
              </a:rPr>
              <a:t>pm</a:t>
            </a:r>
            <a:r>
              <a:rPr lang="zh-CN" altLang="en-US" sz="2800" kern="0" dirty="0">
                <a:latin typeface="微软雅黑" panose="020B0503020204020204" charset="-122"/>
                <a:ea typeface="微软雅黑" panose="020B0503020204020204" charset="-122"/>
                <a:sym typeface="+mn-ea"/>
              </a:rPr>
              <a:t>概率值的计算研究，以与真实的物理系统进行类比。</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2" name="图片 2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875154" y="1497863"/>
            <a:ext cx="3304535" cy="4657771"/>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基于</a:t>
            </a:r>
            <a:r>
              <a:rPr lang="en-US" altLang="zh-CN" sz="3600" b="1" noProof="0" dirty="0">
                <a:ln>
                  <a:noFill/>
                </a:ln>
                <a:solidFill>
                  <a:schemeClr val="accent1"/>
                </a:solidFill>
                <a:effectLst/>
                <a:uLnTx/>
                <a:uFillTx/>
                <a:latin typeface="微软雅黑" panose="020B0503020204020204" charset="-122"/>
                <a:ea typeface="微软雅黑" panose="020B0503020204020204" charset="-122"/>
                <a:sym typeface="+mn-ea"/>
              </a:rPr>
              <a:t>NetLogo</a:t>
            </a: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的代理</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002" y="1491538"/>
            <a:ext cx="10808335" cy="3615055"/>
          </a:xfrm>
          <a:prstGeom prst="rect">
            <a:avLst/>
          </a:prstGeom>
          <a:noFill/>
        </p:spPr>
        <p:txBody>
          <a:bodyPr wrap="square" rtlCol="0">
            <a:noAutofit/>
          </a:bodyPr>
          <a:lstStyle/>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基于代理的计算模型是一种模拟和预测系统行为的方法，本题中将个体建模为独立的代理。每个个体设置初始值后，根据代理行为逻辑动态进行决策和行动。这种模型通过考虑个体之间的相互作用和行为模式，可以模拟整体系统的行为和动态。</a:t>
            </a:r>
            <a:endParaRPr lang="zh-CN" altLang="en-US"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基于代理的计算模型具有灵活性和可扩展性，可以根据实际情况进行定制和调整。</a:t>
            </a: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1" name="图片 20"/>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086430" y="4595446"/>
            <a:ext cx="7022877" cy="1998182"/>
          </a:xfrm>
          <a:prstGeom prst="rect">
            <a:avLst/>
          </a:prstGeom>
        </p:spPr>
      </p:pic>
    </p:spTree>
    <p:custDataLst>
      <p:tags r:id="rId23"/>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935638" y="1661841"/>
            <a:ext cx="10397846" cy="3615055"/>
          </a:xfrm>
          <a:prstGeom prst="rect">
            <a:avLst/>
          </a:prstGeom>
          <a:noFill/>
        </p:spPr>
        <p:txBody>
          <a:bodyPr wrap="square" rtlCol="0">
            <a:noAutofit/>
          </a:bodyPr>
          <a:lstStyle/>
          <a:p>
            <a:pPr>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局部最短路径算法：</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A*</a:t>
            </a:r>
            <a:r>
              <a:rPr lang="zh-CN" altLang="en-US" sz="2800" kern="0" dirty="0">
                <a:latin typeface="微软雅黑" panose="020B0503020204020204" charset="-122"/>
                <a:ea typeface="微软雅黑" panose="020B0503020204020204" charset="-122"/>
                <a:sym typeface="+mn-ea"/>
              </a:rPr>
              <a:t>路径查找和图形遍历算法。它有较好的性能和准确度。本文在讲解算法的同时也会提供</a:t>
            </a:r>
            <a:r>
              <a:rPr lang="en-US" altLang="zh-CN" sz="2800" kern="0" dirty="0">
                <a:latin typeface="微软雅黑" panose="020B0503020204020204" charset="-122"/>
                <a:ea typeface="微软雅黑" panose="020B0503020204020204" charset="-122"/>
                <a:sym typeface="+mn-ea"/>
              </a:rPr>
              <a:t>Python</a:t>
            </a:r>
            <a:r>
              <a:rPr lang="zh-CN" altLang="en-US" sz="2800" kern="0" dirty="0">
                <a:latin typeface="微软雅黑" panose="020B0503020204020204" charset="-122"/>
                <a:ea typeface="微软雅黑" panose="020B0503020204020204" charset="-122"/>
                <a:sym typeface="+mn-ea"/>
              </a:rPr>
              <a:t>语言的代码实现，并会借助</a:t>
            </a:r>
            <a:r>
              <a:rPr lang="en-US" altLang="zh-CN" sz="2800" kern="0" dirty="0">
                <a:latin typeface="微软雅黑" panose="020B0503020204020204" charset="-122"/>
                <a:ea typeface="微软雅黑" panose="020B0503020204020204" charset="-122"/>
                <a:sym typeface="+mn-ea"/>
              </a:rPr>
              <a:t>matplotlib</a:t>
            </a:r>
            <a:r>
              <a:rPr lang="zh-CN" altLang="en-US" sz="2800" kern="0" dirty="0">
                <a:latin typeface="微软雅黑" panose="020B0503020204020204" charset="-122"/>
                <a:ea typeface="微软雅黑" panose="020B0503020204020204" charset="-122"/>
                <a:sym typeface="+mn-ea"/>
              </a:rPr>
              <a:t>库动态的展示算法的运算过程。</a:t>
            </a:r>
            <a:endParaRPr lang="en-US" altLang="zh-CN"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800" kern="0" dirty="0">
                <a:latin typeface="微软雅黑" panose="020B0503020204020204" charset="-122"/>
                <a:ea typeface="微软雅黑" panose="020B0503020204020204" charset="-122"/>
                <a:sym typeface="+mn-ea"/>
              </a:rPr>
              <a:t>      Dijkstra</a:t>
            </a:r>
            <a:r>
              <a:rPr lang="zh-CN" altLang="en-US" sz="2800" kern="0" dirty="0">
                <a:latin typeface="微软雅黑" panose="020B0503020204020204" charset="-122"/>
                <a:ea typeface="微软雅黑" panose="020B0503020204020204" charset="-122"/>
                <a:sym typeface="+mn-ea"/>
              </a:rPr>
              <a:t>算法用来寻找图形中节点之间的最短路径。在算法运行的过程中，每次都从优先队列中选出代价最小的作为下一个遍历的节点。直到到达终点为止。</a:t>
            </a: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关键建模方法</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indent="457200">
              <a:lnSpc>
                <a:spcPct val="130000"/>
              </a:lnSpc>
              <a:spcBef>
                <a:spcPts val="300"/>
              </a:spcBef>
              <a:spcAft>
                <a:spcPts val="300"/>
              </a:spcAft>
              <a:defRPr/>
            </a:pPr>
            <a:r>
              <a:rPr lang="zh-CN" altLang="en-US" sz="2800" kern="0" dirty="0">
                <a:latin typeface="微软雅黑" panose="020B0503020204020204" charset="-122"/>
                <a:ea typeface="微软雅黑" panose="020B0503020204020204" charset="-122"/>
                <a:sym typeface="+mn-ea"/>
              </a:rPr>
              <a:t>Edmonds-Karp算法在卢浮宫疏散计划中用于解决网络流问题，帮助确定最佳的疏散路径和流量分配，以提高疏散效率和安全性。</a:t>
            </a:r>
            <a:endParaRPr lang="zh-CN" altLang="en-US" sz="28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zh-CN" altLang="en-US" sz="2400" kern="0" dirty="0">
                <a:latin typeface="微软雅黑" panose="020B0503020204020204" charset="-122"/>
                <a:ea typeface="微软雅黑" panose="020B0503020204020204" charset="-122"/>
                <a:sym typeface="+mn-ea"/>
              </a:rPr>
              <a:t>算法步骤：</a:t>
            </a:r>
            <a:br>
              <a:rPr lang="zh-CN" altLang="en-US" sz="2400" kern="0" dirty="0">
                <a:latin typeface="微软雅黑" panose="020B0503020204020204" charset="-122"/>
                <a:ea typeface="微软雅黑" panose="020B0503020204020204" charset="-122"/>
                <a:sym typeface="+mn-ea"/>
              </a:rPr>
            </a:br>
            <a:r>
              <a:rPr lang="en-US" altLang="zh-CN" sz="2400" kern="0" dirty="0">
                <a:latin typeface="微软雅黑" panose="020B0503020204020204" charset="-122"/>
                <a:ea typeface="微软雅黑" panose="020B0503020204020204" charset="-122"/>
                <a:sym typeface="+mn-ea"/>
              </a:rPr>
              <a:t>    1</a:t>
            </a:r>
            <a:r>
              <a:rPr lang="zh-CN" altLang="en-US" sz="2400" kern="0" dirty="0">
                <a:latin typeface="微软雅黑" panose="020B0503020204020204" charset="-122"/>
                <a:ea typeface="微软雅黑" panose="020B0503020204020204" charset="-122"/>
                <a:sym typeface="+mn-ea"/>
              </a:rPr>
              <a:t>、创建一个残余图（</a:t>
            </a:r>
            <a:r>
              <a:rPr lang="en-US" altLang="zh-CN" sz="2400" kern="0" dirty="0">
                <a:latin typeface="微软雅黑" panose="020B0503020204020204" charset="-122"/>
                <a:ea typeface="微软雅黑" panose="020B0503020204020204" charset="-122"/>
                <a:sym typeface="+mn-ea"/>
              </a:rPr>
              <a:t>residual graph</a:t>
            </a:r>
            <a:r>
              <a:rPr lang="zh-CN" altLang="en-US" sz="2400" kern="0" dirty="0">
                <a:latin typeface="微软雅黑" panose="020B0503020204020204" charset="-122"/>
                <a:ea typeface="微软雅黑" panose="020B0503020204020204" charset="-122"/>
                <a:sym typeface="+mn-ea"/>
              </a:rPr>
              <a:t>）权重表示容量</a:t>
            </a:r>
            <a:endParaRPr lang="zh-CN" altLang="en-US"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2</a:t>
            </a:r>
            <a:r>
              <a:rPr lang="zh-CN" altLang="en-US" sz="2400" kern="0" dirty="0">
                <a:latin typeface="微软雅黑" panose="020B0503020204020204" charset="-122"/>
                <a:ea typeface="微软雅黑" panose="020B0503020204020204" charset="-122"/>
                <a:sym typeface="+mn-ea"/>
              </a:rPr>
              <a:t>、寻找从起点到终点的简单路径</a:t>
            </a:r>
            <a:endParaRPr lang="zh-CN" altLang="en-US"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3</a:t>
            </a:r>
            <a:r>
              <a:rPr lang="zh-CN" altLang="en-US" sz="2400" kern="0" dirty="0">
                <a:latin typeface="微软雅黑" panose="020B0503020204020204" charset="-122"/>
                <a:ea typeface="微软雅黑" panose="020B0503020204020204" charset="-122"/>
                <a:sym typeface="+mn-ea"/>
              </a:rPr>
              <a:t>、寻找这条路径上最小的权重</a:t>
            </a:r>
            <a:r>
              <a:rPr lang="en-US" altLang="zh-CN" sz="2400" kern="0" dirty="0">
                <a:latin typeface="微软雅黑" panose="020B0503020204020204" charset="-122"/>
                <a:ea typeface="微软雅黑" panose="020B0503020204020204" charset="-122"/>
                <a:sym typeface="+mn-ea"/>
              </a:rPr>
              <a:t>x</a:t>
            </a:r>
            <a:endParaRPr lang="en-US" altLang="zh-CN"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4</a:t>
            </a:r>
            <a:r>
              <a:rPr lang="zh-CN" altLang="en-US" sz="2400" kern="0" dirty="0">
                <a:latin typeface="微软雅黑" panose="020B0503020204020204" charset="-122"/>
                <a:ea typeface="微软雅黑" panose="020B0503020204020204" charset="-122"/>
                <a:sym typeface="+mn-ea"/>
              </a:rPr>
              <a:t>、这条路径上所有边的权重都减去</a:t>
            </a:r>
            <a:r>
              <a:rPr lang="en-US" altLang="zh-CN" sz="2400" kern="0" dirty="0">
                <a:latin typeface="微软雅黑" panose="020B0503020204020204" charset="-122"/>
                <a:ea typeface="微软雅黑" panose="020B0503020204020204" charset="-122"/>
                <a:sym typeface="+mn-ea"/>
              </a:rPr>
              <a:t>x</a:t>
            </a:r>
            <a:endParaRPr lang="en-US" altLang="zh-CN" sz="2400" kern="0" dirty="0">
              <a:latin typeface="微软雅黑" panose="020B0503020204020204" charset="-122"/>
              <a:ea typeface="微软雅黑" panose="020B0503020204020204" charset="-122"/>
              <a:sym typeface="+mn-ea"/>
            </a:endParaRPr>
          </a:p>
          <a:p>
            <a:pPr indent="457200">
              <a:lnSpc>
                <a:spcPct val="130000"/>
              </a:lnSpc>
              <a:spcBef>
                <a:spcPts val="300"/>
              </a:spcBef>
              <a:spcAft>
                <a:spcPts val="300"/>
              </a:spcAft>
              <a:defRPr/>
            </a:pPr>
            <a:r>
              <a:rPr lang="en-US" altLang="zh-CN" sz="2400" kern="0" dirty="0">
                <a:latin typeface="微软雅黑" panose="020B0503020204020204" charset="-122"/>
                <a:ea typeface="微软雅黑" panose="020B0503020204020204" charset="-122"/>
                <a:sym typeface="+mn-ea"/>
              </a:rPr>
              <a:t>5</a:t>
            </a:r>
            <a:r>
              <a:rPr lang="zh-CN" altLang="en-US" sz="2400" kern="0" dirty="0">
                <a:latin typeface="微软雅黑" panose="020B0503020204020204" charset="-122"/>
                <a:ea typeface="微软雅黑" panose="020B0503020204020204" charset="-122"/>
                <a:sym typeface="+mn-ea"/>
              </a:rPr>
              <a:t>、添加一条反向路径，这条路径上的所有权重都是</a:t>
            </a:r>
            <a:r>
              <a:rPr lang="en-US" altLang="zh-CN" sz="2400" kern="0" dirty="0">
                <a:latin typeface="微软雅黑" panose="020B0503020204020204" charset="-122"/>
                <a:ea typeface="微软雅黑" panose="020B0503020204020204" charset="-122"/>
                <a:sym typeface="+mn-ea"/>
              </a:rPr>
              <a:t>x</a:t>
            </a:r>
            <a:endParaRPr lang="zh-CN" altLang="en-US" sz="24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8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pic>
        <p:nvPicPr>
          <p:cNvPr id="20" name="图片 19"/>
          <p:cNvPicPr>
            <a:picLocks noChangeAspect="1"/>
          </p:cNvPicPr>
          <p:nvPr>
            <p:custDataLst>
              <p:tags r:id="rId22"/>
            </p:custDataLst>
          </p:nvPr>
        </p:nvPicPr>
        <p:blipFill>
          <a:blip r:embed="rId23"/>
          <a:stretch>
            <a:fillRect/>
          </a:stretch>
        </p:blipFill>
        <p:spPr>
          <a:xfrm>
            <a:off x="8091170" y="3671570"/>
            <a:ext cx="3869055" cy="2186940"/>
          </a:xfrm>
          <a:prstGeom prst="rect">
            <a:avLst/>
          </a:prstGeom>
        </p:spPr>
      </p:pic>
    </p:spTree>
    <p:custDataLst>
      <p:tags r:id="rId24"/>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论文结论</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11087735" cy="3615055"/>
          </a:xfrm>
          <a:prstGeom prst="rect">
            <a:avLst/>
          </a:prstGeom>
          <a:noFill/>
        </p:spPr>
        <p:txBody>
          <a:bodyPr wrap="square" rtlCol="0">
            <a:noAutofit/>
          </a:bodyPr>
          <a:lstStyle/>
          <a:p>
            <a:pPr>
              <a:lnSpc>
                <a:spcPct val="130000"/>
              </a:lnSpc>
              <a:spcBef>
                <a:spcPts val="300"/>
              </a:spcBef>
              <a:spcAft>
                <a:spcPts val="300"/>
              </a:spcAft>
              <a:defRPr/>
            </a:pPr>
            <a:endParaRPr lang="en-US" altLang="zh-CN"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1" name="文本框 20"/>
          <p:cNvSpPr txBox="1"/>
          <p:nvPr/>
        </p:nvSpPr>
        <p:spPr>
          <a:xfrm>
            <a:off x="981075" y="1781810"/>
            <a:ext cx="10651490" cy="3230245"/>
          </a:xfrm>
          <a:prstGeom prst="rect">
            <a:avLst/>
          </a:prstGeom>
          <a:noFill/>
        </p:spPr>
        <p:txBody>
          <a:bodyPr wrap="square" rtlCol="0">
            <a:spAutoFit/>
          </a:bodyPr>
          <a:p>
            <a:pPr>
              <a:lnSpc>
                <a:spcPct val="150000"/>
              </a:lnSpc>
            </a:pPr>
            <a:r>
              <a:rPr lang="zh-CN" altLang="en-US" sz="2000"/>
              <a:t>①</a:t>
            </a:r>
            <a:r>
              <a:rPr lang="zh-CN" altLang="en-US" sz="2000">
                <a:sym typeface="+mn-ea"/>
              </a:rPr>
              <a:t>金字</a:t>
            </a:r>
            <a:r>
              <a:rPr lang="zh-CN" altLang="en-US" sz="2000"/>
              <a:t>塔入口本身不是瓶颈，而通往金字塔的途径是真正的瓶颈</a:t>
            </a:r>
            <a:endParaRPr lang="zh-CN" altLang="en-US" sz="2000"/>
          </a:p>
          <a:p>
            <a:pPr>
              <a:lnSpc>
                <a:spcPct val="150000"/>
              </a:lnSpc>
            </a:pPr>
            <a:r>
              <a:rPr lang="zh-CN" altLang="en-US" sz="2000"/>
              <a:t>②里希利厅是卢浮宫中最重要的区域，连接着金字塔和主要展厅，增加里希利厅的安保措施可以减轻金字塔入口的压力，这对于安全疏散至关重要</a:t>
            </a:r>
            <a:endParaRPr lang="zh-CN" altLang="en-US" sz="2000"/>
          </a:p>
          <a:p>
            <a:pPr>
              <a:lnSpc>
                <a:spcPct val="150000"/>
              </a:lnSpc>
            </a:pPr>
            <a:r>
              <a:rPr lang="zh-CN" altLang="en-US" sz="2000"/>
              <a:t>③地面D区是一个重要瓶颈，其连接到地面E区的边缘限制了最大疏散流量，建议扩大地面D区中的某些区域、在拥挤区域设立紧急出口、使用软件包指导逃生路径</a:t>
            </a:r>
            <a:endParaRPr lang="zh-CN" altLang="en-US" sz="2000"/>
          </a:p>
          <a:p>
            <a:pPr>
              <a:lnSpc>
                <a:spcPct val="150000"/>
              </a:lnSpc>
            </a:pPr>
            <a:r>
              <a:rPr lang="zh-CN" altLang="en-US"/>
              <a:t>④布雷斯悖论：移除网络中的边可以提高流量；基于自私行为下的疏散情景，需要应急人员引导人们选择其他路径</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04</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7241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解题思路与个人启发</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sym typeface="+mn-ea"/>
              </a:rPr>
              <a:t>Solution idea and personal inspiration.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a:p>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p:stCondLst>
                                            <p:cond delay="0"/>
                                          </p:stCondLst>
                                        </p:cTn>
                                        <p:tgtEl>
                                          <p:spTgt spid="188"/>
                                        </p:tgtEl>
                                        <p:attrNameLst>
                                          <p:attrName>ppt_x</p:attrName>
                                        </p:attrNameLst>
                                      </p:cBhvr>
                                      <p:tavLst>
                                        <p:tav tm="0" fmla="((floor(#ppt_x-0.5)+ceil(#ppt_x-0.5))*0.5+0.5)+(#ppt_x- ((floor(#ppt_x-0.5)+ceil(#ppt_x-0.5))*0.5+0.5))*$">
                                          <p:val>
                                            <p:fltVal val="0"/>
                                          </p:val>
                                        </p:tav>
                                        <p:tav tm="100000">
                                          <p:val>
                                            <p:fltVal val="1"/>
                                          </p:val>
                                        </p:tav>
                                      </p:tavLst>
                                    </p:anim>
                                    <p:anim calcmode="lin" valueType="num">
                                      <p:cBhvr>
                                        <p:cTn id="8" dur="500">
                                          <p:stCondLst>
                                            <p:cond delay="0"/>
                                          </p:stCondLst>
                                        </p:cTn>
                                        <p:tgtEl>
                                          <p:spTgt spid="188"/>
                                        </p:tgtEl>
                                        <p:attrNameLst>
                                          <p:attrName>ppt_y</p:attrName>
                                        </p:attrNameLst>
                                      </p:cBhvr>
                                      <p:tavLst>
                                        <p:tav tm="0" fmla="((floor(#ppt_y-0.5)+ceil(#ppt_y-0.5))*0.5+0.5)+(#ppt_y- ((floor(#ppt_y-0.5)+ceil(#ppt_y-0.5))*0.5+0.5))*$">
                                          <p:val>
                                            <p:fltVal val="0"/>
                                          </p:val>
                                        </p:tav>
                                        <p:tav tm="100000">
                                          <p:val>
                                            <p:fltVal val="1"/>
                                          </p:val>
                                        </p:tav>
                                      </p:tavLst>
                                    </p:anim>
                                  </p:childTnLst>
                                </p:cTn>
                              </p:par>
                              <p:par>
                                <p:cTn id="9" presetID="0"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p:stCondLst>
                                            <p:cond delay="0"/>
                                          </p:stCondLst>
                                        </p:cTn>
                                        <p:tgtEl>
                                          <p:spTgt spid="26"/>
                                        </p:tgtEl>
                                        <p:attrNameLst>
                                          <p:attrName>ppt_x</p:attrName>
                                        </p:attrNameLst>
                                      </p:cBhvr>
                                      <p:tavLst>
                                        <p:tav tm="0" fmla="((floor(#ppt_x-0.5)+ceil(#ppt_x-0.5))*0.5+0.5)+(#ppt_x- ((floor(#ppt_x-0.5)+ceil(#ppt_x-0.5))*0.5+0.5))*$">
                                          <p:val>
                                            <p:fltVal val="0"/>
                                          </p:val>
                                        </p:tav>
                                        <p:tav tm="100000">
                                          <p:val>
                                            <p:fltVal val="1"/>
                                          </p:val>
                                        </p:tav>
                                      </p:tavLst>
                                    </p:anim>
                                    <p:anim calcmode="lin" valueType="num">
                                      <p:cBhvr>
                                        <p:cTn id="12" dur="500">
                                          <p:stCondLst>
                                            <p:cond delay="0"/>
                                          </p:stCondLst>
                                        </p:cTn>
                                        <p:tgtEl>
                                          <p:spTgt spid="26"/>
                                        </p:tgtEl>
                                        <p:attrNameLst>
                                          <p:attrName>ppt_y</p:attrName>
                                        </p:attrNameLst>
                                      </p:cBhvr>
                                      <p:tavLst>
                                        <p:tav tm="0" fmla="((floor(#ppt_y-0.5)+ceil(#ppt_y-0.5))*0.5+0.5)+(#ppt_y- ((floor(#ppt_y-0.5)+ceil(#ppt_y-0.5))*0.5+0.5))*$">
                                          <p:val>
                                            <p:fltVal val="0"/>
                                          </p:val>
                                        </p:tav>
                                        <p:tav tm="100000">
                                          <p:val>
                                            <p:fltVal val="1"/>
                                          </p:val>
                                        </p:tav>
                                      </p:tavLst>
                                    </p:anim>
                                  </p:childTnLst>
                                </p:cTn>
                              </p:par>
                              <p:par>
                                <p:cTn id="13" presetID="0"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16"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childTnLst>
                                </p:cTn>
                              </p:par>
                              <p:par>
                                <p:cTn id="17" presetID="0"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p:stCondLst>
                                            <p:cond delay="0"/>
                                          </p:stCondLst>
                                        </p:cTn>
                                        <p:tgtEl>
                                          <p:spTgt spid="31"/>
                                        </p:tgtEl>
                                        <p:attrNameLst>
                                          <p:attrName>ppt_x</p:attrName>
                                        </p:attrNameLst>
                                      </p:cBhvr>
                                      <p:tavLst>
                                        <p:tav tm="0" fmla="((floor(#ppt_x-0.5)+ceil(#ppt_x-0.5))*0.5+0.5)+(#ppt_x- ((floor(#ppt_x-0.5)+ceil(#ppt_x-0.5))*0.5+0.5))*$">
                                          <p:val>
                                            <p:fltVal val="0"/>
                                          </p:val>
                                        </p:tav>
                                        <p:tav tm="100000">
                                          <p:val>
                                            <p:fltVal val="1"/>
                                          </p:val>
                                        </p:tav>
                                      </p:tavLst>
                                    </p:anim>
                                    <p:anim calcmode="lin" valueType="num">
                                      <p:cBhvr>
                                        <p:cTn id="20" dur="500">
                                          <p:stCondLst>
                                            <p:cond delay="0"/>
                                          </p:stCondLst>
                                        </p:cTn>
                                        <p:tgtEl>
                                          <p:spTgt spid="31"/>
                                        </p:tgtEl>
                                        <p:attrNameLst>
                                          <p:attrName>ppt_y</p:attrName>
                                        </p:attrNameLst>
                                      </p:cBhvr>
                                      <p:tavLst>
                                        <p:tav tm="0" fmla="((floor(#ppt_y-0.5)+ceil(#ppt_y-0.5))*0.5+0.5)+(#ppt_y- ((floor(#ppt_y-0.5)+ceil(#ppt_y-0.5))*0.5+0.5))*$">
                                          <p:val>
                                            <p:fltVal val="0"/>
                                          </p:val>
                                        </p:tav>
                                        <p:tav tm="100000">
                                          <p:val>
                                            <p:fltVal val="1"/>
                                          </p:val>
                                        </p:tav>
                                      </p:tavLst>
                                    </p:anim>
                                  </p:childTnLst>
                                </p:cTn>
                              </p:par>
                              <p:par>
                                <p:cTn id="21" presetID="0"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2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childTnLst>
                                </p:cTn>
                              </p:par>
                              <p:par>
                                <p:cTn id="25" presetID="10" presetClass="entr" presetSubtype="0" fill="hold" grpId="0" nodeType="withEffect">
                                  <p:stCondLst>
                                    <p:cond delay="0"/>
                                  </p:stCondLst>
                                  <p:iterate type="lt">
                                    <p:tmPct val="10000"/>
                                  </p:iterate>
                                  <p:childTnLst>
                                    <p:set>
                                      <p:cBhvr>
                                        <p:cTn id="26" dur="300" fill="hold">
                                          <p:stCondLst>
                                            <p:cond delay="0"/>
                                          </p:stCondLst>
                                        </p:cTn>
                                        <p:tgtEl>
                                          <p:spTgt spid="2"/>
                                        </p:tgtEl>
                                        <p:attrNameLst>
                                          <p:attrName>style.visibility</p:attrName>
                                        </p:attrNameLst>
                                      </p:cBhvr>
                                      <p:to>
                                        <p:strVal val="visible"/>
                                      </p:to>
                                    </p:set>
                                    <p:animEffect transition="in" filter="fade">
                                      <p:cBhvr>
                                        <p:cTn id="27" dur="300"/>
                                        <p:tgtEl>
                                          <p:spTgt spid="2"/>
                                        </p:tgtEl>
                                      </p:cBhvr>
                                    </p:animEffect>
                                    <p:anim calcmode="lin" valueType="num">
                                      <p:cBhvr>
                                        <p:cTn id="28" dur="60">
                                          <p:stCondLst>
                                            <p:cond delay="0"/>
                                          </p:stCondLst>
                                        </p:cTn>
                                        <p:tgtEl>
                                          <p:spTgt spid="2"/>
                                        </p:tgtEl>
                                        <p:attrNameLst>
                                          <p:attrName>ppt_x</p:attrName>
                                        </p:attrNameLst>
                                      </p:cBhvr>
                                      <p:tavLst>
                                        <p:tav tm="0" fmla="$">
                                          <p:val>
                                            <p:strVal val="#ppt_x"/>
                                          </p:val>
                                        </p:tav>
                                        <p:tav tm="100000" fmla="$">
                                          <p:val>
                                            <p:strVal val="#ppt_x+rand(ppt_w)-ppt_w/2"/>
                                          </p:val>
                                        </p:tav>
                                      </p:tavLst>
                                    </p:anim>
                                    <p:anim calcmode="lin" valueType="num">
                                      <p:cBhvr>
                                        <p:cTn id="29" dur="60">
                                          <p:stCondLst>
                                            <p:cond delay="0"/>
                                          </p:stCondLst>
                                        </p:cTn>
                                        <p:tgtEl>
                                          <p:spTgt spid="2"/>
                                        </p:tgtEl>
                                        <p:attrNameLst>
                                          <p:attrName>ppt_y</p:attrName>
                                        </p:attrNameLst>
                                      </p:cBhvr>
                                      <p:tavLst>
                                        <p:tav tm="0" fmla="$">
                                          <p:val>
                                            <p:strVal val="#ppt_y"/>
                                          </p:val>
                                        </p:tav>
                                        <p:tav tm="100000" fmla="$">
                                          <p:val>
                                            <p:strVal val="#ppt_y+rand(ppt_h)-ppt_h/2"/>
                                          </p:val>
                                        </p:tav>
                                      </p:tavLst>
                                    </p:anim>
                                    <p:animScale>
                                      <p:cBhvr>
                                        <p:cTn id="30" dur="100" accel="50000">
                                          <p:stCondLst>
                                            <p:cond delay="50"/>
                                          </p:stCondLst>
                                        </p:cTn>
                                        <p:tgtEl>
                                          <p:spTgt spid="2"/>
                                        </p:tgtEl>
                                      </p:cBhvr>
                                      <p:from x="100000" y="100000"/>
                                      <p:to x="250000" y="250000"/>
                                    </p:animScale>
                                    <p:animScale>
                                      <p:cBhvr>
                                        <p:cTn id="31" dur="150" accel="50000">
                                          <p:stCondLst>
                                            <p:cond delay="150"/>
                                          </p:stCondLst>
                                        </p:cTn>
                                        <p:tgtEl>
                                          <p:spTgt spid="2"/>
                                        </p:tgtEl>
                                      </p:cBhvr>
                                      <p:from x="100000" y="100000"/>
                                      <p:to x="150000" y="150000"/>
                                    </p:animScale>
                                    <p:anim calcmode="lin" valueType="num">
                                      <p:cBhvr>
                                        <p:cTn id="32" dur="60">
                                          <p:stCondLst>
                                            <p:cond delay="150"/>
                                          </p:stCondLst>
                                        </p:cTn>
                                        <p:tgtEl>
                                          <p:spTgt spid="2"/>
                                        </p:tgtEl>
                                        <p:attrNameLst>
                                          <p:attrName>ppt_x</p:attrName>
                                        </p:attrNameLst>
                                      </p:cBhvr>
                                      <p:tavLst>
                                        <p:tav tm="0" fmla="$">
                                          <p:val>
                                            <p:strVal val="#ppt_x"/>
                                          </p:val>
                                        </p:tav>
                                        <p:tav tm="100000" fmla="$">
                                          <p:val>
                                            <p:strVal val="#ppt_x+#ppt_w/2"/>
                                          </p:val>
                                        </p:tav>
                                      </p:tavLst>
                                    </p:anim>
                                    <p:anim calcmode="lin" valueType="num">
                                      <p:cBhvr>
                                        <p:cTn id="33" dur="60">
                                          <p:stCondLst>
                                            <p:cond delay="150"/>
                                          </p:stCondLst>
                                        </p:cTn>
                                        <p:tgtEl>
                                          <p:spTgt spid="2"/>
                                        </p:tgtEl>
                                        <p:attrNameLst>
                                          <p:attrName>ppt_y</p:attrName>
                                        </p:attrNameLst>
                                      </p:cBhvr>
                                      <p:tavLst>
                                        <p:tav tm="0" fmla="$">
                                          <p:val>
                                            <p:strVal val="#ppt_y"/>
                                          </p:val>
                                        </p:tav>
                                        <p:tav tm="100000" fmla="$">
                                          <p:val>
                                            <p:strVal val="#ppt_y+#ppt_h/3"/>
                                          </p:val>
                                        </p:tav>
                                      </p:tavLst>
                                    </p:anim>
                                  </p:childTnLst>
                                </p:cTn>
                              </p:par>
                              <p:par>
                                <p:cTn id="34" presetID="10" presetClass="entr" presetSubtype="0" fill="hold" grpId="0" nodeType="withEffect">
                                  <p:stCondLst>
                                    <p:cond delay="0"/>
                                  </p:stCondLst>
                                  <p:iterate type="lt">
                                    <p:tmPct val="10000"/>
                                  </p:iterate>
                                  <p:childTnLst>
                                    <p:set>
                                      <p:cBhvr>
                                        <p:cTn id="35" dur="300" fill="hold">
                                          <p:stCondLst>
                                            <p:cond delay="0"/>
                                          </p:stCondLst>
                                        </p:cTn>
                                        <p:tgtEl>
                                          <p:spTgt spid="18"/>
                                        </p:tgtEl>
                                        <p:attrNameLst>
                                          <p:attrName>style.visibility</p:attrName>
                                        </p:attrNameLst>
                                      </p:cBhvr>
                                      <p:to>
                                        <p:strVal val="visible"/>
                                      </p:to>
                                    </p:set>
                                    <p:animEffect transition="in" filter="fade">
                                      <p:cBhvr>
                                        <p:cTn id="36" dur="300"/>
                                        <p:tgtEl>
                                          <p:spTgt spid="18"/>
                                        </p:tgtEl>
                                      </p:cBhvr>
                                    </p:animEffect>
                                    <p:anim calcmode="lin" valueType="num">
                                      <p:cBhvr>
                                        <p:cTn id="37" dur="60">
                                          <p:stCondLst>
                                            <p:cond delay="0"/>
                                          </p:stCondLst>
                                        </p:cTn>
                                        <p:tgtEl>
                                          <p:spTgt spid="18"/>
                                        </p:tgtEl>
                                        <p:attrNameLst>
                                          <p:attrName>ppt_x</p:attrName>
                                        </p:attrNameLst>
                                      </p:cBhvr>
                                      <p:tavLst>
                                        <p:tav tm="0" fmla="$">
                                          <p:val>
                                            <p:strVal val="#ppt_x"/>
                                          </p:val>
                                        </p:tav>
                                        <p:tav tm="100000" fmla="$">
                                          <p:val>
                                            <p:strVal val="#ppt_x+rand(ppt_w)-ppt_w/2"/>
                                          </p:val>
                                        </p:tav>
                                      </p:tavLst>
                                    </p:anim>
                                    <p:anim calcmode="lin" valueType="num">
                                      <p:cBhvr>
                                        <p:cTn id="38" dur="60">
                                          <p:stCondLst>
                                            <p:cond delay="0"/>
                                          </p:stCondLst>
                                        </p:cTn>
                                        <p:tgtEl>
                                          <p:spTgt spid="18"/>
                                        </p:tgtEl>
                                        <p:attrNameLst>
                                          <p:attrName>ppt_y</p:attrName>
                                        </p:attrNameLst>
                                      </p:cBhvr>
                                      <p:tavLst>
                                        <p:tav tm="0" fmla="$">
                                          <p:val>
                                            <p:strVal val="#ppt_y"/>
                                          </p:val>
                                        </p:tav>
                                        <p:tav tm="100000" fmla="$">
                                          <p:val>
                                            <p:strVal val="#ppt_y+rand(ppt_h)-ppt_h/2"/>
                                          </p:val>
                                        </p:tav>
                                      </p:tavLst>
                                    </p:anim>
                                    <p:animScale>
                                      <p:cBhvr>
                                        <p:cTn id="39" dur="100" accel="50000">
                                          <p:stCondLst>
                                            <p:cond delay="50"/>
                                          </p:stCondLst>
                                        </p:cTn>
                                        <p:tgtEl>
                                          <p:spTgt spid="18"/>
                                        </p:tgtEl>
                                      </p:cBhvr>
                                      <p:from x="100000" y="100000"/>
                                      <p:to x="250000" y="250000"/>
                                    </p:animScale>
                                    <p:animScale>
                                      <p:cBhvr>
                                        <p:cTn id="40" dur="150" accel="50000">
                                          <p:stCondLst>
                                            <p:cond delay="150"/>
                                          </p:stCondLst>
                                        </p:cTn>
                                        <p:tgtEl>
                                          <p:spTgt spid="18"/>
                                        </p:tgtEl>
                                      </p:cBhvr>
                                      <p:from x="100000" y="100000"/>
                                      <p:to x="150000" y="150000"/>
                                    </p:animScale>
                                    <p:anim calcmode="lin" valueType="num">
                                      <p:cBhvr>
                                        <p:cTn id="41" dur="60">
                                          <p:stCondLst>
                                            <p:cond delay="150"/>
                                          </p:stCondLst>
                                        </p:cTn>
                                        <p:tgtEl>
                                          <p:spTgt spid="18"/>
                                        </p:tgtEl>
                                        <p:attrNameLst>
                                          <p:attrName>ppt_x</p:attrName>
                                        </p:attrNameLst>
                                      </p:cBhvr>
                                      <p:tavLst>
                                        <p:tav tm="0" fmla="$">
                                          <p:val>
                                            <p:strVal val="#ppt_x"/>
                                          </p:val>
                                        </p:tav>
                                        <p:tav tm="100000" fmla="$">
                                          <p:val>
                                            <p:strVal val="#ppt_x+#ppt_w/2"/>
                                          </p:val>
                                        </p:tav>
                                      </p:tavLst>
                                    </p:anim>
                                    <p:anim calcmode="lin" valueType="num">
                                      <p:cBhvr>
                                        <p:cTn id="42" dur="60">
                                          <p:stCondLst>
                                            <p:cond delay="150"/>
                                          </p:stCondLst>
                                        </p:cTn>
                                        <p:tgtEl>
                                          <p:spTgt spid="18"/>
                                        </p:tgtEl>
                                        <p:attrNameLst>
                                          <p:attrName>ppt_y</p:attrName>
                                        </p:attrNameLst>
                                      </p:cBhvr>
                                      <p:tavLst>
                                        <p:tav tm="0" fmla="$">
                                          <p:val>
                                            <p:strVal val="#ppt_y"/>
                                          </p:val>
                                        </p:tav>
                                        <p:tav tm="100000" fmla="$">
                                          <p:val>
                                            <p:strVal val="#ppt_y+#ppt_h/3"/>
                                          </p:val>
                                        </p:tav>
                                      </p:tavLst>
                                    </p:anim>
                                  </p:childTnLst>
                                </p:cTn>
                              </p:par>
                              <p:par>
                                <p:cTn id="43" presetID="10" presetClass="entr" presetSubtype="0" fill="hold" grpId="0" nodeType="withEffect">
                                  <p:stCondLst>
                                    <p:cond delay="0"/>
                                  </p:stCondLst>
                                  <p:iterate type="lt">
                                    <p:tmPct val="10000"/>
                                  </p:iterate>
                                  <p:childTnLst>
                                    <p:set>
                                      <p:cBhvr>
                                        <p:cTn id="44" dur="300" fill="hold">
                                          <p:stCondLst>
                                            <p:cond delay="0"/>
                                          </p:stCondLst>
                                        </p:cTn>
                                        <p:tgtEl>
                                          <p:spTgt spid="19"/>
                                        </p:tgtEl>
                                        <p:attrNameLst>
                                          <p:attrName>style.visibility</p:attrName>
                                        </p:attrNameLst>
                                      </p:cBhvr>
                                      <p:to>
                                        <p:strVal val="visible"/>
                                      </p:to>
                                    </p:set>
                                    <p:animEffect transition="in" filter="fade">
                                      <p:cBhvr>
                                        <p:cTn id="45" dur="300"/>
                                        <p:tgtEl>
                                          <p:spTgt spid="19"/>
                                        </p:tgtEl>
                                      </p:cBhvr>
                                    </p:animEffect>
                                    <p:anim calcmode="lin" valueType="num">
                                      <p:cBhvr>
                                        <p:cTn id="46" dur="60">
                                          <p:stCondLst>
                                            <p:cond delay="0"/>
                                          </p:stCondLst>
                                        </p:cTn>
                                        <p:tgtEl>
                                          <p:spTgt spid="19"/>
                                        </p:tgtEl>
                                        <p:attrNameLst>
                                          <p:attrName>ppt_x</p:attrName>
                                        </p:attrNameLst>
                                      </p:cBhvr>
                                      <p:tavLst>
                                        <p:tav tm="0" fmla="$">
                                          <p:val>
                                            <p:strVal val="#ppt_x"/>
                                          </p:val>
                                        </p:tav>
                                        <p:tav tm="100000" fmla="$">
                                          <p:val>
                                            <p:strVal val="#ppt_x+rand(ppt_w)-ppt_w/2"/>
                                          </p:val>
                                        </p:tav>
                                      </p:tavLst>
                                    </p:anim>
                                    <p:anim calcmode="lin" valueType="num">
                                      <p:cBhvr>
                                        <p:cTn id="47" dur="60">
                                          <p:stCondLst>
                                            <p:cond delay="0"/>
                                          </p:stCondLst>
                                        </p:cTn>
                                        <p:tgtEl>
                                          <p:spTgt spid="19"/>
                                        </p:tgtEl>
                                        <p:attrNameLst>
                                          <p:attrName>ppt_y</p:attrName>
                                        </p:attrNameLst>
                                      </p:cBhvr>
                                      <p:tavLst>
                                        <p:tav tm="0" fmla="$">
                                          <p:val>
                                            <p:strVal val="#ppt_y"/>
                                          </p:val>
                                        </p:tav>
                                        <p:tav tm="100000" fmla="$">
                                          <p:val>
                                            <p:strVal val="#ppt_y+rand(ppt_h)-ppt_h/2"/>
                                          </p:val>
                                        </p:tav>
                                      </p:tavLst>
                                    </p:anim>
                                    <p:animScale>
                                      <p:cBhvr>
                                        <p:cTn id="48" dur="100" accel="50000">
                                          <p:stCondLst>
                                            <p:cond delay="50"/>
                                          </p:stCondLst>
                                        </p:cTn>
                                        <p:tgtEl>
                                          <p:spTgt spid="19"/>
                                        </p:tgtEl>
                                      </p:cBhvr>
                                      <p:from x="100000" y="100000"/>
                                      <p:to x="250000" y="250000"/>
                                    </p:animScale>
                                    <p:animScale>
                                      <p:cBhvr>
                                        <p:cTn id="49" dur="150" accel="50000">
                                          <p:stCondLst>
                                            <p:cond delay="150"/>
                                          </p:stCondLst>
                                        </p:cTn>
                                        <p:tgtEl>
                                          <p:spTgt spid="19"/>
                                        </p:tgtEl>
                                      </p:cBhvr>
                                      <p:from x="100000" y="100000"/>
                                      <p:to x="150000" y="150000"/>
                                    </p:animScale>
                                    <p:anim calcmode="lin" valueType="num">
                                      <p:cBhvr>
                                        <p:cTn id="50" dur="60">
                                          <p:stCondLst>
                                            <p:cond delay="150"/>
                                          </p:stCondLst>
                                        </p:cTn>
                                        <p:tgtEl>
                                          <p:spTgt spid="19"/>
                                        </p:tgtEl>
                                        <p:attrNameLst>
                                          <p:attrName>ppt_x</p:attrName>
                                        </p:attrNameLst>
                                      </p:cBhvr>
                                      <p:tavLst>
                                        <p:tav tm="0" fmla="$">
                                          <p:val>
                                            <p:strVal val="#ppt_x"/>
                                          </p:val>
                                        </p:tav>
                                        <p:tav tm="100000" fmla="$">
                                          <p:val>
                                            <p:strVal val="#ppt_x+#ppt_w/2"/>
                                          </p:val>
                                        </p:tav>
                                      </p:tavLst>
                                    </p:anim>
                                    <p:anim calcmode="lin" valueType="num">
                                      <p:cBhvr>
                                        <p:cTn id="51" dur="60">
                                          <p:stCondLst>
                                            <p:cond delay="150"/>
                                          </p:stCondLst>
                                        </p:cTn>
                                        <p:tgtEl>
                                          <p:spTgt spid="19"/>
                                        </p:tgtEl>
                                        <p:attrNameLst>
                                          <p:attrName>ppt_y</p:attrName>
                                        </p:attrNameLst>
                                      </p:cBhvr>
                                      <p:tavLst>
                                        <p:tav tm="0" fmla="$">
                                          <p:val>
                                            <p:strVal val="#ppt_y"/>
                                          </p:val>
                                        </p:tav>
                                        <p:tav tm="100000" fmla="$">
                                          <p:val>
                                            <p:strVal val="#ppt_y+#ppt_h/3"/>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animBg="1"/>
      <p:bldP spid="26" grpId="0" animBg="1"/>
      <p:bldP spid="28" grpId="0" animBg="1"/>
      <p:bldP spid="9" grpId="0" animBg="1"/>
      <p:bldP spid="2" grpId="0"/>
      <p:bldP spid="18"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solidFill>
                  <a:schemeClr val="accent1"/>
                </a:solidFill>
                <a:latin typeface="微软雅黑" panose="020B0503020204020204" charset="-122"/>
                <a:ea typeface="微软雅黑" panose="020B0503020204020204" charset="-122"/>
                <a:sym typeface="+mn-ea"/>
              </a:rPr>
              <a:t>解题思路</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1319737" y="1985613"/>
            <a:ext cx="8512313" cy="3615055"/>
          </a:xfrm>
          <a:prstGeom prst="rect">
            <a:avLst/>
          </a:prstGeom>
          <a:noFill/>
        </p:spPr>
        <p:txBody>
          <a:bodyPr wrap="square" rtlCol="0">
            <a:noAutofit/>
          </a:bodyPr>
          <a:lstStyle/>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反复读题，提取关键要点。</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确定正确的思考角度，减少工作量。</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FontTx/>
              <a:buAutoNum type="arabicPeriod"/>
              <a:defRPr/>
            </a:pPr>
            <a:r>
              <a:rPr lang="zh-CN" altLang="en-US" sz="2400" kern="0" dirty="0">
                <a:latin typeface="微软雅黑" panose="020B0503020204020204" charset="-122"/>
                <a:ea typeface="微软雅黑" panose="020B0503020204020204" charset="-122"/>
                <a:sym typeface="+mn-ea"/>
              </a:rPr>
              <a:t>确定建模个体及个体行为逻辑。</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由简入繁，建立基础假设，得出基本框架。</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进行深度优化，多用、善用模型。</a:t>
            </a:r>
            <a:endParaRPr lang="en-US" altLang="zh-CN" sz="2400" kern="0" dirty="0">
              <a:latin typeface="微软雅黑" panose="020B0503020204020204" charset="-122"/>
              <a:ea typeface="微软雅黑" panose="020B0503020204020204" charset="-122"/>
              <a:sym typeface="+mn-ea"/>
            </a:endParaRPr>
          </a:p>
          <a:p>
            <a:pPr marL="457200" indent="-457200">
              <a:lnSpc>
                <a:spcPct val="130000"/>
              </a:lnSpc>
              <a:spcBef>
                <a:spcPts val="300"/>
              </a:spcBef>
              <a:spcAft>
                <a:spcPts val="300"/>
              </a:spcAft>
              <a:buAutoNum type="arabicPeriod"/>
              <a:defRPr/>
            </a:pPr>
            <a:r>
              <a:rPr lang="zh-CN" altLang="en-US" sz="2400" kern="0" dirty="0">
                <a:latin typeface="微软雅黑" panose="020B0503020204020204" charset="-122"/>
                <a:ea typeface="微软雅黑" panose="020B0503020204020204" charset="-122"/>
                <a:sym typeface="+mn-ea"/>
              </a:rPr>
              <a:t>灵敏度分析。</a:t>
            </a:r>
            <a:endParaRPr lang="en-US" altLang="zh-CN" sz="24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p:cNvSpPr txBox="1"/>
          <p:nvPr/>
        </p:nvSpPr>
        <p:spPr>
          <a:xfrm>
            <a:off x="723900" y="1459230"/>
            <a:ext cx="1282700" cy="646430"/>
          </a:xfrm>
          <a:prstGeom prst="rect">
            <a:avLst/>
          </a:prstGeom>
          <a:noFill/>
        </p:spPr>
        <p:txBody>
          <a:bodyPr wrap="square" lIns="0" tIns="0" rIns="0" bIns="0" rtlCol="0" anchor="b">
            <a:noAutofit/>
          </a:bodyPr>
          <a:lstStyle/>
          <a:p>
            <a:pPr>
              <a:lnSpc>
                <a:spcPct val="90000"/>
              </a:lnSpc>
            </a:pPr>
            <a:r>
              <a:rPr lang="zh-CN" altLang="en-US" sz="4800" b="1" dirty="0">
                <a:solidFill>
                  <a:schemeClr val="accent1"/>
                </a:solidFill>
                <a:latin typeface="微软雅黑" panose="020B0503020204020204" charset="-122"/>
                <a:ea typeface="微软雅黑" panose="020B0503020204020204" charset="-122"/>
              </a:rPr>
              <a:t>目录</a:t>
            </a:r>
            <a:endParaRPr lang="zh-CN" altLang="en-US" sz="4800" b="1" dirty="0">
              <a:solidFill>
                <a:schemeClr val="accent1"/>
              </a:solidFill>
              <a:latin typeface="微软雅黑" panose="020B0503020204020204" charset="-122"/>
              <a:ea typeface="微软雅黑" panose="020B0503020204020204" charset="-122"/>
            </a:endParaRPr>
          </a:p>
        </p:txBody>
      </p:sp>
      <p:sp>
        <p:nvSpPr>
          <p:cNvPr id="5" name="TextBox 4"/>
          <p:cNvSpPr txBox="1"/>
          <p:nvPr>
            <p:custDataLst>
              <p:tags r:id="rId1"/>
            </p:custDataLst>
          </p:nvPr>
        </p:nvSpPr>
        <p:spPr>
          <a:xfrm>
            <a:off x="723900" y="1193578"/>
            <a:ext cx="1253887" cy="160257"/>
          </a:xfrm>
          <a:prstGeom prst="rect">
            <a:avLst/>
          </a:prstGeom>
          <a:noFill/>
        </p:spPr>
        <p:txBody>
          <a:bodyPr wrap="square" lIns="0" tIns="0" rIns="0" bIns="0" rtlCol="0">
            <a:noAutofit/>
          </a:bodyPr>
          <a:lstStyle/>
          <a:p>
            <a:r>
              <a:rPr lang="en-US" sz="1100" dirty="0">
                <a:solidFill>
                  <a:schemeClr val="accent1"/>
                </a:solidFill>
                <a:latin typeface="微软雅黑" panose="020B0503020204020204" charset="-122"/>
                <a:ea typeface="微软雅黑" panose="020B0503020204020204" charset="-122"/>
              </a:rPr>
              <a:t>---------&gt;</a:t>
            </a:r>
            <a:endParaRPr lang="en-US" sz="1100" dirty="0">
              <a:solidFill>
                <a:schemeClr val="accent1"/>
              </a:solidFill>
              <a:latin typeface="微软雅黑" panose="020B0503020204020204" charset="-122"/>
              <a:ea typeface="微软雅黑" panose="020B0503020204020204" charset="-122"/>
            </a:endParaRPr>
          </a:p>
        </p:txBody>
      </p:sp>
      <p:grpSp>
        <p:nvGrpSpPr>
          <p:cNvPr id="4" name="目录1"/>
          <p:cNvGrpSpPr/>
          <p:nvPr/>
        </p:nvGrpSpPr>
        <p:grpSpPr>
          <a:xfrm>
            <a:off x="2454275" y="2105660"/>
            <a:ext cx="7882890" cy="476250"/>
            <a:chOff x="3865" y="2880"/>
            <a:chExt cx="12414" cy="750"/>
          </a:xfrm>
        </p:grpSpPr>
        <p:sp>
          <p:nvSpPr>
            <p:cNvPr id="10" name="TextBox 9"/>
            <p:cNvSpPr txBox="1"/>
            <p:nvPr>
              <p:custDataLst>
                <p:tags r:id="rId2"/>
              </p:custDataLst>
            </p:nvPr>
          </p:nvSpPr>
          <p:spPr>
            <a:xfrm>
              <a:off x="4454" y="2880"/>
              <a:ext cx="11825" cy="750"/>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问题</a:t>
              </a:r>
              <a:r>
                <a:rPr lang="en-US" sz="3200" b="1" dirty="0">
                  <a:solidFill>
                    <a:schemeClr val="accent1"/>
                  </a:solidFill>
                  <a:latin typeface="微软雅黑" panose="020B0503020204020204" charset="-122"/>
                  <a:ea typeface="微软雅黑" panose="020B0503020204020204" charset="-122"/>
                </a:rPr>
                <a:t>介绍</a:t>
              </a:r>
              <a:endParaRPr lang="en-US" sz="3200" b="1" dirty="0">
                <a:solidFill>
                  <a:schemeClr val="accent1"/>
                </a:solidFill>
                <a:latin typeface="微软雅黑" panose="020B0503020204020204" charset="-122"/>
                <a:ea typeface="微软雅黑" panose="020B0503020204020204" charset="-122"/>
              </a:endParaRPr>
            </a:p>
          </p:txBody>
        </p:sp>
        <p:grpSp>
          <p:nvGrpSpPr>
            <p:cNvPr id="18" name="Group 17"/>
            <p:cNvGrpSpPr/>
            <p:nvPr/>
          </p:nvGrpSpPr>
          <p:grpSpPr>
            <a:xfrm>
              <a:off x="3865" y="3097"/>
              <a:ext cx="427" cy="298"/>
              <a:chOff x="6542395" y="1327230"/>
              <a:chExt cx="436504" cy="304529"/>
            </a:xfrm>
          </p:grpSpPr>
          <p:sp>
            <p:nvSpPr>
              <p:cNvPr id="19" name="Freeform 18"/>
              <p:cNvSpPr/>
              <p:nvPr>
                <p:custDataLst>
                  <p:tags r:id="rId3"/>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0" name="Freeform 19"/>
              <p:cNvSpPr/>
              <p:nvPr>
                <p:custDataLst>
                  <p:tags r:id="rId4"/>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dirty="0">
                  <a:solidFill>
                    <a:schemeClr val="lt1"/>
                  </a:solidFill>
                  <a:latin typeface="微软雅黑" panose="020B0503020204020204" charset="-122"/>
                  <a:ea typeface="微软雅黑" panose="020B0503020204020204" charset="-122"/>
                </a:endParaRPr>
              </a:p>
            </p:txBody>
          </p:sp>
        </p:grpSp>
      </p:grpSp>
      <p:sp>
        <p:nvSpPr>
          <p:cNvPr id="27" name="!!平滑1"/>
          <p:cNvSpPr/>
          <p:nvPr>
            <p:custDataLst>
              <p:tags r:id="rId5"/>
            </p:custDataLst>
          </p:nvPr>
        </p:nvSpPr>
        <p:spPr>
          <a:xfrm>
            <a:off x="723900" y="1002145"/>
            <a:ext cx="530352" cy="1143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lt1"/>
              </a:solidFill>
              <a:latin typeface="微软雅黑" panose="020B0503020204020204" charset="-122"/>
              <a:ea typeface="微软雅黑" panose="020B0503020204020204" charset="-122"/>
            </a:endParaRPr>
          </a:p>
        </p:txBody>
      </p:sp>
      <p:sp>
        <p:nvSpPr>
          <p:cNvPr id="28" name="!!平滑2"/>
          <p:cNvSpPr/>
          <p:nvPr>
            <p:custDataLst>
              <p:tags r:id="rId6"/>
            </p:custDataLst>
          </p:nvPr>
        </p:nvSpPr>
        <p:spPr>
          <a:xfrm rot="10800000" flipH="1">
            <a:off x="1459945" y="0"/>
            <a:ext cx="2812176" cy="1743965"/>
          </a:xfrm>
          <a:custGeom>
            <a:avLst/>
            <a:gdLst>
              <a:gd name="connsiteX0" fmla="*/ 4436793 w 4436793"/>
              <a:gd name="connsiteY0" fmla="*/ 0 h 2751468"/>
              <a:gd name="connsiteX1" fmla="*/ 3958811 w 4436793"/>
              <a:gd name="connsiteY1" fmla="*/ 0 h 2751468"/>
              <a:gd name="connsiteX2" fmla="*/ 3911635 w 4436793"/>
              <a:gd name="connsiteY2" fmla="*/ 0 h 2751468"/>
              <a:gd name="connsiteX3" fmla="*/ 3658582 w 4436793"/>
              <a:gd name="connsiteY3" fmla="*/ 0 h 2751468"/>
              <a:gd name="connsiteX4" fmla="*/ 3433653 w 4436793"/>
              <a:gd name="connsiteY4" fmla="*/ 0 h 2751468"/>
              <a:gd name="connsiteX5" fmla="*/ 3180600 w 4436793"/>
              <a:gd name="connsiteY5" fmla="*/ 0 h 2751468"/>
              <a:gd name="connsiteX6" fmla="*/ 3133424 w 4436793"/>
              <a:gd name="connsiteY6" fmla="*/ 0 h 2751468"/>
              <a:gd name="connsiteX7" fmla="*/ 2655442 w 4436793"/>
              <a:gd name="connsiteY7" fmla="*/ 0 h 2751468"/>
              <a:gd name="connsiteX8" fmla="*/ 0 w 4436793"/>
              <a:gd name="connsiteY8" fmla="*/ 2751468 h 2751468"/>
              <a:gd name="connsiteX9" fmla="*/ 477982 w 4436793"/>
              <a:gd name="connsiteY9" fmla="*/ 2751468 h 2751468"/>
              <a:gd name="connsiteX10" fmla="*/ 525158 w 4436793"/>
              <a:gd name="connsiteY10" fmla="*/ 2751468 h 2751468"/>
              <a:gd name="connsiteX11" fmla="*/ 778211 w 4436793"/>
              <a:gd name="connsiteY11" fmla="*/ 2751468 h 2751468"/>
              <a:gd name="connsiteX12" fmla="*/ 1003140 w 4436793"/>
              <a:gd name="connsiteY12" fmla="*/ 2751468 h 2751468"/>
              <a:gd name="connsiteX13" fmla="*/ 1256193 w 4436793"/>
              <a:gd name="connsiteY13" fmla="*/ 2751468 h 2751468"/>
              <a:gd name="connsiteX14" fmla="*/ 1303369 w 4436793"/>
              <a:gd name="connsiteY14" fmla="*/ 2751468 h 2751468"/>
              <a:gd name="connsiteX15" fmla="*/ 1781351 w 4436793"/>
              <a:gd name="connsiteY15" fmla="*/ 2751468 h 275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6793" h="2751468">
                <a:moveTo>
                  <a:pt x="4436793" y="0"/>
                </a:moveTo>
                <a:lnTo>
                  <a:pt x="3958811" y="0"/>
                </a:lnTo>
                <a:lnTo>
                  <a:pt x="3911635" y="0"/>
                </a:lnTo>
                <a:lnTo>
                  <a:pt x="3658582" y="0"/>
                </a:lnTo>
                <a:lnTo>
                  <a:pt x="3433653" y="0"/>
                </a:lnTo>
                <a:lnTo>
                  <a:pt x="3180600" y="0"/>
                </a:lnTo>
                <a:lnTo>
                  <a:pt x="3133424" y="0"/>
                </a:lnTo>
                <a:lnTo>
                  <a:pt x="2655442" y="0"/>
                </a:lnTo>
                <a:lnTo>
                  <a:pt x="0" y="2751468"/>
                </a:lnTo>
                <a:lnTo>
                  <a:pt x="477982" y="2751468"/>
                </a:lnTo>
                <a:lnTo>
                  <a:pt x="525158" y="2751468"/>
                </a:lnTo>
                <a:lnTo>
                  <a:pt x="778211" y="2751468"/>
                </a:lnTo>
                <a:lnTo>
                  <a:pt x="1003140" y="2751468"/>
                </a:lnTo>
                <a:lnTo>
                  <a:pt x="1256193" y="2751468"/>
                </a:lnTo>
                <a:lnTo>
                  <a:pt x="1303369" y="2751468"/>
                </a:lnTo>
                <a:lnTo>
                  <a:pt x="1781351" y="2751468"/>
                </a:lnTo>
                <a:close/>
              </a:path>
            </a:pathLst>
          </a:custGeom>
          <a:gradFill>
            <a:gsLst>
              <a:gs pos="20000">
                <a:srgbClr val="FFFFFF">
                  <a:alpha val="0"/>
                </a:srgbClr>
              </a:gs>
              <a:gs pos="100000">
                <a:srgbClr val="FFFFFF">
                  <a:alpha val="10000"/>
                </a:srgbClr>
              </a:gs>
            </a:gsLst>
            <a:lin ang="534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solidFill>
                <a:schemeClr val="lt1"/>
              </a:solidFill>
              <a:latin typeface="微软雅黑" panose="020B0503020204020204" charset="-122"/>
              <a:ea typeface="微软雅黑" panose="020B0503020204020204" charset="-122"/>
              <a:sym typeface="+mn-ea"/>
            </a:endParaRPr>
          </a:p>
        </p:txBody>
      </p:sp>
      <p:grpSp>
        <p:nvGrpSpPr>
          <p:cNvPr id="8" name="目录3"/>
          <p:cNvGrpSpPr/>
          <p:nvPr/>
        </p:nvGrpSpPr>
        <p:grpSpPr>
          <a:xfrm>
            <a:off x="2455545" y="3611880"/>
            <a:ext cx="7882890" cy="487680"/>
            <a:chOff x="3865" y="4878"/>
            <a:chExt cx="12414" cy="768"/>
          </a:xfrm>
        </p:grpSpPr>
        <p:sp>
          <p:nvSpPr>
            <p:cNvPr id="16" name="TextBox 15"/>
            <p:cNvSpPr txBox="1"/>
            <p:nvPr>
              <p:custDataLst>
                <p:tags r:id="rId7"/>
              </p:custDataLst>
            </p:nvPr>
          </p:nvSpPr>
          <p:spPr>
            <a:xfrm>
              <a:off x="4454" y="4878"/>
              <a:ext cx="11825" cy="768"/>
            </a:xfrm>
            <a:prstGeom prst="rect">
              <a:avLst/>
            </a:prstGeom>
            <a:noFill/>
          </p:spPr>
          <p:txBody>
            <a:bodyPr wrap="square" lIns="71755" tIns="36195" rIns="71755" bIns="36195" rtlCol="0" anchor="ctr" anchorCtr="0">
              <a:noAutofit/>
            </a:bodyPr>
            <a:lstStyle/>
            <a:p>
              <a:r>
                <a:rPr lang="zh-CN" altLang="en-US" sz="3200" b="1" dirty="0">
                  <a:solidFill>
                    <a:schemeClr val="accent1"/>
                  </a:solidFill>
                  <a:latin typeface="微软雅黑" panose="020B0503020204020204" charset="-122"/>
                  <a:ea typeface="微软雅黑" panose="020B0503020204020204" charset="-122"/>
                </a:rPr>
                <a:t>论文关键建模方法</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4" name="Group 23"/>
            <p:cNvGrpSpPr/>
            <p:nvPr/>
          </p:nvGrpSpPr>
          <p:grpSpPr>
            <a:xfrm>
              <a:off x="3865" y="5113"/>
              <a:ext cx="427" cy="298"/>
              <a:chOff x="6542395" y="1327230"/>
              <a:chExt cx="436504" cy="304529"/>
            </a:xfrm>
          </p:grpSpPr>
          <p:sp>
            <p:nvSpPr>
              <p:cNvPr id="25" name="Freeform 24"/>
              <p:cNvSpPr/>
              <p:nvPr>
                <p:custDataLst>
                  <p:tags r:id="rId8"/>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26" name="Freeform 25"/>
              <p:cNvSpPr/>
              <p:nvPr>
                <p:custDataLst>
                  <p:tags r:id="rId9"/>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9" name="目录4"/>
          <p:cNvGrpSpPr/>
          <p:nvPr/>
        </p:nvGrpSpPr>
        <p:grpSpPr>
          <a:xfrm>
            <a:off x="2454910" y="2834005"/>
            <a:ext cx="7882890" cy="525780"/>
            <a:chOff x="3865" y="5856"/>
            <a:chExt cx="12414" cy="828"/>
          </a:xfrm>
        </p:grpSpPr>
        <p:sp>
          <p:nvSpPr>
            <p:cNvPr id="2" name="TextBox 15"/>
            <p:cNvSpPr txBox="1"/>
            <p:nvPr>
              <p:custDataLst>
                <p:tags r:id="rId10"/>
              </p:custDataLst>
            </p:nvPr>
          </p:nvSpPr>
          <p:spPr>
            <a:xfrm>
              <a:off x="4454" y="5856"/>
              <a:ext cx="11825" cy="82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sym typeface="+mn-ea"/>
                </a:rPr>
                <a:t>论文建模层次与优势</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29" name="Group 23"/>
            <p:cNvGrpSpPr/>
            <p:nvPr/>
          </p:nvGrpSpPr>
          <p:grpSpPr>
            <a:xfrm>
              <a:off x="3865" y="6121"/>
              <a:ext cx="427" cy="298"/>
              <a:chOff x="6542395" y="1327230"/>
              <a:chExt cx="436504" cy="304529"/>
            </a:xfrm>
          </p:grpSpPr>
          <p:sp>
            <p:nvSpPr>
              <p:cNvPr id="30" name="Freeform 24"/>
              <p:cNvSpPr/>
              <p:nvPr>
                <p:custDataLst>
                  <p:tags r:id="rId11"/>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1" name="Freeform 25"/>
              <p:cNvSpPr/>
              <p:nvPr>
                <p:custDataLst>
                  <p:tags r:id="rId12"/>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grpSp>
        <p:nvGrpSpPr>
          <p:cNvPr id="11" name="目录5"/>
          <p:cNvGrpSpPr/>
          <p:nvPr/>
        </p:nvGrpSpPr>
        <p:grpSpPr>
          <a:xfrm>
            <a:off x="2455545" y="4351655"/>
            <a:ext cx="7882890" cy="487680"/>
            <a:chOff x="3865" y="6894"/>
            <a:chExt cx="12414" cy="768"/>
          </a:xfrm>
        </p:grpSpPr>
        <p:sp>
          <p:nvSpPr>
            <p:cNvPr id="32" name="TextBox 15"/>
            <p:cNvSpPr txBox="1"/>
            <p:nvPr>
              <p:custDataLst>
                <p:tags r:id="rId13"/>
              </p:custDataLst>
            </p:nvPr>
          </p:nvSpPr>
          <p:spPr>
            <a:xfrm>
              <a:off x="4455" y="6894"/>
              <a:ext cx="11824" cy="768"/>
            </a:xfrm>
            <a:prstGeom prst="rect">
              <a:avLst/>
            </a:prstGeom>
            <a:noFill/>
          </p:spPr>
          <p:txBody>
            <a:bodyPr wrap="square" lIns="71755" tIns="36195" rIns="71755" bIns="36195" rtlCol="0" anchor="ctr" anchorCtr="0">
              <a:noAutofit/>
            </a:bodyPr>
            <a:lstStyle/>
            <a:p>
              <a:pPr indent="0" fontAlgn="auto">
                <a:lnSpc>
                  <a:spcPct val="100000"/>
                </a:lnSpc>
              </a:pPr>
              <a:r>
                <a:rPr lang="zh-CN" altLang="en-US" sz="3200" b="1" dirty="0">
                  <a:solidFill>
                    <a:schemeClr val="accent1"/>
                  </a:solidFill>
                  <a:latin typeface="微软雅黑" panose="020B0503020204020204" charset="-122"/>
                  <a:ea typeface="微软雅黑" panose="020B0503020204020204" charset="-122"/>
                </a:rPr>
                <a:t>解题思路与个人启发</a:t>
              </a:r>
              <a:endParaRPr lang="zh-CN" altLang="en-US" sz="3200" b="1" dirty="0">
                <a:solidFill>
                  <a:schemeClr val="accent1"/>
                </a:solidFill>
                <a:latin typeface="微软雅黑" panose="020B0503020204020204" charset="-122"/>
                <a:ea typeface="微软雅黑" panose="020B0503020204020204" charset="-122"/>
              </a:endParaRPr>
            </a:p>
          </p:txBody>
        </p:sp>
        <p:grpSp>
          <p:nvGrpSpPr>
            <p:cNvPr id="34" name="Group 23"/>
            <p:cNvGrpSpPr/>
            <p:nvPr/>
          </p:nvGrpSpPr>
          <p:grpSpPr>
            <a:xfrm>
              <a:off x="3865" y="7129"/>
              <a:ext cx="427" cy="298"/>
              <a:chOff x="6542395" y="1327230"/>
              <a:chExt cx="436504" cy="304529"/>
            </a:xfrm>
          </p:grpSpPr>
          <p:sp>
            <p:nvSpPr>
              <p:cNvPr id="35" name="Freeform 24"/>
              <p:cNvSpPr/>
              <p:nvPr>
                <p:custDataLst>
                  <p:tags r:id="rId14"/>
                </p:custDataLst>
              </p:nvPr>
            </p:nvSpPr>
            <p:spPr>
              <a:xfrm>
                <a:off x="6674370"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sp>
            <p:nvSpPr>
              <p:cNvPr id="36" name="Freeform 25"/>
              <p:cNvSpPr/>
              <p:nvPr>
                <p:custDataLst>
                  <p:tags r:id="rId15"/>
                </p:custDataLst>
              </p:nvPr>
            </p:nvSpPr>
            <p:spPr>
              <a:xfrm>
                <a:off x="6542395" y="1327230"/>
                <a:ext cx="304529" cy="304529"/>
              </a:xfrm>
              <a:custGeom>
                <a:avLst/>
                <a:gdLst>
                  <a:gd name="connsiteX0" fmla="*/ 1428547 w 2857092"/>
                  <a:gd name="connsiteY0" fmla="*/ 541531 h 2857094"/>
                  <a:gd name="connsiteX1" fmla="*/ 541532 w 2857092"/>
                  <a:gd name="connsiteY1" fmla="*/ 1428546 h 2857094"/>
                  <a:gd name="connsiteX2" fmla="*/ 1428547 w 2857092"/>
                  <a:gd name="connsiteY2" fmla="*/ 2315561 h 2857094"/>
                  <a:gd name="connsiteX3" fmla="*/ 2315562 w 2857092"/>
                  <a:gd name="connsiteY3" fmla="*/ 1428546 h 2857094"/>
                  <a:gd name="connsiteX4" fmla="*/ 1428547 w 2857092"/>
                  <a:gd name="connsiteY4" fmla="*/ 541531 h 2857094"/>
                  <a:gd name="connsiteX5" fmla="*/ 1428546 w 2857092"/>
                  <a:gd name="connsiteY5" fmla="*/ 0 h 2857094"/>
                  <a:gd name="connsiteX6" fmla="*/ 2857092 w 2857092"/>
                  <a:gd name="connsiteY6" fmla="*/ 1428547 h 2857094"/>
                  <a:gd name="connsiteX7" fmla="*/ 1428546 w 2857092"/>
                  <a:gd name="connsiteY7" fmla="*/ 2857094 h 2857094"/>
                  <a:gd name="connsiteX8" fmla="*/ 0 w 2857092"/>
                  <a:gd name="connsiteY8" fmla="*/ 1428547 h 2857094"/>
                  <a:gd name="connsiteX9" fmla="*/ 1428546 w 2857092"/>
                  <a:gd name="connsiteY9" fmla="*/ 0 h 2857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57092" h="2857094">
                    <a:moveTo>
                      <a:pt x="1428547" y="541531"/>
                    </a:moveTo>
                    <a:cubicBezTo>
                      <a:pt x="938662" y="541531"/>
                      <a:pt x="541532" y="938661"/>
                      <a:pt x="541532" y="1428546"/>
                    </a:cubicBezTo>
                    <a:cubicBezTo>
                      <a:pt x="541532" y="1918431"/>
                      <a:pt x="938662" y="2315561"/>
                      <a:pt x="1428547" y="2315561"/>
                    </a:cubicBezTo>
                    <a:cubicBezTo>
                      <a:pt x="1918432" y="2315561"/>
                      <a:pt x="2315562" y="1918431"/>
                      <a:pt x="2315562" y="1428546"/>
                    </a:cubicBezTo>
                    <a:cubicBezTo>
                      <a:pt x="2315562" y="938661"/>
                      <a:pt x="1918432" y="541531"/>
                      <a:pt x="1428547" y="541531"/>
                    </a:cubicBezTo>
                    <a:close/>
                    <a:moveTo>
                      <a:pt x="1428546" y="0"/>
                    </a:moveTo>
                    <a:cubicBezTo>
                      <a:pt x="2217510" y="0"/>
                      <a:pt x="2857092" y="639582"/>
                      <a:pt x="2857092" y="1428547"/>
                    </a:cubicBezTo>
                    <a:cubicBezTo>
                      <a:pt x="2857092" y="2217512"/>
                      <a:pt x="2217510" y="2857094"/>
                      <a:pt x="1428546" y="2857094"/>
                    </a:cubicBezTo>
                    <a:cubicBezTo>
                      <a:pt x="639582" y="2857094"/>
                      <a:pt x="0" y="2217512"/>
                      <a:pt x="0" y="1428547"/>
                    </a:cubicBezTo>
                    <a:cubicBezTo>
                      <a:pt x="0" y="639582"/>
                      <a:pt x="639582" y="0"/>
                      <a:pt x="1428546"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71755" rIns="36195" rtlCol="0" anchor="ctr" anchorCtr="0">
                <a:normAutofit fontScale="25000" lnSpcReduction="20000"/>
              </a:bodyPr>
              <a:lstStyle/>
              <a:p>
                <a:pPr indent="0" algn="ctr" fontAlgn="auto">
                  <a:lnSpc>
                    <a:spcPct val="100000"/>
                  </a:lnSpc>
                </a:pPr>
                <a:endParaRPr lang="en-US" sz="8000">
                  <a:solidFill>
                    <a:schemeClr val="lt1"/>
                  </a:solidFill>
                  <a:latin typeface="微软雅黑" panose="020B0503020204020204" charset="-122"/>
                  <a:ea typeface="微软雅黑" panose="020B0503020204020204" charset="-122"/>
                </a:endParaRPr>
              </a:p>
            </p:txBody>
          </p:sp>
        </p:grpSp>
      </p:grpSp>
    </p:spTree>
    <p:custDataLst>
      <p:tags r:id="rId16"/>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1.50"/>
                                          </p:val>
                                        </p:tav>
                                      </p:tavLst>
                                    </p:anim>
                                    <p:anim calcmode="lin" valueType="num">
                                      <p:cBhvr>
                                        <p:cTn id="8" dur="500" fill="hold"/>
                                        <p:tgtEl>
                                          <p:spTgt spid="3"/>
                                        </p:tgtEl>
                                        <p:attrNameLst>
                                          <p:attrName>ppt_h</p:attrName>
                                        </p:attrNameLst>
                                      </p:cBhvr>
                                      <p:tavLst>
                                        <p:tav tm="0">
                                          <p:val>
                                            <p:fltVal val="0"/>
                                          </p:val>
                                        </p:tav>
                                        <p:tav tm="100000">
                                          <p:val>
                                            <p:strVal val="#ppt_h*1.50"/>
                                          </p:val>
                                        </p:tav>
                                      </p:tavLst>
                                    </p:anim>
                                    <p:animEffect transition="in" filter="fade">
                                      <p:cBhvr>
                                        <p:cTn id="9" dur="500"/>
                                        <p:tgtEl>
                                          <p:spTgt spid="3"/>
                                        </p:tgtEl>
                                      </p:cBhvr>
                                    </p:animEffect>
                                    <p:anim calcmode="lin" valueType="num">
                                      <p:cBhvr>
                                        <p:cTn id="10" dur="500">
                                          <p:stCondLst>
                                            <p:cond delay="0"/>
                                          </p:stCondLst>
                                        </p:cTn>
                                        <p:tgtEl>
                                          <p:spTgt spid="3"/>
                                        </p:tgtEl>
                                        <p:attrNameLst>
                                          <p:attrName>ppt_x</p:attrName>
                                        </p:attrNameLst>
                                      </p:cBhvr>
                                      <p:tavLst>
                                        <p:tav tm="0">
                                          <p:val>
                                            <p:strVal val="#ppt_x"/>
                                          </p:val>
                                        </p:tav>
                                        <p:tav tm="100000">
                                          <p:val>
                                            <p:fltVal val="0.5"/>
                                          </p:val>
                                        </p:tav>
                                      </p:tavLst>
                                    </p:anim>
                                    <p:anim calcmode="lin" valueType="num">
                                      <p:cBhvr>
                                        <p:cTn id="11" dur="500">
                                          <p:stCondLst>
                                            <p:cond delay="0"/>
                                          </p:stCondLst>
                                        </p:cTn>
                                        <p:tgtEl>
                                          <p:spTgt spid="3"/>
                                        </p:tgtEl>
                                        <p:attrNameLst>
                                          <p:attrName>ppt_y</p:attrName>
                                        </p:attrNameLst>
                                      </p:cBhvr>
                                      <p:tavLst>
                                        <p:tav tm="0">
                                          <p:val>
                                            <p:strVal val="#ppt_y"/>
                                          </p:val>
                                        </p:tav>
                                        <p:tav tm="100000">
                                          <p:val>
                                            <p:fltVal val="0.5"/>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1"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p:cTn id="16" dur="500" fill="hold"/>
                                        <p:tgtEl>
                                          <p:spTgt spid="3"/>
                                        </p:tgtEl>
                                        <p:attrNameLst>
                                          <p:attrName>ppt_w</p:attrName>
                                        </p:attrNameLst>
                                      </p:cBhvr>
                                      <p:tavLst>
                                        <p:tav tm="0">
                                          <p:val>
                                            <p:strVal val="#ppt_w*1.50"/>
                                          </p:val>
                                        </p:tav>
                                        <p:tav tm="100000">
                                          <p:val>
                                            <p:strVal val="#ppt_w"/>
                                          </p:val>
                                        </p:tav>
                                      </p:tavLst>
                                    </p:anim>
                                    <p:anim calcmode="lin" valueType="num">
                                      <p:cBhvr>
                                        <p:cTn id="17" dur="500" fill="hold"/>
                                        <p:tgtEl>
                                          <p:spTgt spid="3"/>
                                        </p:tgtEl>
                                        <p:attrNameLst>
                                          <p:attrName>ppt_h</p:attrName>
                                        </p:attrNameLst>
                                      </p:cBhvr>
                                      <p:tavLst>
                                        <p:tav tm="0">
                                          <p:val>
                                            <p:strVal val="#ppt_h*1.50"/>
                                          </p:val>
                                        </p:tav>
                                        <p:tav tm="100000">
                                          <p:val>
                                            <p:strVal val="#ppt_h"/>
                                          </p:val>
                                        </p:tav>
                                      </p:tavLst>
                                    </p:anim>
                                    <p:animEffect transition="in" filter="fade">
                                      <p:cBhvr>
                                        <p:cTn id="18" dur="500"/>
                                        <p:tgtEl>
                                          <p:spTgt spid="3"/>
                                        </p:tgtEl>
                                      </p:cBhvr>
                                    </p:animEffect>
                                    <p:anim calcmode="lin" valueType="num">
                                      <p:cBhvr>
                                        <p:cTn id="19" dur="500">
                                          <p:stCondLst>
                                            <p:cond delay="0"/>
                                          </p:stCondLst>
                                        </p:cTn>
                                        <p:tgtEl>
                                          <p:spTgt spid="3"/>
                                        </p:tgtEl>
                                        <p:attrNameLst>
                                          <p:attrName>ppt_x</p:attrName>
                                        </p:attrNameLst>
                                      </p:cBhvr>
                                      <p:tavLst>
                                        <p:tav tm="0">
                                          <p:val>
                                            <p:fltVal val="0.5"/>
                                          </p:val>
                                        </p:tav>
                                        <p:tav tm="100000">
                                          <p:val>
                                            <p:strVal val="#ppt_x"/>
                                          </p:val>
                                        </p:tav>
                                      </p:tavLst>
                                    </p:anim>
                                    <p:anim calcmode="lin" valueType="num">
                                      <p:cBhvr>
                                        <p:cTn id="20" dur="500">
                                          <p:stCondLst>
                                            <p:cond delay="0"/>
                                          </p:stCondLst>
                                        </p:cTn>
                                        <p:tgtEl>
                                          <p:spTgt spid="3"/>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p:tgtEl>
                                          <p:spTgt spid="4"/>
                                        </p:tgtEl>
                                        <p:attrNameLst>
                                          <p:attrName>ppt_y</p:attrName>
                                        </p:attrNameLst>
                                      </p:cBhvr>
                                      <p:tavLst>
                                        <p:tav tm="0">
                                          <p:val>
                                            <p:strVal val="#ppt_y+#ppt_h*1.125000"/>
                                          </p:val>
                                        </p:tav>
                                        <p:tav tm="100000">
                                          <p:val>
                                            <p:strVal val="#ppt_y"/>
                                          </p:val>
                                        </p:tav>
                                      </p:tavLst>
                                    </p:anim>
                                    <p:animEffect transition="in" filter="wipe(up)">
                                      <p:cBhvr>
                                        <p:cTn id="26" dur="500"/>
                                        <p:tgtEl>
                                          <p:spTgt spid="4"/>
                                        </p:tgtEl>
                                      </p:cBhvr>
                                    </p:animEffect>
                                  </p:childTnLst>
                                </p:cTn>
                              </p:par>
                              <p:par>
                                <p:cTn id="27" presetID="10" presetClass="entr" presetSubtype="0" fill="hold" grpId="2" nodeType="withEffect">
                                  <p:stCondLst>
                                    <p:cond delay="0"/>
                                  </p:stCondLst>
                                  <p:iterate type="lt">
                                    <p:tmPct val="10000"/>
                                  </p:iterate>
                                  <p:childTnLst>
                                    <p:set>
                                      <p:cBhvr>
                                        <p:cTn id="28" dur="300" fill="hold">
                                          <p:stCondLst>
                                            <p:cond delay="0"/>
                                          </p:stCondLst>
                                        </p:cTn>
                                        <p:tgtEl>
                                          <p:spTgt spid="3"/>
                                        </p:tgtEl>
                                        <p:attrNameLst>
                                          <p:attrName>style.visibility</p:attrName>
                                        </p:attrNameLst>
                                      </p:cBhvr>
                                      <p:to>
                                        <p:strVal val="visible"/>
                                      </p:to>
                                    </p:set>
                                    <p:animEffect transition="in" filter="fade">
                                      <p:cBhvr>
                                        <p:cTn id="29" dur="300"/>
                                        <p:tgtEl>
                                          <p:spTgt spid="3"/>
                                        </p:tgtEl>
                                      </p:cBhvr>
                                    </p:animEffect>
                                    <p:anim calcmode="lin" valueType="num">
                                      <p:cBhvr>
                                        <p:cTn id="30" dur="60">
                                          <p:stCondLst>
                                            <p:cond delay="0"/>
                                          </p:stCondLst>
                                        </p:cTn>
                                        <p:tgtEl>
                                          <p:spTgt spid="3"/>
                                        </p:tgtEl>
                                        <p:attrNameLst>
                                          <p:attrName>ppt_x</p:attrName>
                                        </p:attrNameLst>
                                      </p:cBhvr>
                                      <p:tavLst>
                                        <p:tav tm="0" fmla="$">
                                          <p:val>
                                            <p:strVal val="#ppt_x"/>
                                          </p:val>
                                        </p:tav>
                                        <p:tav tm="100000" fmla="$">
                                          <p:val>
                                            <p:strVal val="#ppt_x+rand(ppt_w)-ppt_w/2"/>
                                          </p:val>
                                        </p:tav>
                                      </p:tavLst>
                                    </p:anim>
                                    <p:anim calcmode="lin" valueType="num">
                                      <p:cBhvr>
                                        <p:cTn id="31" dur="60">
                                          <p:stCondLst>
                                            <p:cond delay="0"/>
                                          </p:stCondLst>
                                        </p:cTn>
                                        <p:tgtEl>
                                          <p:spTgt spid="3"/>
                                        </p:tgtEl>
                                        <p:attrNameLst>
                                          <p:attrName>ppt_y</p:attrName>
                                        </p:attrNameLst>
                                      </p:cBhvr>
                                      <p:tavLst>
                                        <p:tav tm="0" fmla="$">
                                          <p:val>
                                            <p:strVal val="#ppt_y"/>
                                          </p:val>
                                        </p:tav>
                                        <p:tav tm="100000" fmla="$">
                                          <p:val>
                                            <p:strVal val="#ppt_y+rand(ppt_h)-ppt_h/2"/>
                                          </p:val>
                                        </p:tav>
                                      </p:tavLst>
                                    </p:anim>
                                    <p:animScale>
                                      <p:cBhvr>
                                        <p:cTn id="32" dur="100" accel="50000">
                                          <p:stCondLst>
                                            <p:cond delay="50"/>
                                          </p:stCondLst>
                                        </p:cTn>
                                        <p:tgtEl>
                                          <p:spTgt spid="3"/>
                                        </p:tgtEl>
                                      </p:cBhvr>
                                      <p:from x="100000" y="100000"/>
                                      <p:to x="250000" y="250000"/>
                                    </p:animScale>
                                    <p:animScale>
                                      <p:cBhvr>
                                        <p:cTn id="33" dur="150" accel="50000">
                                          <p:stCondLst>
                                            <p:cond delay="150"/>
                                          </p:stCondLst>
                                        </p:cTn>
                                        <p:tgtEl>
                                          <p:spTgt spid="3"/>
                                        </p:tgtEl>
                                      </p:cBhvr>
                                      <p:from x="100000" y="100000"/>
                                      <p:to x="150000" y="150000"/>
                                    </p:animScale>
                                    <p:anim calcmode="lin" valueType="num">
                                      <p:cBhvr>
                                        <p:cTn id="34" dur="60">
                                          <p:stCondLst>
                                            <p:cond delay="150"/>
                                          </p:stCondLst>
                                        </p:cTn>
                                        <p:tgtEl>
                                          <p:spTgt spid="3"/>
                                        </p:tgtEl>
                                        <p:attrNameLst>
                                          <p:attrName>ppt_x</p:attrName>
                                        </p:attrNameLst>
                                      </p:cBhvr>
                                      <p:tavLst>
                                        <p:tav tm="0" fmla="$">
                                          <p:val>
                                            <p:strVal val="#ppt_x"/>
                                          </p:val>
                                        </p:tav>
                                        <p:tav tm="100000" fmla="$">
                                          <p:val>
                                            <p:strVal val="#ppt_x+#ppt_w/2"/>
                                          </p:val>
                                        </p:tav>
                                      </p:tavLst>
                                    </p:anim>
                                    <p:anim calcmode="lin" valueType="num">
                                      <p:cBhvr>
                                        <p:cTn id="35" dur="60">
                                          <p:stCondLst>
                                            <p:cond delay="150"/>
                                          </p:stCondLst>
                                        </p:cTn>
                                        <p:tgtEl>
                                          <p:spTgt spid="3"/>
                                        </p:tgtEl>
                                        <p:attrNameLst>
                                          <p:attrName>ppt_y</p:attrName>
                                        </p:attrNameLst>
                                      </p:cBhvr>
                                      <p:tavLst>
                                        <p:tav tm="0" fmla="$">
                                          <p:val>
                                            <p:strVal val="#ppt_y"/>
                                          </p:val>
                                        </p:tav>
                                        <p:tav tm="100000" fmla="$">
                                          <p:val>
                                            <p:strVal val="#ppt_y+#ppt_h/3"/>
                                          </p:val>
                                        </p:tav>
                                      </p:tavLst>
                                    </p:anim>
                                  </p:childTnLst>
                                </p:cTn>
                              </p:par>
                              <p:par>
                                <p:cTn id="36" presetID="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p:cTn id="38" dur="500">
                                          <p:stCondLst>
                                            <p:cond delay="0"/>
                                          </p:stCondLst>
                                        </p:cTn>
                                        <p:tgtEl>
                                          <p:spTgt spid="5"/>
                                        </p:tgtEl>
                                        <p:attrNameLst>
                                          <p:attrName>ppt_x</p:attrName>
                                        </p:attrNameLst>
                                      </p:cBhvr>
                                      <p:tavLst>
                                        <p:tav tm="0" fmla="((floor(#ppt_x-0.5)+ceil(#ppt_x-0.5))*0.5+0.5)+(#ppt_x- ((floor(#ppt_x-0.5)+ceil(#ppt_x-0.5))*0.5+0.5))*$">
                                          <p:val>
                                            <p:fltVal val="0"/>
                                          </p:val>
                                        </p:tav>
                                        <p:tav tm="100000">
                                          <p:val>
                                            <p:fltVal val="1"/>
                                          </p:val>
                                        </p:tav>
                                      </p:tavLst>
                                    </p:anim>
                                    <p:anim calcmode="lin" valueType="num">
                                      <p:cBhvr>
                                        <p:cTn id="39" dur="500">
                                          <p:stCondLst>
                                            <p:cond delay="0"/>
                                          </p:stCondLst>
                                        </p:cTn>
                                        <p:tgtEl>
                                          <p:spTgt spid="5"/>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0" dur="500">
                                          <p:stCondLst>
                                            <p:cond delay="0"/>
                                          </p:stCondLst>
                                        </p:cTn>
                                        <p:tgtEl>
                                          <p:spTgt spid="5"/>
                                        </p:tgtEl>
                                        <p:attrNameLst>
                                          <p:attrName>style.opacity</p:attrName>
                                        </p:attrNameLst>
                                      </p:cBhvr>
                                      <p:tavLst>
                                        <p:tav tm="0">
                                          <p:val>
                                            <p:fltVal val="0"/>
                                          </p:val>
                                        </p:tav>
                                        <p:tav tm="100000">
                                          <p:val>
                                            <p:fltVal val="1"/>
                                          </p:val>
                                        </p:tav>
                                      </p:tavLst>
                                    </p:anim>
                                    <p:anim calcmode="lin" valueType="num">
                                      <p:cBhvr>
                                        <p:cTn id="41" dur="500">
                                          <p:stCondLst>
                                            <p:cond delay="0"/>
                                          </p:stCondLst>
                                        </p:cTn>
                                        <p:tgtEl>
                                          <p:spTgt spid="5"/>
                                        </p:tgtEl>
                                        <p:attrNameLst>
                                          <p:attrName>ppt_w</p:attrName>
                                        </p:attrNameLst>
                                      </p:cBhvr>
                                      <p:tavLst>
                                        <p:tav tm="0">
                                          <p:val>
                                            <p:strVal val="#ppt_w*2"/>
                                          </p:val>
                                        </p:tav>
                                        <p:tav tm="100000">
                                          <p:val>
                                            <p:strVal val="#ppt_w"/>
                                          </p:val>
                                        </p:tav>
                                      </p:tavLst>
                                    </p:anim>
                                    <p:anim calcmode="lin" valueType="num">
                                      <p:cBhvr>
                                        <p:cTn id="42" dur="500">
                                          <p:stCondLst>
                                            <p:cond delay="0"/>
                                          </p:stCondLst>
                                        </p:cTn>
                                        <p:tgtEl>
                                          <p:spTgt spid="5"/>
                                        </p:tgtEl>
                                        <p:attrNameLst>
                                          <p:attrName>ppt_h</p:attrName>
                                        </p:attrNameLst>
                                      </p:cBhvr>
                                      <p:tavLst>
                                        <p:tav tm="0">
                                          <p:val>
                                            <p:strVal val="#ppt_h*2"/>
                                          </p:val>
                                        </p:tav>
                                        <p:tav tm="100000">
                                          <p:val>
                                            <p:strVal val="#ppt_h"/>
                                          </p:val>
                                        </p:tav>
                                      </p:tavLst>
                                    </p:anim>
                                  </p:childTnLst>
                                </p:cTn>
                              </p:par>
                              <p:par>
                                <p:cTn id="43" presetID="0"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anim calcmode="lin" valueType="num">
                                      <p:cBhvr>
                                        <p:cTn id="45" dur="500">
                                          <p:stCondLst>
                                            <p:cond delay="0"/>
                                          </p:stCondLst>
                                        </p:cTn>
                                        <p:tgtEl>
                                          <p:spTgt spid="4"/>
                                        </p:tgtEl>
                                        <p:attrNameLst>
                                          <p:attrName>ppt_x</p:attrName>
                                        </p:attrNameLst>
                                      </p:cBhvr>
                                      <p:tavLst>
                                        <p:tav tm="0" fmla="((floor(#ppt_x-0.5)+ceil(#ppt_x-0.5))*0.5+0.5)+(#ppt_x- ((floor(#ppt_x-0.5)+ceil(#ppt_x-0.5))*0.5+0.5))*$">
                                          <p:val>
                                            <p:fltVal val="0"/>
                                          </p:val>
                                        </p:tav>
                                        <p:tav tm="100000">
                                          <p:val>
                                            <p:fltVal val="1"/>
                                          </p:val>
                                        </p:tav>
                                      </p:tavLst>
                                    </p:anim>
                                    <p:anim calcmode="lin" valueType="num">
                                      <p:cBhvr>
                                        <p:cTn id="46" dur="500">
                                          <p:stCondLst>
                                            <p:cond delay="0"/>
                                          </p:stCondLst>
                                        </p:cTn>
                                        <p:tgtEl>
                                          <p:spTgt spid="4"/>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47" dur="500">
                                          <p:stCondLst>
                                            <p:cond delay="0"/>
                                          </p:stCondLst>
                                        </p:cTn>
                                        <p:tgtEl>
                                          <p:spTgt spid="4"/>
                                        </p:tgtEl>
                                        <p:attrNameLst>
                                          <p:attrName>style.opacity</p:attrName>
                                        </p:attrNameLst>
                                      </p:cBhvr>
                                      <p:tavLst>
                                        <p:tav tm="0">
                                          <p:val>
                                            <p:fltVal val="0"/>
                                          </p:val>
                                        </p:tav>
                                        <p:tav tm="100000">
                                          <p:val>
                                            <p:fltVal val="1"/>
                                          </p:val>
                                        </p:tav>
                                      </p:tavLst>
                                    </p:anim>
                                    <p:anim calcmode="lin" valueType="num">
                                      <p:cBhvr>
                                        <p:cTn id="48" dur="500">
                                          <p:stCondLst>
                                            <p:cond delay="0"/>
                                          </p:stCondLst>
                                        </p:cTn>
                                        <p:tgtEl>
                                          <p:spTgt spid="4"/>
                                        </p:tgtEl>
                                        <p:attrNameLst>
                                          <p:attrName>ppt_w</p:attrName>
                                        </p:attrNameLst>
                                      </p:cBhvr>
                                      <p:tavLst>
                                        <p:tav tm="0">
                                          <p:val>
                                            <p:strVal val="#ppt_w*2"/>
                                          </p:val>
                                        </p:tav>
                                        <p:tav tm="100000">
                                          <p:val>
                                            <p:strVal val="#ppt_w"/>
                                          </p:val>
                                        </p:tav>
                                      </p:tavLst>
                                    </p:anim>
                                    <p:anim calcmode="lin" valueType="num">
                                      <p:cBhvr>
                                        <p:cTn id="49" dur="500">
                                          <p:stCondLst>
                                            <p:cond delay="0"/>
                                          </p:stCondLst>
                                        </p:cTn>
                                        <p:tgtEl>
                                          <p:spTgt spid="4"/>
                                        </p:tgtEl>
                                        <p:attrNameLst>
                                          <p:attrName>ppt_h</p:attrName>
                                        </p:attrNameLst>
                                      </p:cBhvr>
                                      <p:tavLst>
                                        <p:tav tm="0">
                                          <p:val>
                                            <p:strVal val="#ppt_h*2"/>
                                          </p:val>
                                        </p:tav>
                                        <p:tav tm="100000">
                                          <p:val>
                                            <p:strVal val="#ppt_h"/>
                                          </p:val>
                                        </p:tav>
                                      </p:tavLst>
                                    </p:anim>
                                  </p:childTnLst>
                                </p:cTn>
                              </p:par>
                              <p:par>
                                <p:cTn id="50" presetID="0"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p:stCondLst>
                                            <p:cond delay="0"/>
                                          </p:stCondLst>
                                        </p:cTn>
                                        <p:tgtEl>
                                          <p:spTgt spid="27"/>
                                        </p:tgtEl>
                                        <p:attrNameLst>
                                          <p:attrName>ppt_x</p:attrName>
                                        </p:attrNameLst>
                                      </p:cBhvr>
                                      <p:tavLst>
                                        <p:tav tm="0" fmla="((floor(#ppt_x-0.5)+ceil(#ppt_x-0.5))*0.5+0.5)+(#ppt_x- ((floor(#ppt_x-0.5)+ceil(#ppt_x-0.5))*0.5+0.5))*$">
                                          <p:val>
                                            <p:fltVal val="0"/>
                                          </p:val>
                                        </p:tav>
                                        <p:tav tm="100000">
                                          <p:val>
                                            <p:fltVal val="1"/>
                                          </p:val>
                                        </p:tav>
                                      </p:tavLst>
                                    </p:anim>
                                    <p:anim calcmode="lin" valueType="num">
                                      <p:cBhvr>
                                        <p:cTn id="53" dur="500">
                                          <p:stCondLst>
                                            <p:cond delay="0"/>
                                          </p:stCondLst>
                                        </p:cTn>
                                        <p:tgtEl>
                                          <p:spTgt spid="27"/>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54" dur="500">
                                          <p:stCondLst>
                                            <p:cond delay="0"/>
                                          </p:stCondLst>
                                        </p:cTn>
                                        <p:tgtEl>
                                          <p:spTgt spid="27"/>
                                        </p:tgtEl>
                                        <p:attrNameLst>
                                          <p:attrName>style.opacity</p:attrName>
                                        </p:attrNameLst>
                                      </p:cBhvr>
                                      <p:tavLst>
                                        <p:tav tm="0">
                                          <p:val>
                                            <p:fltVal val="0"/>
                                          </p:val>
                                        </p:tav>
                                        <p:tav tm="100000">
                                          <p:val>
                                            <p:fltVal val="1"/>
                                          </p:val>
                                        </p:tav>
                                      </p:tavLst>
                                    </p:anim>
                                    <p:anim calcmode="lin" valueType="num">
                                      <p:cBhvr>
                                        <p:cTn id="55" dur="500">
                                          <p:stCondLst>
                                            <p:cond delay="0"/>
                                          </p:stCondLst>
                                        </p:cTn>
                                        <p:tgtEl>
                                          <p:spTgt spid="27"/>
                                        </p:tgtEl>
                                        <p:attrNameLst>
                                          <p:attrName>ppt_w</p:attrName>
                                        </p:attrNameLst>
                                      </p:cBhvr>
                                      <p:tavLst>
                                        <p:tav tm="0">
                                          <p:val>
                                            <p:strVal val="#ppt_w*2"/>
                                          </p:val>
                                        </p:tav>
                                        <p:tav tm="100000">
                                          <p:val>
                                            <p:strVal val="#ppt_w"/>
                                          </p:val>
                                        </p:tav>
                                      </p:tavLst>
                                    </p:anim>
                                    <p:anim calcmode="lin" valueType="num">
                                      <p:cBhvr>
                                        <p:cTn id="56" dur="500">
                                          <p:stCondLst>
                                            <p:cond delay="0"/>
                                          </p:stCondLst>
                                        </p:cTn>
                                        <p:tgtEl>
                                          <p:spTgt spid="27"/>
                                        </p:tgtEl>
                                        <p:attrNameLst>
                                          <p:attrName>ppt_h</p:attrName>
                                        </p:attrNameLst>
                                      </p:cBhvr>
                                      <p:tavLst>
                                        <p:tav tm="0">
                                          <p:val>
                                            <p:strVal val="#ppt_h*2"/>
                                          </p:val>
                                        </p:tav>
                                        <p:tav tm="100000">
                                          <p:val>
                                            <p:strVal val="#ppt_h"/>
                                          </p:val>
                                        </p:tav>
                                      </p:tavLst>
                                    </p:anim>
                                  </p:childTnLst>
                                </p:cTn>
                              </p:par>
                              <p:par>
                                <p:cTn id="57" presetID="0"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p:stCondLst>
                                            <p:cond delay="0"/>
                                          </p:stCondLst>
                                        </p:cTn>
                                        <p:tgtEl>
                                          <p:spTgt spid="28"/>
                                        </p:tgtEl>
                                        <p:attrNameLst>
                                          <p:attrName>ppt_x</p:attrName>
                                        </p:attrNameLst>
                                      </p:cBhvr>
                                      <p:tavLst>
                                        <p:tav tm="0" fmla="((floor(#ppt_x-0.5)+ceil(#ppt_x-0.5))*0.5+0.5)+(#ppt_x- ((floor(#ppt_x-0.5)+ceil(#ppt_x-0.5))*0.5+0.5))*$">
                                          <p:val>
                                            <p:fltVal val="0"/>
                                          </p:val>
                                        </p:tav>
                                        <p:tav tm="100000">
                                          <p:val>
                                            <p:fltVal val="1"/>
                                          </p:val>
                                        </p:tav>
                                      </p:tavLst>
                                    </p:anim>
                                    <p:anim calcmode="lin" valueType="num">
                                      <p:cBhvr>
                                        <p:cTn id="60" dur="500">
                                          <p:stCondLst>
                                            <p:cond delay="0"/>
                                          </p:stCondLst>
                                        </p:cTn>
                                        <p:tgtEl>
                                          <p:spTgt spid="2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1" dur="500">
                                          <p:stCondLst>
                                            <p:cond delay="0"/>
                                          </p:stCondLst>
                                        </p:cTn>
                                        <p:tgtEl>
                                          <p:spTgt spid="28"/>
                                        </p:tgtEl>
                                        <p:attrNameLst>
                                          <p:attrName>style.opacity</p:attrName>
                                        </p:attrNameLst>
                                      </p:cBhvr>
                                      <p:tavLst>
                                        <p:tav tm="0">
                                          <p:val>
                                            <p:fltVal val="0"/>
                                          </p:val>
                                        </p:tav>
                                        <p:tav tm="100000">
                                          <p:val>
                                            <p:fltVal val="1"/>
                                          </p:val>
                                        </p:tav>
                                      </p:tavLst>
                                    </p:anim>
                                    <p:anim calcmode="lin" valueType="num">
                                      <p:cBhvr>
                                        <p:cTn id="62" dur="500">
                                          <p:stCondLst>
                                            <p:cond delay="0"/>
                                          </p:stCondLst>
                                        </p:cTn>
                                        <p:tgtEl>
                                          <p:spTgt spid="28"/>
                                        </p:tgtEl>
                                        <p:attrNameLst>
                                          <p:attrName>ppt_w</p:attrName>
                                        </p:attrNameLst>
                                      </p:cBhvr>
                                      <p:tavLst>
                                        <p:tav tm="0">
                                          <p:val>
                                            <p:strVal val="#ppt_w*2"/>
                                          </p:val>
                                        </p:tav>
                                        <p:tav tm="100000">
                                          <p:val>
                                            <p:strVal val="#ppt_w"/>
                                          </p:val>
                                        </p:tav>
                                      </p:tavLst>
                                    </p:anim>
                                    <p:anim calcmode="lin" valueType="num">
                                      <p:cBhvr>
                                        <p:cTn id="63" dur="500">
                                          <p:stCondLst>
                                            <p:cond delay="0"/>
                                          </p:stCondLst>
                                        </p:cTn>
                                        <p:tgtEl>
                                          <p:spTgt spid="28"/>
                                        </p:tgtEl>
                                        <p:attrNameLst>
                                          <p:attrName>ppt_h</p:attrName>
                                        </p:attrNameLst>
                                      </p:cBhvr>
                                      <p:tavLst>
                                        <p:tav tm="0">
                                          <p:val>
                                            <p:strVal val="#ppt_h*2"/>
                                          </p:val>
                                        </p:tav>
                                        <p:tav tm="100000">
                                          <p:val>
                                            <p:strVal val="#ppt_h"/>
                                          </p:val>
                                        </p:tav>
                                      </p:tavLst>
                                    </p:anim>
                                  </p:childTnLst>
                                </p:cTn>
                              </p:par>
                              <p:par>
                                <p:cTn id="64" presetID="0"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anim calcmode="lin" valueType="num">
                                      <p:cBhvr>
                                        <p:cTn id="66" dur="500">
                                          <p:stCondLst>
                                            <p:cond delay="0"/>
                                          </p:stCondLst>
                                        </p:cTn>
                                        <p:tgtEl>
                                          <p:spTgt spid="8"/>
                                        </p:tgtEl>
                                        <p:attrNameLst>
                                          <p:attrName>ppt_x</p:attrName>
                                        </p:attrNameLst>
                                      </p:cBhvr>
                                      <p:tavLst>
                                        <p:tav tm="0" fmla="((floor(#ppt_x-0.5)+ceil(#ppt_x-0.5))*0.5+0.5)+(#ppt_x- ((floor(#ppt_x-0.5)+ceil(#ppt_x-0.5))*0.5+0.5))*$">
                                          <p:val>
                                            <p:fltVal val="0"/>
                                          </p:val>
                                        </p:tav>
                                        <p:tav tm="100000">
                                          <p:val>
                                            <p:fltVal val="1"/>
                                          </p:val>
                                        </p:tav>
                                      </p:tavLst>
                                    </p:anim>
                                    <p:anim calcmode="lin" valueType="num">
                                      <p:cBhvr>
                                        <p:cTn id="67" dur="500">
                                          <p:stCondLst>
                                            <p:cond delay="0"/>
                                          </p:stCondLst>
                                        </p:cTn>
                                        <p:tgtEl>
                                          <p:spTgt spid="8"/>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68" dur="500">
                                          <p:stCondLst>
                                            <p:cond delay="0"/>
                                          </p:stCondLst>
                                        </p:cTn>
                                        <p:tgtEl>
                                          <p:spTgt spid="8"/>
                                        </p:tgtEl>
                                        <p:attrNameLst>
                                          <p:attrName>style.opacity</p:attrName>
                                        </p:attrNameLst>
                                      </p:cBhvr>
                                      <p:tavLst>
                                        <p:tav tm="0">
                                          <p:val>
                                            <p:fltVal val="0"/>
                                          </p:val>
                                        </p:tav>
                                        <p:tav tm="100000">
                                          <p:val>
                                            <p:fltVal val="1"/>
                                          </p:val>
                                        </p:tav>
                                      </p:tavLst>
                                    </p:anim>
                                    <p:anim calcmode="lin" valueType="num">
                                      <p:cBhvr>
                                        <p:cTn id="69" dur="500">
                                          <p:stCondLst>
                                            <p:cond delay="0"/>
                                          </p:stCondLst>
                                        </p:cTn>
                                        <p:tgtEl>
                                          <p:spTgt spid="8"/>
                                        </p:tgtEl>
                                        <p:attrNameLst>
                                          <p:attrName>ppt_w</p:attrName>
                                        </p:attrNameLst>
                                      </p:cBhvr>
                                      <p:tavLst>
                                        <p:tav tm="0">
                                          <p:val>
                                            <p:strVal val="#ppt_w*2"/>
                                          </p:val>
                                        </p:tav>
                                        <p:tav tm="100000">
                                          <p:val>
                                            <p:strVal val="#ppt_w"/>
                                          </p:val>
                                        </p:tav>
                                      </p:tavLst>
                                    </p:anim>
                                    <p:anim calcmode="lin" valueType="num">
                                      <p:cBhvr>
                                        <p:cTn id="70" dur="500">
                                          <p:stCondLst>
                                            <p:cond delay="0"/>
                                          </p:stCondLst>
                                        </p:cTn>
                                        <p:tgtEl>
                                          <p:spTgt spid="8"/>
                                        </p:tgtEl>
                                        <p:attrNameLst>
                                          <p:attrName>ppt_h</p:attrName>
                                        </p:attrNameLst>
                                      </p:cBhvr>
                                      <p:tavLst>
                                        <p:tav tm="0">
                                          <p:val>
                                            <p:strVal val="#ppt_h*2"/>
                                          </p:val>
                                        </p:tav>
                                        <p:tav tm="100000">
                                          <p:val>
                                            <p:strVal val="#ppt_h"/>
                                          </p:val>
                                        </p:tav>
                                      </p:tavLst>
                                    </p:anim>
                                  </p:childTnLst>
                                </p:cTn>
                              </p:par>
                              <p:par>
                                <p:cTn id="71" presetID="0" presetClass="entr" presetSubtype="0" fill="hold" nodeType="with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500">
                                          <p:stCondLst>
                                            <p:cond delay="0"/>
                                          </p:stCondLst>
                                        </p:cTn>
                                        <p:tgtEl>
                                          <p:spTgt spid="9"/>
                                        </p:tgtEl>
                                        <p:attrNameLst>
                                          <p:attrName>ppt_x</p:attrName>
                                        </p:attrNameLst>
                                      </p:cBhvr>
                                      <p:tavLst>
                                        <p:tav tm="0" fmla="((floor(#ppt_x-0.5)+ceil(#ppt_x-0.5))*0.5+0.5)+(#ppt_x- ((floor(#ppt_x-0.5)+ceil(#ppt_x-0.5))*0.5+0.5))*$">
                                          <p:val>
                                            <p:fltVal val="0"/>
                                          </p:val>
                                        </p:tav>
                                        <p:tav tm="100000">
                                          <p:val>
                                            <p:fltVal val="1"/>
                                          </p:val>
                                        </p:tav>
                                      </p:tavLst>
                                    </p:anim>
                                    <p:anim calcmode="lin" valueType="num">
                                      <p:cBhvr>
                                        <p:cTn id="74" dur="500">
                                          <p:stCondLst>
                                            <p:cond delay="0"/>
                                          </p:stCondLst>
                                        </p:cTn>
                                        <p:tgtEl>
                                          <p:spTgt spid="9"/>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75" dur="500">
                                          <p:stCondLst>
                                            <p:cond delay="0"/>
                                          </p:stCondLst>
                                        </p:cTn>
                                        <p:tgtEl>
                                          <p:spTgt spid="9"/>
                                        </p:tgtEl>
                                        <p:attrNameLst>
                                          <p:attrName>style.opacity</p:attrName>
                                        </p:attrNameLst>
                                      </p:cBhvr>
                                      <p:tavLst>
                                        <p:tav tm="0">
                                          <p:val>
                                            <p:fltVal val="0"/>
                                          </p:val>
                                        </p:tav>
                                        <p:tav tm="100000">
                                          <p:val>
                                            <p:fltVal val="1"/>
                                          </p:val>
                                        </p:tav>
                                      </p:tavLst>
                                    </p:anim>
                                    <p:anim calcmode="lin" valueType="num">
                                      <p:cBhvr>
                                        <p:cTn id="76" dur="500">
                                          <p:stCondLst>
                                            <p:cond delay="0"/>
                                          </p:stCondLst>
                                        </p:cTn>
                                        <p:tgtEl>
                                          <p:spTgt spid="9"/>
                                        </p:tgtEl>
                                        <p:attrNameLst>
                                          <p:attrName>ppt_w</p:attrName>
                                        </p:attrNameLst>
                                      </p:cBhvr>
                                      <p:tavLst>
                                        <p:tav tm="0">
                                          <p:val>
                                            <p:strVal val="#ppt_w*2"/>
                                          </p:val>
                                        </p:tav>
                                        <p:tav tm="100000">
                                          <p:val>
                                            <p:strVal val="#ppt_w"/>
                                          </p:val>
                                        </p:tav>
                                      </p:tavLst>
                                    </p:anim>
                                    <p:anim calcmode="lin" valueType="num">
                                      <p:cBhvr>
                                        <p:cTn id="77" dur="500">
                                          <p:stCondLst>
                                            <p:cond delay="0"/>
                                          </p:stCondLst>
                                        </p:cTn>
                                        <p:tgtEl>
                                          <p:spTgt spid="9"/>
                                        </p:tgtEl>
                                        <p:attrNameLst>
                                          <p:attrName>ppt_h</p:attrName>
                                        </p:attrNameLst>
                                      </p:cBhvr>
                                      <p:tavLst>
                                        <p:tav tm="0">
                                          <p:val>
                                            <p:strVal val="#ppt_h*2"/>
                                          </p:val>
                                        </p:tav>
                                        <p:tav tm="100000">
                                          <p:val>
                                            <p:strVal val="#ppt_h"/>
                                          </p:val>
                                        </p:tav>
                                      </p:tavLst>
                                    </p:anim>
                                  </p:childTnLst>
                                </p:cTn>
                              </p:par>
                              <p:par>
                                <p:cTn id="78" presetID="0" presetClass="entr" presetSubtype="0" fill="hold" nodeType="withEffect">
                                  <p:stCondLst>
                                    <p:cond delay="0"/>
                                  </p:stCondLst>
                                  <p:childTnLst>
                                    <p:set>
                                      <p:cBhvr>
                                        <p:cTn id="79" dur="1" fill="hold">
                                          <p:stCondLst>
                                            <p:cond delay="0"/>
                                          </p:stCondLst>
                                        </p:cTn>
                                        <p:tgtEl>
                                          <p:spTgt spid="11"/>
                                        </p:tgtEl>
                                        <p:attrNameLst>
                                          <p:attrName>style.visibility</p:attrName>
                                        </p:attrNameLst>
                                      </p:cBhvr>
                                      <p:to>
                                        <p:strVal val="visible"/>
                                      </p:to>
                                    </p:set>
                                    <p:anim calcmode="lin" valueType="num">
                                      <p:cBhvr>
                                        <p:cTn id="80" dur="500">
                                          <p:stCondLst>
                                            <p:cond delay="0"/>
                                          </p:stCondLst>
                                        </p:cTn>
                                        <p:tgtEl>
                                          <p:spTgt spid="11"/>
                                        </p:tgtEl>
                                        <p:attrNameLst>
                                          <p:attrName>ppt_x</p:attrName>
                                        </p:attrNameLst>
                                      </p:cBhvr>
                                      <p:tavLst>
                                        <p:tav tm="0" fmla="((floor(#ppt_x-0.5)+ceil(#ppt_x-0.5))*0.5+0.5)+(#ppt_x- ((floor(#ppt_x-0.5)+ceil(#ppt_x-0.5))*0.5+0.5))*$">
                                          <p:val>
                                            <p:fltVal val="0"/>
                                          </p:val>
                                        </p:tav>
                                        <p:tav tm="100000">
                                          <p:val>
                                            <p:fltVal val="1"/>
                                          </p:val>
                                        </p:tav>
                                      </p:tavLst>
                                    </p:anim>
                                    <p:anim calcmode="lin" valueType="num">
                                      <p:cBhvr>
                                        <p:cTn id="81" dur="500">
                                          <p:stCondLst>
                                            <p:cond delay="0"/>
                                          </p:stCondLst>
                                        </p:cTn>
                                        <p:tgtEl>
                                          <p:spTgt spid="11"/>
                                        </p:tgtEl>
                                        <p:attrNameLst>
                                          <p:attrName>ppt_y</p:attrName>
                                        </p:attrNameLst>
                                      </p:cBhvr>
                                      <p:tavLst>
                                        <p:tav tm="0" fmla="((floor(#ppt_y-0.5)+ceil(#ppt_y-0.5))*0.5+0.5)+(#ppt_y- ((floor(#ppt_y-0.5)+ceil(#ppt_y-0.5))*0.5+0.5))*$">
                                          <p:val>
                                            <p:fltVal val="0"/>
                                          </p:val>
                                        </p:tav>
                                        <p:tav tm="100000">
                                          <p:val>
                                            <p:fltVal val="1"/>
                                          </p:val>
                                        </p:tav>
                                      </p:tavLst>
                                    </p:anim>
                                    <p:anim calcmode="discrete" valueType="num">
                                      <p:cBhvr>
                                        <p:cTn id="82" dur="500">
                                          <p:stCondLst>
                                            <p:cond delay="0"/>
                                          </p:stCondLst>
                                        </p:cTn>
                                        <p:tgtEl>
                                          <p:spTgt spid="11"/>
                                        </p:tgtEl>
                                        <p:attrNameLst>
                                          <p:attrName>style.opacity</p:attrName>
                                        </p:attrNameLst>
                                      </p:cBhvr>
                                      <p:tavLst>
                                        <p:tav tm="0">
                                          <p:val>
                                            <p:fltVal val="0"/>
                                          </p:val>
                                        </p:tav>
                                        <p:tav tm="100000">
                                          <p:val>
                                            <p:fltVal val="1"/>
                                          </p:val>
                                        </p:tav>
                                      </p:tavLst>
                                    </p:anim>
                                    <p:anim calcmode="lin" valueType="num">
                                      <p:cBhvr>
                                        <p:cTn id="83" dur="500">
                                          <p:stCondLst>
                                            <p:cond delay="0"/>
                                          </p:stCondLst>
                                        </p:cTn>
                                        <p:tgtEl>
                                          <p:spTgt spid="11"/>
                                        </p:tgtEl>
                                        <p:attrNameLst>
                                          <p:attrName>ppt_w</p:attrName>
                                        </p:attrNameLst>
                                      </p:cBhvr>
                                      <p:tavLst>
                                        <p:tav tm="0">
                                          <p:val>
                                            <p:strVal val="#ppt_w*2"/>
                                          </p:val>
                                        </p:tav>
                                        <p:tav tm="100000">
                                          <p:val>
                                            <p:strVal val="#ppt_w"/>
                                          </p:val>
                                        </p:tav>
                                      </p:tavLst>
                                    </p:anim>
                                    <p:anim calcmode="lin" valueType="num">
                                      <p:cBhvr>
                                        <p:cTn id="84" dur="500">
                                          <p:stCondLst>
                                            <p:cond delay="0"/>
                                          </p:stCondLst>
                                        </p:cTn>
                                        <p:tgtEl>
                                          <p:spTgt spid="11"/>
                                        </p:tgtEl>
                                        <p:attrNameLst>
                                          <p:attrName>ppt_h</p:attrName>
                                        </p:attrNameLst>
                                      </p:cBhvr>
                                      <p:tavLst>
                                        <p:tav tm="0">
                                          <p:val>
                                            <p:strVal val="#ppt_h*2"/>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3" grpId="2"/>
      <p:bldP spid="5" grpId="0"/>
      <p:bldP spid="27" grpId="0" bldLvl="0" animBg="1"/>
      <p:bldP spid="2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推荐和建议：研究提出了12条具体的建议，包括重点保护金字塔出口以确保应急人员进入，减轻与金字塔出口相关的公共安全困难等。这些建议为实际的疏散计划提供了指导，并提出了关于政策、程序和技术方面的建议。</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改进和未来工作：研究也指出了模型存在的一些弱点，包括改进路径规划算法以更准确地模拟出口排队现象，以及在NetLogo表示中提供更高级别的楼层细节。这些是未来改进研究的方向。</a:t>
            </a: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模型设计：通过将整个疏散过程分为两部分，即基于代理的计算模型和最大流图计算模型，可以更好地评估疏散计划的效果和安全风险，并且能够识别关键的瓶颈问题。这种模型设计方法可以应用于其他建筑物的疏散规划，并且具有较高的可解释性。</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建筑布局优化：通过识别关键瓶颈问题，可以帮助博物馆工作人员了解如何改进疏散计划，例如博物馆布局、被疏散者路径选择等方面。对于公共安全而言，准确解决关键瓶颈问题至关重要。</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考虑多样性人群：模型还考虑了不同人群的特点，如使用不同语言的人群、残障人士和大家庭。这可以帮助工作人员更好地了解不同人群在疏散过程中可能面临的困难，并制定相应的政策和程序。</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615203" y="560847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系统性思维：在解决复杂问题时，需要采用系统性的思维方式。这意味着要考虑问题的各个方面，如卢浮宫疏散模型中不仅考虑了物理空间和人流动态，还考虑了人的行为模式和心理反应，而且我在得到问题的时候也没有注意到关于访客语言不同、年龄段不同会影响疏散计划。</a:t>
            </a: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模型的建立和抽象化：学会如何从实际问题中提取关键信息，并建立一个有效的数学模型来模拟现实情况。例如，在卢浮宫疏散模型中，通过将建筑物视为图（网络）来简化和抽象化问题，从而更好地解决疏散问题。</a:t>
            </a: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启发</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422910" y="1677035"/>
            <a:ext cx="10808335" cy="3615055"/>
          </a:xfrm>
          <a:prstGeom prst="rect">
            <a:avLst/>
          </a:prstGeom>
          <a:noFill/>
        </p:spPr>
        <p:txBody>
          <a:bodyPr wrap="square" rtlCol="0">
            <a:noAutofit/>
          </a:bodyPr>
          <a:lstStyle/>
          <a:p>
            <a:pPr marL="457200" lvl="1" indent="457200">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创新思维和解决方案的多样性：在面对复杂问题时，要有创新的思维和开放的态度。论文中提到的布雷斯悖论就是一个很好的例子，说明了在特定情况下，传统的解决方案可能不是最有效的。</a:t>
            </a: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custDataLst>
              <p:tags r:id="rId18"/>
            </p:custDataLst>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9" name="矩形: 圆角 8" hidden="1"/>
          <p:cNvSpPr/>
          <p:nvPr>
            <p:custDataLst>
              <p:tags r:id="rId19"/>
            </p:custDataLst>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0" name="矩形: 圆角 9" hidden="1"/>
          <p:cNvSpPr/>
          <p:nvPr>
            <p:custDataLst>
              <p:tags r:id="rId20"/>
            </p:custDataLst>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11" name="矩形: 圆角 10" hidden="1"/>
          <p:cNvSpPr/>
          <p:nvPr>
            <p:custDataLst>
              <p:tags r:id="rId21"/>
            </p:custDataLst>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300"/>
              </a:spcBef>
              <a:spcAft>
                <a:spcPts val="300"/>
              </a:spcAft>
            </a:pPr>
            <a:r>
              <a:rPr lang="zh-CN" altLang="en-US" dirty="0">
                <a:latin typeface="+mj-ea"/>
                <a:ea typeface="+mj-ea"/>
              </a:rPr>
              <a:t>内容是网络营销中非常关键的一个要素，可以说它是王道。内容需要具有广泛的适用性和易于理解的特点，才能够吸引更多的目标受众。一个好的内容，可以吸引潜在客户，并引导他们转化为忠实的客户。
好的内容需要有深度，观点清晰，并有一定的情感元素，这样能够更好的引发受众的共鸣和兴趣。好的内容还需要有时效性，随着社会进步和人们观念的改变，我们需要不断更新优化内容，与潮流同步，以保持内容的吸引力。
总之，内容是网络营销的基础，缺少好的内容就难以建立起稳定的目标受众基础。因此，我们必须注重不断创新和优化自己的内容，以满足受众需求，不断引领行业发展。</a:t>
            </a:r>
            <a:endParaRPr lang="zh-CN" altLang="en-US" dirty="0">
              <a:latin typeface="+mj-ea"/>
              <a:ea typeface="+mj-ea"/>
            </a:endParaRPr>
          </a:p>
        </p:txBody>
      </p:sp>
      <p:sp>
        <p:nvSpPr>
          <p:cNvPr id="20" name="文本框 19"/>
          <p:cNvSpPr txBox="1"/>
          <p:nvPr/>
        </p:nvSpPr>
        <p:spPr>
          <a:xfrm>
            <a:off x="1012825" y="3193415"/>
            <a:ext cx="10191115" cy="2707005"/>
          </a:xfrm>
          <a:prstGeom prst="rect">
            <a:avLst/>
          </a:prstGeom>
          <a:noFill/>
        </p:spPr>
        <p:txBody>
          <a:bodyPr wrap="square" rtlCol="0">
            <a:spAutoFit/>
          </a:bodyPr>
          <a:p>
            <a:pPr marL="0" lvl="1">
              <a:lnSpc>
                <a:spcPct val="150000"/>
              </a:lnSpc>
            </a:pPr>
            <a:r>
              <a:rPr lang="zh-CN" altLang="en-US" sz="2000" kern="0" dirty="0">
                <a:latin typeface="微软雅黑" panose="020B0503020204020204" charset="-122"/>
                <a:ea typeface="微软雅黑" panose="020B0503020204020204" charset="-122"/>
                <a:sym typeface="+mn-ea"/>
              </a:rPr>
              <a:t>建模角度：需要有正确的全局观和局部观。从一整个大的复杂系统中分割出局部，将人作为基本建模个体，融合场景，按着人的思维逻辑来对应建模的个体行为。深刻剖析题目，既考虑到了个体多样性、建模的可扩展性，又精准对应了额外出口的使用、确定可能限制向出口移动的潜在瓶颈等题目中明确提到的要点。还有，模型多样化也是一个重点，借助了许多科学模型来使得方法可行且高效。</a:t>
            </a:r>
            <a:endParaRPr lang="en-US" altLang="zh-CN" sz="2000" kern="0" dirty="0">
              <a:latin typeface="微软雅黑" panose="020B0503020204020204" charset="-122"/>
              <a:ea typeface="微软雅黑" panose="020B0503020204020204" charset="-122"/>
              <a:sym typeface="+mn-ea"/>
            </a:endParaRPr>
          </a:p>
          <a:p>
            <a:endParaRPr lang="en-US" altLang="zh-CN" sz="2000" kern="0" dirty="0">
              <a:latin typeface="微软雅黑" panose="020B0503020204020204" charset="-122"/>
              <a:ea typeface="微软雅黑" panose="020B0503020204020204" charset="-122"/>
              <a:sym typeface="+mn-ea"/>
            </a:endParaRPr>
          </a:p>
        </p:txBody>
      </p:sp>
    </p:spTree>
    <p:custDataLst>
      <p:tags r:id="rId22"/>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01</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7241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问题介绍</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Question introduction.</a:t>
            </a:r>
            <a:endPar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问题介绍</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42110"/>
            <a:ext cx="11087735" cy="960755"/>
          </a:xfrm>
          <a:prstGeom prst="rect">
            <a:avLst/>
          </a:prstGeom>
          <a:noFill/>
        </p:spPr>
        <p:txBody>
          <a:bodyPr wrap="square" rtlCol="0">
            <a:noAutofit/>
          </a:bodyPr>
          <a:lstStyle/>
          <a:p>
            <a:pPr>
              <a:lnSpc>
                <a:spcPct val="130000"/>
              </a:lnSpc>
              <a:spcBef>
                <a:spcPts val="300"/>
              </a:spcBef>
              <a:spcAft>
                <a:spcPts val="300"/>
              </a:spcAft>
              <a:defRPr/>
            </a:pPr>
            <a:r>
              <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rPr>
              <a:t>目的：</a:t>
            </a:r>
            <a:r>
              <a:rPr lang="zh-CN" altLang="en-US" sz="3200" noProof="0" dirty="0">
                <a:solidFill>
                  <a:schemeClr val="accent1"/>
                </a:solidFill>
                <a:effectLst>
                  <a:outerShdw blurRad="38100" dist="25400" dir="5400000" algn="ctr" rotWithShape="0">
                    <a:srgbClr val="6E747A">
                      <a:alpha val="43000"/>
                    </a:srgbClr>
                  </a:outerShdw>
                </a:effectLst>
                <a:uLnTx/>
                <a:uFillTx/>
                <a:latin typeface="微软雅黑" panose="020B0503020204020204" charset="-122"/>
                <a:ea typeface="微软雅黑" panose="020B0503020204020204" charset="-122"/>
                <a:cs typeface="+mj-cs"/>
                <a:sym typeface="+mn-ea"/>
              </a:rPr>
              <a:t>旨在解决卢浮宫在紧急情况下的高效疏散问题。</a:t>
            </a: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3200" b="1" noProof="0" dirty="0">
              <a:ln>
                <a:noFill/>
              </a:ln>
              <a:solidFill>
                <a:schemeClr val="accent1"/>
              </a:solidFill>
              <a:effectLst/>
              <a:uLnTx/>
              <a:uFillTx/>
              <a:latin typeface="微软雅黑" panose="020B0503020204020204" charset="-122"/>
              <a:ea typeface="微软雅黑" panose="020B0503020204020204" charset="-122"/>
              <a:cs typeface="+mj-cs"/>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
        <p:nvSpPr>
          <p:cNvPr id="20" name="文本框 19"/>
          <p:cNvSpPr txBox="1"/>
          <p:nvPr/>
        </p:nvSpPr>
        <p:spPr>
          <a:xfrm>
            <a:off x="711200" y="2390775"/>
            <a:ext cx="5464810" cy="3353435"/>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rPr>
              <a:t>目标：</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t>①：快速安全地疏散人群</a:t>
            </a:r>
            <a:endParaRPr lang="zh-CN" altLang="en-US" sz="2400"/>
          </a:p>
          <a:p>
            <a:pPr>
              <a:lnSpc>
                <a:spcPct val="150000"/>
              </a:lnSpc>
            </a:pPr>
            <a:r>
              <a:rPr lang="zh-CN" altLang="en-US" sz="2400"/>
              <a:t>②：识别和管理疏散过程中的瓶颈区域</a:t>
            </a:r>
            <a:endParaRPr lang="zh-CN" altLang="en-US" sz="2400"/>
          </a:p>
          <a:p>
            <a:pPr>
              <a:lnSpc>
                <a:spcPct val="150000"/>
              </a:lnSpc>
            </a:pPr>
            <a:r>
              <a:rPr lang="zh-CN" altLang="en-US" sz="2400"/>
              <a:t>③：制定灵活合理的疏散策略</a:t>
            </a:r>
            <a:endParaRPr lang="zh-CN" altLang="en-US" sz="2400"/>
          </a:p>
          <a:p>
            <a:pPr>
              <a:lnSpc>
                <a:spcPct val="150000"/>
              </a:lnSpc>
            </a:pPr>
            <a:r>
              <a:rPr lang="zh-CN" altLang="en-US" sz="2400"/>
              <a:t>④：提供针对卢浮宫特定情况的建议，</a:t>
            </a:r>
            <a:r>
              <a:rPr lang="en-US" altLang="zh-CN" sz="2400"/>
              <a:t>          </a:t>
            </a:r>
            <a:endParaRPr lang="en-US" altLang="zh-CN" sz="2400"/>
          </a:p>
          <a:p>
            <a:pPr>
              <a:lnSpc>
                <a:spcPct val="150000"/>
              </a:lnSpc>
            </a:pPr>
            <a:r>
              <a:rPr lang="en-US" altLang="zh-CN" sz="2400"/>
              <a:t>       </a:t>
            </a:r>
            <a:r>
              <a:rPr lang="zh-CN" altLang="en-US" sz="2400"/>
              <a:t>同时考虑模型的通用性</a:t>
            </a:r>
            <a:endParaRPr lang="zh-CN" altLang="en-US" sz="2400"/>
          </a:p>
        </p:txBody>
      </p:sp>
      <p:sp>
        <p:nvSpPr>
          <p:cNvPr id="21" name="文本框 20"/>
          <p:cNvSpPr txBox="1"/>
          <p:nvPr/>
        </p:nvSpPr>
        <p:spPr>
          <a:xfrm>
            <a:off x="6760845" y="2498725"/>
            <a:ext cx="5478145" cy="2799715"/>
          </a:xfrm>
          <a:prstGeom prst="rect">
            <a:avLst/>
          </a:prstGeom>
          <a:noFill/>
        </p:spPr>
        <p:txBody>
          <a:bodyPr wrap="square" rtlCol="0">
            <a:spAutoFit/>
          </a:bodyPr>
          <a:p>
            <a:r>
              <a:rPr lang="zh-CN" altLang="en-US" sz="3200" b="1">
                <a:solidFill>
                  <a:schemeClr val="accent1"/>
                </a:solidFill>
                <a:effectLst>
                  <a:outerShdw blurRad="38100" dist="25400" dir="5400000" algn="ctr" rotWithShape="0">
                    <a:srgbClr val="6E747A">
                      <a:alpha val="43000"/>
                    </a:srgbClr>
                  </a:outerShdw>
                </a:effectLst>
                <a:sym typeface="+mn-ea"/>
              </a:rPr>
              <a:t>难点：</a:t>
            </a:r>
            <a:endParaRPr lang="zh-CN" altLang="en-US" sz="3200" b="1">
              <a:solidFill>
                <a:schemeClr val="accent1"/>
              </a:solidFill>
              <a:effectLst>
                <a:outerShdw blurRad="38100" dist="25400" dir="5400000" algn="ctr" rotWithShape="0">
                  <a:srgbClr val="6E747A">
                    <a:alpha val="43000"/>
                  </a:srgbClr>
                </a:outerShdw>
              </a:effectLst>
            </a:endParaRPr>
          </a:p>
          <a:p>
            <a:pPr>
              <a:lnSpc>
                <a:spcPct val="150000"/>
              </a:lnSpc>
            </a:pPr>
            <a:r>
              <a:rPr lang="zh-CN" altLang="en-US" sz="2400">
                <a:sym typeface="+mn-ea"/>
              </a:rPr>
              <a:t>①：复杂的建筑布局</a:t>
            </a:r>
            <a:endParaRPr lang="zh-CN" altLang="en-US" sz="2400"/>
          </a:p>
          <a:p>
            <a:pPr>
              <a:lnSpc>
                <a:spcPct val="150000"/>
              </a:lnSpc>
            </a:pPr>
            <a:r>
              <a:rPr lang="zh-CN" altLang="en-US" sz="2400">
                <a:sym typeface="+mn-ea"/>
              </a:rPr>
              <a:t>②：高访客量和多样性</a:t>
            </a:r>
            <a:endParaRPr lang="zh-CN" altLang="en-US" sz="2400"/>
          </a:p>
          <a:p>
            <a:pPr>
              <a:lnSpc>
                <a:spcPct val="150000"/>
              </a:lnSpc>
            </a:pPr>
            <a:r>
              <a:rPr lang="zh-CN" altLang="en-US" sz="2400">
                <a:sym typeface="+mn-ea"/>
              </a:rPr>
              <a:t>③：不同紧急情况的通用性</a:t>
            </a:r>
            <a:endParaRPr lang="zh-CN" altLang="en-US" sz="2400"/>
          </a:p>
          <a:p>
            <a:pPr>
              <a:lnSpc>
                <a:spcPct val="150000"/>
              </a:lnSpc>
            </a:pPr>
            <a:r>
              <a:rPr lang="zh-CN" altLang="en-US" sz="2400">
                <a:sym typeface="+mn-ea"/>
              </a:rPr>
              <a:t>④：访客流动的真实情况模拟</a:t>
            </a:r>
            <a:r>
              <a:rPr lang="en-US" altLang="zh-CN" sz="2400">
                <a:sym typeface="+mn-ea"/>
              </a:rPr>
              <a:t>     </a:t>
            </a:r>
            <a:r>
              <a:rPr lang="en-US" altLang="zh-CN">
                <a:sym typeface="+mn-ea"/>
              </a:rPr>
              <a:t> </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卢浮宫局部剖面图</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9"/>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0"/>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1"/>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2"/>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3"/>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4"/>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5"/>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6"/>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pic>
        <p:nvPicPr>
          <p:cNvPr id="20" name="图片 19" descr="卢浮宫平面图"/>
          <p:cNvPicPr>
            <a:picLocks noChangeAspect="1"/>
          </p:cNvPicPr>
          <p:nvPr/>
        </p:nvPicPr>
        <p:blipFill>
          <a:blip r:embed="rId17"/>
          <a:stretch>
            <a:fillRect/>
          </a:stretch>
        </p:blipFill>
        <p:spPr>
          <a:xfrm>
            <a:off x="3820160" y="1402715"/>
            <a:ext cx="8016240" cy="3943985"/>
          </a:xfrm>
          <a:prstGeom prst="rect">
            <a:avLst/>
          </a:prstGeom>
        </p:spPr>
      </p:pic>
      <p:sp>
        <p:nvSpPr>
          <p:cNvPr id="21" name="文本框 20"/>
          <p:cNvSpPr txBox="1"/>
          <p:nvPr/>
        </p:nvSpPr>
        <p:spPr>
          <a:xfrm>
            <a:off x="837565" y="2307590"/>
            <a:ext cx="2633345" cy="2168525"/>
          </a:xfrm>
          <a:prstGeom prst="rect">
            <a:avLst/>
          </a:prstGeom>
          <a:noFill/>
        </p:spPr>
        <p:txBody>
          <a:bodyPr wrap="square" rtlCol="0">
            <a:spAutoFit/>
          </a:bodyPr>
          <a:p>
            <a:pPr>
              <a:lnSpc>
                <a:spcPct val="150000"/>
              </a:lnSpc>
            </a:pPr>
            <a:r>
              <a:rPr lang="zh-CN" altLang="en-US"/>
              <a:t>这是划分后的卢浮宫平面图，每一层都划分为五个部分。其建筑的复杂性也是建模的难点所在。</a:t>
            </a:r>
            <a:endParaRPr lang="zh-CN" altLang="en-US"/>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p:cTn id="37"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98"/>
                                        </p:tgtEl>
                                        <p:attrNameLst>
                                          <p:attrName>style.opacity</p:attrName>
                                        </p:attrNameLst>
                                      </p:cBhvr>
                                      <p:tavLst>
                                        <p:tav tm="0">
                                          <p:val>
                                            <p:fltVal val="0"/>
                                          </p:val>
                                        </p:tav>
                                        <p:tav tm="100000">
                                          <p:val>
                                            <p:fltVal val="1"/>
                                          </p:val>
                                        </p:tav>
                                      </p:tavLst>
                                    </p:anim>
                                  </p:childTnLst>
                                </p:cTn>
                              </p:par>
                              <p:par>
                                <p:cTn id="40" presetID="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5"/>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3"/>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6"/>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4"/>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9"/>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10"/>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Rectangle 187"/>
          <p:cNvSpPr/>
          <p:nvPr>
            <p:custDataLst>
              <p:tags r:id="rId1"/>
            </p:custDataLst>
          </p:nvPr>
        </p:nvSpPr>
        <p:spPr>
          <a:xfrm>
            <a:off x="939291" y="4210272"/>
            <a:ext cx="5082952" cy="1086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平滑2"/>
          <p:cNvSpPr/>
          <p:nvPr>
            <p:custDataLst>
              <p:tags r:id="rId2"/>
            </p:custDataLst>
          </p:nvPr>
        </p:nvSpPr>
        <p:spPr>
          <a:xfrm flipH="1">
            <a:off x="-591820" y="5328920"/>
            <a:ext cx="2174240" cy="2381885"/>
          </a:xfrm>
          <a:custGeom>
            <a:avLst/>
            <a:gdLst>
              <a:gd name="connsiteX0" fmla="*/ 3030933 w 3030933"/>
              <a:gd name="connsiteY0" fmla="*/ 0 h 3320327"/>
              <a:gd name="connsiteX1" fmla="*/ 3030933 w 3030933"/>
              <a:gd name="connsiteY1" fmla="*/ 1315475 h 3320327"/>
              <a:gd name="connsiteX2" fmla="*/ 2861061 w 3030933"/>
              <a:gd name="connsiteY2" fmla="*/ 1341401 h 3320327"/>
              <a:gd name="connsiteX3" fmla="*/ 1310294 w 3030933"/>
              <a:gd name="connsiteY3" fmla="*/ 3244127 h 3320327"/>
              <a:gd name="connsiteX4" fmla="*/ 1314142 w 3030933"/>
              <a:gd name="connsiteY4" fmla="*/ 3320327 h 3320327"/>
              <a:gd name="connsiteX5" fmla="*/ 3848 w 3030933"/>
              <a:gd name="connsiteY5" fmla="*/ 3320327 h 3320327"/>
              <a:gd name="connsiteX6" fmla="*/ 0 w 3030933"/>
              <a:gd name="connsiteY6" fmla="*/ 3244127 h 3320327"/>
              <a:gd name="connsiteX7" fmla="*/ 2919932 w 3030933"/>
              <a:gd name="connsiteY7" fmla="*/ 8440 h 3320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30933" h="3320327">
                <a:moveTo>
                  <a:pt x="3030933" y="0"/>
                </a:moveTo>
                <a:lnTo>
                  <a:pt x="3030933" y="1315475"/>
                </a:lnTo>
                <a:lnTo>
                  <a:pt x="2861061" y="1341401"/>
                </a:lnTo>
                <a:cubicBezTo>
                  <a:pt x="1976040" y="1522502"/>
                  <a:pt x="1310294" y="2305568"/>
                  <a:pt x="1310294" y="3244127"/>
                </a:cubicBezTo>
                <a:lnTo>
                  <a:pt x="1314142" y="3320327"/>
                </a:lnTo>
                <a:lnTo>
                  <a:pt x="3848" y="3320327"/>
                </a:lnTo>
                <a:lnTo>
                  <a:pt x="0" y="3244127"/>
                </a:lnTo>
                <a:cubicBezTo>
                  <a:pt x="0" y="1560101"/>
                  <a:pt x="1279849" y="175000"/>
                  <a:pt x="2919932" y="844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endParaRPr lang="zh-CN" altLang="en-US" sz="1600">
              <a:solidFill>
                <a:schemeClr val="bg1"/>
              </a:solidFill>
              <a:latin typeface="微软雅黑" panose="020B0503020204020204" charset="-122"/>
              <a:ea typeface="微软雅黑" panose="020B0503020204020204" charset="-122"/>
            </a:endParaRPr>
          </a:p>
        </p:txBody>
      </p:sp>
      <p:sp>
        <p:nvSpPr>
          <p:cNvPr id="28" name="Freeform: Shape 25"/>
          <p:cNvSpPr/>
          <p:nvPr>
            <p:custDataLst>
              <p:tags r:id="rId3"/>
            </p:custDataLst>
          </p:nvPr>
        </p:nvSpPr>
        <p:spPr>
          <a:xfrm flipH="1">
            <a:off x="11597005" y="6341110"/>
            <a:ext cx="339090" cy="340360"/>
          </a:xfrm>
          <a:custGeom>
            <a:avLst/>
            <a:gdLst>
              <a:gd name="connsiteX0" fmla="*/ 316376 w 718878"/>
              <a:gd name="connsiteY0" fmla="*/ 634637 h 719819"/>
              <a:gd name="connsiteX1" fmla="*/ 401558 w 718878"/>
              <a:gd name="connsiteY1" fmla="*/ 634637 h 719819"/>
              <a:gd name="connsiteX2" fmla="*/ 401558 w 718878"/>
              <a:gd name="connsiteY2" fmla="*/ 719819 h 719819"/>
              <a:gd name="connsiteX3" fmla="*/ 316376 w 718878"/>
              <a:gd name="connsiteY3" fmla="*/ 719819 h 719819"/>
              <a:gd name="connsiteX4" fmla="*/ 632753 w 718878"/>
              <a:gd name="connsiteY4" fmla="*/ 634636 h 719819"/>
              <a:gd name="connsiteX5" fmla="*/ 717935 w 718878"/>
              <a:gd name="connsiteY5" fmla="*/ 634636 h 719819"/>
              <a:gd name="connsiteX6" fmla="*/ 717935 w 718878"/>
              <a:gd name="connsiteY6" fmla="*/ 719818 h 719819"/>
              <a:gd name="connsiteX7" fmla="*/ 632753 w 718878"/>
              <a:gd name="connsiteY7" fmla="*/ 719818 h 719819"/>
              <a:gd name="connsiteX8" fmla="*/ 0 w 718878"/>
              <a:gd name="connsiteY8" fmla="*/ 634636 h 719819"/>
              <a:gd name="connsiteX9" fmla="*/ 85182 w 718878"/>
              <a:gd name="connsiteY9" fmla="*/ 634636 h 719819"/>
              <a:gd name="connsiteX10" fmla="*/ 85182 w 718878"/>
              <a:gd name="connsiteY10" fmla="*/ 719818 h 719819"/>
              <a:gd name="connsiteX11" fmla="*/ 0 w 718878"/>
              <a:gd name="connsiteY11" fmla="*/ 719818 h 719819"/>
              <a:gd name="connsiteX12" fmla="*/ 632756 w 718878"/>
              <a:gd name="connsiteY12" fmla="*/ 317318 h 719819"/>
              <a:gd name="connsiteX13" fmla="*/ 717938 w 718878"/>
              <a:gd name="connsiteY13" fmla="*/ 317318 h 719819"/>
              <a:gd name="connsiteX14" fmla="*/ 717938 w 718878"/>
              <a:gd name="connsiteY14" fmla="*/ 402500 h 719819"/>
              <a:gd name="connsiteX15" fmla="*/ 632756 w 718878"/>
              <a:gd name="connsiteY15" fmla="*/ 402500 h 719819"/>
              <a:gd name="connsiteX16" fmla="*/ 316378 w 718878"/>
              <a:gd name="connsiteY16" fmla="*/ 317318 h 719819"/>
              <a:gd name="connsiteX17" fmla="*/ 401560 w 718878"/>
              <a:gd name="connsiteY17" fmla="*/ 317318 h 719819"/>
              <a:gd name="connsiteX18" fmla="*/ 401560 w 718878"/>
              <a:gd name="connsiteY18" fmla="*/ 402500 h 719819"/>
              <a:gd name="connsiteX19" fmla="*/ 316378 w 718878"/>
              <a:gd name="connsiteY19" fmla="*/ 402500 h 719819"/>
              <a:gd name="connsiteX20" fmla="*/ 0 w 718878"/>
              <a:gd name="connsiteY20" fmla="*/ 317318 h 719819"/>
              <a:gd name="connsiteX21" fmla="*/ 85182 w 718878"/>
              <a:gd name="connsiteY21" fmla="*/ 317318 h 719819"/>
              <a:gd name="connsiteX22" fmla="*/ 85182 w 718878"/>
              <a:gd name="connsiteY22" fmla="*/ 402500 h 719819"/>
              <a:gd name="connsiteX23" fmla="*/ 0 w 718878"/>
              <a:gd name="connsiteY23" fmla="*/ 402500 h 719819"/>
              <a:gd name="connsiteX24" fmla="*/ 633696 w 718878"/>
              <a:gd name="connsiteY24" fmla="*/ 0 h 719819"/>
              <a:gd name="connsiteX25" fmla="*/ 718878 w 718878"/>
              <a:gd name="connsiteY25" fmla="*/ 0 h 719819"/>
              <a:gd name="connsiteX26" fmla="*/ 718878 w 718878"/>
              <a:gd name="connsiteY26" fmla="*/ 85182 h 719819"/>
              <a:gd name="connsiteX27" fmla="*/ 633696 w 718878"/>
              <a:gd name="connsiteY27" fmla="*/ 85182 h 719819"/>
              <a:gd name="connsiteX28" fmla="*/ 316378 w 718878"/>
              <a:gd name="connsiteY28" fmla="*/ 0 h 719819"/>
              <a:gd name="connsiteX29" fmla="*/ 401560 w 718878"/>
              <a:gd name="connsiteY29" fmla="*/ 0 h 719819"/>
              <a:gd name="connsiteX30" fmla="*/ 401560 w 718878"/>
              <a:gd name="connsiteY30" fmla="*/ 85182 h 719819"/>
              <a:gd name="connsiteX31" fmla="*/ 316378 w 718878"/>
              <a:gd name="connsiteY31" fmla="*/ 85182 h 719819"/>
              <a:gd name="connsiteX32" fmla="*/ 0 w 718878"/>
              <a:gd name="connsiteY32" fmla="*/ 0 h 719819"/>
              <a:gd name="connsiteX33" fmla="*/ 85182 w 718878"/>
              <a:gd name="connsiteY33" fmla="*/ 0 h 719819"/>
              <a:gd name="connsiteX34" fmla="*/ 85182 w 718878"/>
              <a:gd name="connsiteY34" fmla="*/ 85182 h 719819"/>
              <a:gd name="connsiteX35" fmla="*/ 0 w 718878"/>
              <a:gd name="connsiteY35" fmla="*/ 85182 h 71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18878" h="719819">
                <a:moveTo>
                  <a:pt x="316376" y="634637"/>
                </a:moveTo>
                <a:lnTo>
                  <a:pt x="401558" y="634637"/>
                </a:lnTo>
                <a:lnTo>
                  <a:pt x="401558" y="719819"/>
                </a:lnTo>
                <a:lnTo>
                  <a:pt x="316376" y="719819"/>
                </a:lnTo>
                <a:close/>
                <a:moveTo>
                  <a:pt x="632753" y="634636"/>
                </a:moveTo>
                <a:lnTo>
                  <a:pt x="717935" y="634636"/>
                </a:lnTo>
                <a:lnTo>
                  <a:pt x="717935" y="719818"/>
                </a:lnTo>
                <a:lnTo>
                  <a:pt x="632753" y="719818"/>
                </a:lnTo>
                <a:close/>
                <a:moveTo>
                  <a:pt x="0" y="634636"/>
                </a:moveTo>
                <a:lnTo>
                  <a:pt x="85182" y="634636"/>
                </a:lnTo>
                <a:lnTo>
                  <a:pt x="85182" y="719818"/>
                </a:lnTo>
                <a:lnTo>
                  <a:pt x="0" y="719818"/>
                </a:lnTo>
                <a:close/>
                <a:moveTo>
                  <a:pt x="632756" y="317318"/>
                </a:moveTo>
                <a:lnTo>
                  <a:pt x="717938" y="317318"/>
                </a:lnTo>
                <a:lnTo>
                  <a:pt x="717938" y="402500"/>
                </a:lnTo>
                <a:lnTo>
                  <a:pt x="632756" y="402500"/>
                </a:lnTo>
                <a:close/>
                <a:moveTo>
                  <a:pt x="316378" y="317318"/>
                </a:moveTo>
                <a:lnTo>
                  <a:pt x="401560" y="317318"/>
                </a:lnTo>
                <a:lnTo>
                  <a:pt x="401560" y="402500"/>
                </a:lnTo>
                <a:lnTo>
                  <a:pt x="316378" y="402500"/>
                </a:lnTo>
                <a:close/>
                <a:moveTo>
                  <a:pt x="0" y="317318"/>
                </a:moveTo>
                <a:lnTo>
                  <a:pt x="85182" y="317318"/>
                </a:lnTo>
                <a:lnTo>
                  <a:pt x="85182" y="402500"/>
                </a:lnTo>
                <a:lnTo>
                  <a:pt x="0" y="402500"/>
                </a:lnTo>
                <a:close/>
                <a:moveTo>
                  <a:pt x="633696" y="0"/>
                </a:moveTo>
                <a:lnTo>
                  <a:pt x="718878" y="0"/>
                </a:lnTo>
                <a:lnTo>
                  <a:pt x="718878" y="85182"/>
                </a:lnTo>
                <a:lnTo>
                  <a:pt x="633696" y="85182"/>
                </a:lnTo>
                <a:close/>
                <a:moveTo>
                  <a:pt x="316378" y="0"/>
                </a:moveTo>
                <a:lnTo>
                  <a:pt x="401560" y="0"/>
                </a:lnTo>
                <a:lnTo>
                  <a:pt x="401560" y="85182"/>
                </a:lnTo>
                <a:lnTo>
                  <a:pt x="316378" y="85182"/>
                </a:lnTo>
                <a:close/>
                <a:moveTo>
                  <a:pt x="0" y="0"/>
                </a:moveTo>
                <a:lnTo>
                  <a:pt x="85182" y="0"/>
                </a:lnTo>
                <a:lnTo>
                  <a:pt x="85182" y="85182"/>
                </a:lnTo>
                <a:lnTo>
                  <a:pt x="0" y="8518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grpSp>
        <p:nvGrpSpPr>
          <p:cNvPr id="31" name="平滑3"/>
          <p:cNvGrpSpPr/>
          <p:nvPr/>
        </p:nvGrpSpPr>
        <p:grpSpPr>
          <a:xfrm rot="10800000">
            <a:off x="799314" y="406976"/>
            <a:ext cx="1121410" cy="314960"/>
            <a:chOff x="10346364" y="648401"/>
            <a:chExt cx="1184069" cy="403309"/>
          </a:xfrm>
          <a:solidFill>
            <a:schemeClr val="accent2"/>
          </a:solidFill>
        </p:grpSpPr>
        <p:sp>
          <p:nvSpPr>
            <p:cNvPr id="32" name="5"/>
            <p:cNvSpPr/>
            <p:nvPr>
              <p:custDataLst>
                <p:tags r:id="rId4"/>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3" name="4"/>
            <p:cNvSpPr/>
            <p:nvPr>
              <p:custDataLst>
                <p:tags r:id="rId5"/>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4" name="3"/>
            <p:cNvSpPr/>
            <p:nvPr>
              <p:custDataLst>
                <p:tags r:id="rId6"/>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5" name="2"/>
            <p:cNvSpPr/>
            <p:nvPr>
              <p:custDataLst>
                <p:tags r:id="rId7"/>
              </p:custDataLst>
            </p:nvPr>
          </p:nvSpPr>
          <p:spPr>
            <a:xfrm rot="16200000">
              <a:off x="11211100" y="731741"/>
              <a:ext cx="402673" cy="235993"/>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sp>
          <p:nvSpPr>
            <p:cNvPr id="36" name="1"/>
            <p:cNvSpPr/>
            <p:nvPr>
              <p:custDataLst>
                <p:tags r:id="rId8"/>
              </p:custDataLst>
            </p:nvPr>
          </p:nvSpPr>
          <p:spPr>
            <a:xfrm rot="16200000">
              <a:off x="10973944" y="731741"/>
              <a:ext cx="402673" cy="23599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charset="-122"/>
                <a:ea typeface="微软雅黑" panose="020B0503020204020204" charset="-122"/>
              </a:endParaRPr>
            </a:p>
          </p:txBody>
        </p:sp>
      </p:grpSp>
      <p:sp>
        <p:nvSpPr>
          <p:cNvPr id="9" name="Freeform: Shape 50"/>
          <p:cNvSpPr/>
          <p:nvPr>
            <p:custDataLst>
              <p:tags r:id="rId9"/>
            </p:custDataLst>
          </p:nvPr>
        </p:nvSpPr>
        <p:spPr>
          <a:xfrm>
            <a:off x="11645900" y="303213"/>
            <a:ext cx="163513" cy="157163"/>
          </a:xfrm>
          <a:custGeom>
            <a:avLst/>
            <a:gdLst>
              <a:gd name="connsiteX0" fmla="*/ 21522 w 182959"/>
              <a:gd name="connsiteY0" fmla="*/ 132663 h 175707"/>
              <a:gd name="connsiteX1" fmla="*/ 161437 w 182959"/>
              <a:gd name="connsiteY1" fmla="*/ 132663 h 175707"/>
              <a:gd name="connsiteX2" fmla="*/ 182959 w 182959"/>
              <a:gd name="connsiteY2" fmla="*/ 154185 h 175707"/>
              <a:gd name="connsiteX3" fmla="*/ 161437 w 182959"/>
              <a:gd name="connsiteY3" fmla="*/ 175707 h 175707"/>
              <a:gd name="connsiteX4" fmla="*/ 21522 w 182959"/>
              <a:gd name="connsiteY4" fmla="*/ 175707 h 175707"/>
              <a:gd name="connsiteX5" fmla="*/ 0 w 182959"/>
              <a:gd name="connsiteY5" fmla="*/ 154185 h 175707"/>
              <a:gd name="connsiteX6" fmla="*/ 21522 w 182959"/>
              <a:gd name="connsiteY6" fmla="*/ 132663 h 175707"/>
              <a:gd name="connsiteX7" fmla="*/ 21522 w 182959"/>
              <a:gd name="connsiteY7" fmla="*/ 66331 h 175707"/>
              <a:gd name="connsiteX8" fmla="*/ 161437 w 182959"/>
              <a:gd name="connsiteY8" fmla="*/ 66331 h 175707"/>
              <a:gd name="connsiteX9" fmla="*/ 182959 w 182959"/>
              <a:gd name="connsiteY9" fmla="*/ 87853 h 175707"/>
              <a:gd name="connsiteX10" fmla="*/ 161437 w 182959"/>
              <a:gd name="connsiteY10" fmla="*/ 109375 h 175707"/>
              <a:gd name="connsiteX11" fmla="*/ 21522 w 182959"/>
              <a:gd name="connsiteY11" fmla="*/ 109375 h 175707"/>
              <a:gd name="connsiteX12" fmla="*/ 0 w 182959"/>
              <a:gd name="connsiteY12" fmla="*/ 87853 h 175707"/>
              <a:gd name="connsiteX13" fmla="*/ 21522 w 182959"/>
              <a:gd name="connsiteY13" fmla="*/ 66331 h 175707"/>
              <a:gd name="connsiteX14" fmla="*/ 21522 w 182959"/>
              <a:gd name="connsiteY14" fmla="*/ 0 h 175707"/>
              <a:gd name="connsiteX15" fmla="*/ 161437 w 182959"/>
              <a:gd name="connsiteY15" fmla="*/ 0 h 175707"/>
              <a:gd name="connsiteX16" fmla="*/ 182959 w 182959"/>
              <a:gd name="connsiteY16" fmla="*/ 21522 h 175707"/>
              <a:gd name="connsiteX17" fmla="*/ 161437 w 182959"/>
              <a:gd name="connsiteY17" fmla="*/ 43044 h 175707"/>
              <a:gd name="connsiteX18" fmla="*/ 21522 w 182959"/>
              <a:gd name="connsiteY18" fmla="*/ 43044 h 175707"/>
              <a:gd name="connsiteX19" fmla="*/ 0 w 182959"/>
              <a:gd name="connsiteY19" fmla="*/ 21522 h 175707"/>
              <a:gd name="connsiteX20" fmla="*/ 21522 w 182959"/>
              <a:gd name="connsiteY20" fmla="*/ 0 h 1757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82959" h="175707">
                <a:moveTo>
                  <a:pt x="21522" y="132663"/>
                </a:moveTo>
                <a:lnTo>
                  <a:pt x="161437" y="132663"/>
                </a:lnTo>
                <a:cubicBezTo>
                  <a:pt x="173323" y="132663"/>
                  <a:pt x="182959" y="142299"/>
                  <a:pt x="182959" y="154185"/>
                </a:cubicBezTo>
                <a:cubicBezTo>
                  <a:pt x="182959" y="166071"/>
                  <a:pt x="173323" y="175707"/>
                  <a:pt x="161437" y="175707"/>
                </a:cubicBezTo>
                <a:lnTo>
                  <a:pt x="21522" y="175707"/>
                </a:lnTo>
                <a:cubicBezTo>
                  <a:pt x="9636" y="175707"/>
                  <a:pt x="0" y="166071"/>
                  <a:pt x="0" y="154185"/>
                </a:cubicBezTo>
                <a:cubicBezTo>
                  <a:pt x="0" y="142299"/>
                  <a:pt x="9636" y="132663"/>
                  <a:pt x="21522" y="132663"/>
                </a:cubicBezTo>
                <a:close/>
                <a:moveTo>
                  <a:pt x="21522" y="66331"/>
                </a:moveTo>
                <a:lnTo>
                  <a:pt x="161437" y="66331"/>
                </a:lnTo>
                <a:cubicBezTo>
                  <a:pt x="173323" y="66331"/>
                  <a:pt x="182959" y="75967"/>
                  <a:pt x="182959" y="87853"/>
                </a:cubicBezTo>
                <a:cubicBezTo>
                  <a:pt x="182959" y="99739"/>
                  <a:pt x="173323" y="109375"/>
                  <a:pt x="161437" y="109375"/>
                </a:cubicBezTo>
                <a:lnTo>
                  <a:pt x="21522" y="109375"/>
                </a:lnTo>
                <a:cubicBezTo>
                  <a:pt x="9636" y="109375"/>
                  <a:pt x="0" y="99739"/>
                  <a:pt x="0" y="87853"/>
                </a:cubicBezTo>
                <a:cubicBezTo>
                  <a:pt x="0" y="75967"/>
                  <a:pt x="9636" y="66331"/>
                  <a:pt x="21522" y="66331"/>
                </a:cubicBezTo>
                <a:close/>
                <a:moveTo>
                  <a:pt x="21522" y="0"/>
                </a:moveTo>
                <a:lnTo>
                  <a:pt x="161437" y="0"/>
                </a:lnTo>
                <a:cubicBezTo>
                  <a:pt x="173323" y="0"/>
                  <a:pt x="182959" y="9636"/>
                  <a:pt x="182959" y="21522"/>
                </a:cubicBezTo>
                <a:cubicBezTo>
                  <a:pt x="182959" y="33408"/>
                  <a:pt x="173323" y="43044"/>
                  <a:pt x="161437" y="43044"/>
                </a:cubicBezTo>
                <a:lnTo>
                  <a:pt x="21522" y="43044"/>
                </a:lnTo>
                <a:cubicBezTo>
                  <a:pt x="9636" y="43044"/>
                  <a:pt x="0" y="33408"/>
                  <a:pt x="0" y="21522"/>
                </a:cubicBezTo>
                <a:cubicBezTo>
                  <a:pt x="0" y="9636"/>
                  <a:pt x="9636" y="0"/>
                  <a:pt x="2152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微软雅黑" panose="020B0503020204020204" charset="-122"/>
              <a:ea typeface="微软雅黑" panose="020B0503020204020204" charset="-122"/>
              <a:cs typeface="+mn-cs"/>
            </a:endParaRPr>
          </a:p>
        </p:txBody>
      </p:sp>
      <p:sp>
        <p:nvSpPr>
          <p:cNvPr id="2" name="序号"/>
          <p:cNvSpPr txBox="1"/>
          <p:nvPr>
            <p:custDataLst>
              <p:tags r:id="rId10"/>
            </p:custDataLst>
          </p:nvPr>
        </p:nvSpPr>
        <p:spPr>
          <a:xfrm>
            <a:off x="771757" y="1947948"/>
            <a:ext cx="1637811" cy="928948"/>
          </a:xfrm>
          <a:prstGeom prst="rect">
            <a:avLst/>
          </a:prstGeom>
          <a:noFill/>
        </p:spPr>
        <p:txBody>
          <a:bodyPr wrap="square" rtlCol="0" anchor="ctr">
            <a:normAutofit fontScale="70000" lnSpcReduction="20000"/>
          </a:bodyPr>
          <a:lstStyle/>
          <a:p>
            <a:pPr>
              <a:lnSpc>
                <a:spcPct val="120000"/>
              </a:lnSpc>
              <a:spcBef>
                <a:spcPct val="0"/>
              </a:spcBef>
            </a:pPr>
            <a:r>
              <a:rPr lang="en-US" altLang="zh-CN" sz="7200" b="1" dirty="0">
                <a:solidFill>
                  <a:schemeClr val="accent1"/>
                </a:solidFill>
                <a:latin typeface="微软雅黑" panose="020B0503020204020204" charset="-122"/>
                <a:ea typeface="微软雅黑" panose="020B0503020204020204" charset="-122"/>
              </a:rPr>
              <a:t>02</a:t>
            </a:r>
            <a:endParaRPr lang="en-US" altLang="zh-CN" sz="7200" b="1" dirty="0">
              <a:solidFill>
                <a:schemeClr val="accent1"/>
              </a:solidFill>
              <a:latin typeface="微软雅黑" panose="020B0503020204020204" charset="-122"/>
              <a:ea typeface="微软雅黑" panose="020B0503020204020204" charset="-122"/>
            </a:endParaRPr>
          </a:p>
        </p:txBody>
      </p:sp>
      <p:sp>
        <p:nvSpPr>
          <p:cNvPr id="18" name="标题"/>
          <p:cNvSpPr txBox="1"/>
          <p:nvPr>
            <p:custDataLst>
              <p:tags r:id="rId11"/>
            </p:custDataLst>
          </p:nvPr>
        </p:nvSpPr>
        <p:spPr>
          <a:xfrm>
            <a:off x="799465" y="2736850"/>
            <a:ext cx="7273290" cy="922020"/>
          </a:xfrm>
          <a:prstGeom prst="rect">
            <a:avLst/>
          </a:prstGeom>
          <a:noFill/>
        </p:spPr>
        <p:txBody>
          <a:bodyPr wrap="square" rtlCol="0" anchor="ctr" anchorCtr="0">
            <a:normAutofit fontScale="87500"/>
          </a:bodyPr>
          <a:lstStyle>
            <a:defPPr>
              <a:defRPr lang="en-US"/>
            </a:defPPr>
            <a:lvl1pPr>
              <a:defRPr sz="11000" b="1" spc="-150">
                <a:solidFill>
                  <a:srgbClr val="8034FF"/>
                </a:solidFill>
                <a:latin typeface="Avenir LT Pro 65 Medium" panose="020B0603020203020204" pitchFamily="34" charset="0"/>
                <a:ea typeface="Inter Medium" panose="020B0502030000000004" pitchFamily="34" charset="0"/>
                <a:cs typeface="Arial" panose="020B0604020202020204" pitchFamily="34" charset="0"/>
              </a:defRPr>
            </a:lvl1pPr>
          </a:lstStyle>
          <a:p>
            <a:pPr algn="l"/>
            <a:r>
              <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rPr>
              <a:t>论文建模层次与优势</a:t>
            </a:r>
            <a:endParaRPr lang="zh-CN" altLang="en-US" sz="5400" spc="0" dirty="0">
              <a:solidFill>
                <a:schemeClr val="accent1"/>
              </a:solidFill>
              <a:uFillTx/>
              <a:latin typeface="微软雅黑" panose="020B0503020204020204" charset="-122"/>
              <a:ea typeface="微软雅黑" panose="020B0503020204020204" charset="-122"/>
              <a:cs typeface="字体圈欣意冠黑体" panose="00000500000000000000" charset="-122"/>
              <a:sym typeface="+mn-lt"/>
            </a:endParaRPr>
          </a:p>
        </p:txBody>
      </p:sp>
      <p:sp>
        <p:nvSpPr>
          <p:cNvPr id="19" name="副标题"/>
          <p:cNvSpPr txBox="1"/>
          <p:nvPr>
            <p:custDataLst>
              <p:tags r:id="rId12"/>
            </p:custDataLst>
          </p:nvPr>
        </p:nvSpPr>
        <p:spPr>
          <a:xfrm>
            <a:off x="799314" y="3659070"/>
            <a:ext cx="7322002" cy="551201"/>
          </a:xfrm>
          <a:prstGeom prst="rect">
            <a:avLst/>
          </a:prstGeom>
          <a:noFill/>
        </p:spPr>
        <p:txBody>
          <a:bodyPr wrap="square" rtlCol="0" anchor="t" anchorCtr="0">
            <a:normAutofit/>
          </a:bodyPr>
          <a:lstStyle/>
          <a:p>
            <a:r>
              <a:rPr 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rPr>
              <a:t>Modeling Levels and Advantages of the Thesis.</a:t>
            </a:r>
            <a:endParaRPr lang="zh-CN" altLang="en-US" sz="2000" dirty="0">
              <a:solidFill>
                <a:schemeClr val="tx1">
                  <a:alpha val="80000"/>
                </a:schemeClr>
              </a:solidFill>
              <a:uFillTx/>
              <a:latin typeface="微软雅黑" panose="020B0503020204020204" charset="-122"/>
              <a:ea typeface="微软雅黑" panose="020B0503020204020204" charset="-122"/>
              <a:cs typeface="Open Sans" panose="020B0606030504020204" pitchFamily="34" charset="0"/>
            </a:endParaRPr>
          </a:p>
        </p:txBody>
      </p:sp>
    </p:spTree>
    <p:custDataLst>
      <p:tags r:id="rId13"/>
    </p:custData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p14:pan/>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288" fill="hold" grpId="0" nodeType="withEffect">
                                  <p:stCondLst>
                                    <p:cond delay="0"/>
                                  </p:stCondLst>
                                  <p:childTnLst>
                                    <p:set>
                                      <p:cBhvr>
                                        <p:cTn id="6" dur="1" fill="hold">
                                          <p:stCondLst>
                                            <p:cond delay="0"/>
                                          </p:stCondLst>
                                        </p:cTn>
                                        <p:tgtEl>
                                          <p:spTgt spid="188"/>
                                        </p:tgtEl>
                                        <p:attrNameLst>
                                          <p:attrName>style.visibility</p:attrName>
                                        </p:attrNameLst>
                                      </p:cBhvr>
                                      <p:to>
                                        <p:strVal val="visible"/>
                                      </p:to>
                                    </p:set>
                                    <p:anim calcmode="lin" valueType="num">
                                      <p:cBhvr>
                                        <p:cTn id="7" dur="500" fill="hold"/>
                                        <p:tgtEl>
                                          <p:spTgt spid="188"/>
                                        </p:tgtEl>
                                        <p:attrNameLst>
                                          <p:attrName>ppt_w</p:attrName>
                                        </p:attrNameLst>
                                      </p:cBhvr>
                                      <p:tavLst>
                                        <p:tav tm="0">
                                          <p:val>
                                            <p:strVal val="4/3*#ppt_w"/>
                                          </p:val>
                                        </p:tav>
                                        <p:tav tm="100000">
                                          <p:val>
                                            <p:strVal val="#ppt_w"/>
                                          </p:val>
                                        </p:tav>
                                      </p:tavLst>
                                    </p:anim>
                                    <p:anim calcmode="lin" valueType="num">
                                      <p:cBhvr>
                                        <p:cTn id="8" dur="500" fill="hold"/>
                                        <p:tgtEl>
                                          <p:spTgt spid="188"/>
                                        </p:tgtEl>
                                        <p:attrNameLst>
                                          <p:attrName>ppt_h</p:attrName>
                                        </p:attrNameLst>
                                      </p:cBhvr>
                                      <p:tavLst>
                                        <p:tav tm="0">
                                          <p:val>
                                            <p:strVal val="4/3*#ppt_h"/>
                                          </p:val>
                                        </p:tav>
                                        <p:tav tm="100000">
                                          <p:val>
                                            <p:strVal val="#ppt_h"/>
                                          </p:val>
                                        </p:tav>
                                      </p:tavLst>
                                    </p:anim>
                                  </p:childTnLst>
                                </p:cTn>
                              </p:par>
                              <p:par>
                                <p:cTn id="9" presetID="23" presetClass="entr" presetSubtype="288"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p:cTn id="11" dur="500" fill="hold"/>
                                        <p:tgtEl>
                                          <p:spTgt spid="26"/>
                                        </p:tgtEl>
                                        <p:attrNameLst>
                                          <p:attrName>ppt_w</p:attrName>
                                        </p:attrNameLst>
                                      </p:cBhvr>
                                      <p:tavLst>
                                        <p:tav tm="0">
                                          <p:val>
                                            <p:strVal val="4/3*#ppt_w"/>
                                          </p:val>
                                        </p:tav>
                                        <p:tav tm="100000">
                                          <p:val>
                                            <p:strVal val="#ppt_w"/>
                                          </p:val>
                                        </p:tav>
                                      </p:tavLst>
                                    </p:anim>
                                    <p:anim calcmode="lin" valueType="num">
                                      <p:cBhvr>
                                        <p:cTn id="12" dur="500" fill="hold"/>
                                        <p:tgtEl>
                                          <p:spTgt spid="26"/>
                                        </p:tgtEl>
                                        <p:attrNameLst>
                                          <p:attrName>ppt_h</p:attrName>
                                        </p:attrNameLst>
                                      </p:cBhvr>
                                      <p:tavLst>
                                        <p:tav tm="0">
                                          <p:val>
                                            <p:strVal val="4/3*#ppt_h"/>
                                          </p:val>
                                        </p:tav>
                                        <p:tav tm="100000">
                                          <p:val>
                                            <p:strVal val="#ppt_h"/>
                                          </p:val>
                                        </p:tav>
                                      </p:tavLst>
                                    </p:anim>
                                  </p:childTnLst>
                                </p:cTn>
                              </p:par>
                              <p:par>
                                <p:cTn id="13" presetID="23" presetClass="entr" presetSubtype="288"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500" fill="hold"/>
                                        <p:tgtEl>
                                          <p:spTgt spid="28"/>
                                        </p:tgtEl>
                                        <p:attrNameLst>
                                          <p:attrName>ppt_w</p:attrName>
                                        </p:attrNameLst>
                                      </p:cBhvr>
                                      <p:tavLst>
                                        <p:tav tm="0">
                                          <p:val>
                                            <p:strVal val="4/3*#ppt_w"/>
                                          </p:val>
                                        </p:tav>
                                        <p:tav tm="100000">
                                          <p:val>
                                            <p:strVal val="#ppt_w"/>
                                          </p:val>
                                        </p:tav>
                                      </p:tavLst>
                                    </p:anim>
                                    <p:anim calcmode="lin" valueType="num">
                                      <p:cBhvr>
                                        <p:cTn id="16" dur="500" fill="hold"/>
                                        <p:tgtEl>
                                          <p:spTgt spid="28"/>
                                        </p:tgtEl>
                                        <p:attrNameLst>
                                          <p:attrName>ppt_h</p:attrName>
                                        </p:attrNameLst>
                                      </p:cBhvr>
                                      <p:tavLst>
                                        <p:tav tm="0">
                                          <p:val>
                                            <p:strVal val="4/3*#ppt_h"/>
                                          </p:val>
                                        </p:tav>
                                        <p:tav tm="100000">
                                          <p:val>
                                            <p:strVal val="#ppt_h"/>
                                          </p:val>
                                        </p:tav>
                                      </p:tavLst>
                                    </p:anim>
                                  </p:childTnLst>
                                </p:cTn>
                              </p:par>
                              <p:par>
                                <p:cTn id="17" presetID="23" presetClass="entr" presetSubtype="288"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strVal val="4/3*#ppt_w"/>
                                          </p:val>
                                        </p:tav>
                                        <p:tav tm="100000">
                                          <p:val>
                                            <p:strVal val="#ppt_w"/>
                                          </p:val>
                                        </p:tav>
                                      </p:tavLst>
                                    </p:anim>
                                    <p:anim calcmode="lin" valueType="num">
                                      <p:cBhvr>
                                        <p:cTn id="20" dur="500" fill="hold"/>
                                        <p:tgtEl>
                                          <p:spTgt spid="31"/>
                                        </p:tgtEl>
                                        <p:attrNameLst>
                                          <p:attrName>ppt_h</p:attrName>
                                        </p:attrNameLst>
                                      </p:cBhvr>
                                      <p:tavLst>
                                        <p:tav tm="0">
                                          <p:val>
                                            <p:strVal val="4/3*#ppt_h"/>
                                          </p:val>
                                        </p:tav>
                                        <p:tav tm="100000">
                                          <p:val>
                                            <p:strVal val="#ppt_h"/>
                                          </p:val>
                                        </p:tav>
                                      </p:tavLst>
                                    </p:anim>
                                  </p:childTnLst>
                                </p:cTn>
                              </p:par>
                              <p:par>
                                <p:cTn id="21" presetID="23" presetClass="entr" presetSubtype="28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strVal val="4/3*#ppt_w"/>
                                          </p:val>
                                        </p:tav>
                                        <p:tav tm="100000">
                                          <p:val>
                                            <p:strVal val="#ppt_w"/>
                                          </p:val>
                                        </p:tav>
                                      </p:tavLst>
                                    </p:anim>
                                    <p:anim calcmode="lin" valueType="num">
                                      <p:cBhvr>
                                        <p:cTn id="24" dur="500" fill="hold"/>
                                        <p:tgtEl>
                                          <p:spTgt spid="9"/>
                                        </p:tgtEl>
                                        <p:attrNameLst>
                                          <p:attrName>ppt_h</p:attrName>
                                        </p:attrNameLst>
                                      </p:cBhvr>
                                      <p:tavLst>
                                        <p:tav tm="0">
                                          <p:val>
                                            <p:strVal val="4/3*#ppt_h"/>
                                          </p:val>
                                        </p:tav>
                                        <p:tav tm="100000">
                                          <p:val>
                                            <p:strVal val="#ppt_h"/>
                                          </p:val>
                                        </p:tav>
                                      </p:tavLst>
                                    </p:anim>
                                  </p:childTnLst>
                                </p:cTn>
                              </p:par>
                              <p:par>
                                <p:cTn id="25" presetID="23" presetClass="entr" presetSubtype="16" fill="hold" grpId="0" nodeType="withEffect">
                                  <p:stCondLst>
                                    <p:cond delay="0"/>
                                  </p:stCondLst>
                                  <p:childTnLst>
                                    <p:set>
                                      <p:cBhvr>
                                        <p:cTn id="26" dur="600" fill="hold">
                                          <p:stCondLst>
                                            <p:cond delay="0"/>
                                          </p:stCondLst>
                                        </p:cTn>
                                        <p:tgtEl>
                                          <p:spTgt spid="2"/>
                                        </p:tgtEl>
                                        <p:attrNameLst>
                                          <p:attrName>style.visibility</p:attrName>
                                        </p:attrNameLst>
                                      </p:cBhvr>
                                      <p:to>
                                        <p:strVal val="visible"/>
                                      </p:to>
                                    </p:set>
                                    <p:anim calcmode="lin" valueType="num">
                                      <p:cBhvr>
                                        <p:cTn id="27" dur="400" accel="50000">
                                          <p:stCondLst>
                                            <p:cond delay="0"/>
                                          </p:stCondLst>
                                        </p:cTn>
                                        <p:tgtEl>
                                          <p:spTgt spid="2"/>
                                        </p:tgtEl>
                                        <p:attrNameLst>
                                          <p:attrName>ppt_w</p:attrName>
                                        </p:attrNameLst>
                                      </p:cBhvr>
                                      <p:tavLst>
                                        <p:tav tm="0">
                                          <p:val>
                                            <p:fltVal val="0"/>
                                          </p:val>
                                        </p:tav>
                                        <p:tav tm="100000">
                                          <p:val>
                                            <p:strVal val="#ppt_w"/>
                                          </p:val>
                                        </p:tav>
                                      </p:tavLst>
                                    </p:anim>
                                    <p:anim calcmode="lin" valueType="num">
                                      <p:cBhvr>
                                        <p:cTn id="28" dur="400" accel="50000">
                                          <p:stCondLst>
                                            <p:cond delay="0"/>
                                          </p:stCondLst>
                                        </p:cTn>
                                        <p:tgtEl>
                                          <p:spTgt spid="2"/>
                                        </p:tgtEl>
                                        <p:attrNameLst>
                                          <p:attrName>ppt_h</p:attrName>
                                        </p:attrNameLst>
                                      </p:cBhvr>
                                      <p:tavLst>
                                        <p:tav tm="0">
                                          <p:val>
                                            <p:fltVal val="0"/>
                                          </p:val>
                                        </p:tav>
                                        <p:tav tm="100000">
                                          <p:val>
                                            <p:strVal val="#ppt_h"/>
                                          </p:val>
                                        </p:tav>
                                      </p:tavLst>
                                    </p:anim>
                                    <p:anim calcmode="lin" valueType="num">
                                      <p:cBhvr>
                                        <p:cTn id="29" dur="100" autoRev="1">
                                          <p:stCondLst>
                                            <p:cond delay="400"/>
                                          </p:stCondLst>
                                        </p:cTn>
                                        <p:tgtEl>
                                          <p:spTgt spid="2"/>
                                        </p:tgtEl>
                                        <p:attrNameLst>
                                          <p:attrName>ppt_w</p:attrName>
                                        </p:attrNameLst>
                                      </p:cBhvr>
                                      <p:tavLst>
                                        <p:tav tm="0">
                                          <p:val>
                                            <p:strVal val="#ppt_w"/>
                                          </p:val>
                                        </p:tav>
                                        <p:tav tm="100000">
                                          <p:val>
                                            <p:strVal val="#ppt_w*1.4"/>
                                          </p:val>
                                        </p:tav>
                                      </p:tavLst>
                                    </p:anim>
                                    <p:anim calcmode="lin" valueType="num">
                                      <p:cBhvr>
                                        <p:cTn id="30" dur="100" autoRev="1">
                                          <p:stCondLst>
                                            <p:cond delay="400"/>
                                          </p:stCondLst>
                                        </p:cTn>
                                        <p:tgtEl>
                                          <p:spTgt spid="2"/>
                                        </p:tgtEl>
                                        <p:attrNameLst>
                                          <p:attrName>ppt_h</p:attrName>
                                        </p:attrNameLst>
                                      </p:cBhvr>
                                      <p:tavLst>
                                        <p:tav tm="0">
                                          <p:val>
                                            <p:strVal val="#ppt_h"/>
                                          </p:val>
                                        </p:tav>
                                        <p:tav tm="100000">
                                          <p:val>
                                            <p:strVal val="#ppt_h*1.4"/>
                                          </p:val>
                                        </p:tav>
                                      </p:tavLst>
                                    </p:anim>
                                  </p:childTnLst>
                                </p:cTn>
                              </p:par>
                              <p:par>
                                <p:cTn id="31" presetID="23" presetClass="entr" presetSubtype="16" fill="hold" grpId="0" nodeType="withEffect">
                                  <p:stCondLst>
                                    <p:cond delay="0"/>
                                  </p:stCondLst>
                                  <p:childTnLst>
                                    <p:set>
                                      <p:cBhvr>
                                        <p:cTn id="32" dur="600" fill="hold">
                                          <p:stCondLst>
                                            <p:cond delay="0"/>
                                          </p:stCondLst>
                                        </p:cTn>
                                        <p:tgtEl>
                                          <p:spTgt spid="18"/>
                                        </p:tgtEl>
                                        <p:attrNameLst>
                                          <p:attrName>style.visibility</p:attrName>
                                        </p:attrNameLst>
                                      </p:cBhvr>
                                      <p:to>
                                        <p:strVal val="visible"/>
                                      </p:to>
                                    </p:set>
                                    <p:anim calcmode="lin" valueType="num">
                                      <p:cBhvr>
                                        <p:cTn id="33" dur="400" accel="50000">
                                          <p:stCondLst>
                                            <p:cond delay="0"/>
                                          </p:stCondLst>
                                        </p:cTn>
                                        <p:tgtEl>
                                          <p:spTgt spid="18"/>
                                        </p:tgtEl>
                                        <p:attrNameLst>
                                          <p:attrName>ppt_w</p:attrName>
                                        </p:attrNameLst>
                                      </p:cBhvr>
                                      <p:tavLst>
                                        <p:tav tm="0">
                                          <p:val>
                                            <p:fltVal val="0"/>
                                          </p:val>
                                        </p:tav>
                                        <p:tav tm="100000">
                                          <p:val>
                                            <p:strVal val="#ppt_w"/>
                                          </p:val>
                                        </p:tav>
                                      </p:tavLst>
                                    </p:anim>
                                    <p:anim calcmode="lin" valueType="num">
                                      <p:cBhvr>
                                        <p:cTn id="34" dur="400" accel="50000">
                                          <p:stCondLst>
                                            <p:cond delay="0"/>
                                          </p:stCondLst>
                                        </p:cTn>
                                        <p:tgtEl>
                                          <p:spTgt spid="18"/>
                                        </p:tgtEl>
                                        <p:attrNameLst>
                                          <p:attrName>ppt_h</p:attrName>
                                        </p:attrNameLst>
                                      </p:cBhvr>
                                      <p:tavLst>
                                        <p:tav tm="0">
                                          <p:val>
                                            <p:fltVal val="0"/>
                                          </p:val>
                                        </p:tav>
                                        <p:tav tm="100000">
                                          <p:val>
                                            <p:strVal val="#ppt_h"/>
                                          </p:val>
                                        </p:tav>
                                      </p:tavLst>
                                    </p:anim>
                                    <p:anim calcmode="lin" valueType="num">
                                      <p:cBhvr>
                                        <p:cTn id="35" dur="100" autoRev="1">
                                          <p:stCondLst>
                                            <p:cond delay="400"/>
                                          </p:stCondLst>
                                        </p:cTn>
                                        <p:tgtEl>
                                          <p:spTgt spid="18"/>
                                        </p:tgtEl>
                                        <p:attrNameLst>
                                          <p:attrName>ppt_w</p:attrName>
                                        </p:attrNameLst>
                                      </p:cBhvr>
                                      <p:tavLst>
                                        <p:tav tm="0">
                                          <p:val>
                                            <p:strVal val="#ppt_w"/>
                                          </p:val>
                                        </p:tav>
                                        <p:tav tm="100000">
                                          <p:val>
                                            <p:strVal val="#ppt_w*1.4"/>
                                          </p:val>
                                        </p:tav>
                                      </p:tavLst>
                                    </p:anim>
                                    <p:anim calcmode="lin" valueType="num">
                                      <p:cBhvr>
                                        <p:cTn id="36" dur="100" autoRev="1">
                                          <p:stCondLst>
                                            <p:cond delay="400"/>
                                          </p:stCondLst>
                                        </p:cTn>
                                        <p:tgtEl>
                                          <p:spTgt spid="18"/>
                                        </p:tgtEl>
                                        <p:attrNameLst>
                                          <p:attrName>ppt_h</p:attrName>
                                        </p:attrNameLst>
                                      </p:cBhvr>
                                      <p:tavLst>
                                        <p:tav tm="0">
                                          <p:val>
                                            <p:strVal val="#ppt_h"/>
                                          </p:val>
                                        </p:tav>
                                        <p:tav tm="100000">
                                          <p:val>
                                            <p:strVal val="#ppt_h*1.4"/>
                                          </p:val>
                                        </p:tav>
                                      </p:tavLst>
                                    </p:anim>
                                  </p:childTnLst>
                                </p:cTn>
                              </p:par>
                              <p:par>
                                <p:cTn id="37" presetID="23" presetClass="entr" presetSubtype="16" fill="hold" grpId="0" nodeType="withEffect">
                                  <p:stCondLst>
                                    <p:cond delay="0"/>
                                  </p:stCondLst>
                                  <p:childTnLst>
                                    <p:set>
                                      <p:cBhvr>
                                        <p:cTn id="38" dur="600" fill="hold">
                                          <p:stCondLst>
                                            <p:cond delay="0"/>
                                          </p:stCondLst>
                                        </p:cTn>
                                        <p:tgtEl>
                                          <p:spTgt spid="19"/>
                                        </p:tgtEl>
                                        <p:attrNameLst>
                                          <p:attrName>style.visibility</p:attrName>
                                        </p:attrNameLst>
                                      </p:cBhvr>
                                      <p:to>
                                        <p:strVal val="visible"/>
                                      </p:to>
                                    </p:set>
                                    <p:anim calcmode="lin" valueType="num">
                                      <p:cBhvr>
                                        <p:cTn id="39" dur="400" accel="50000">
                                          <p:stCondLst>
                                            <p:cond delay="0"/>
                                          </p:stCondLst>
                                        </p:cTn>
                                        <p:tgtEl>
                                          <p:spTgt spid="19"/>
                                        </p:tgtEl>
                                        <p:attrNameLst>
                                          <p:attrName>ppt_w</p:attrName>
                                        </p:attrNameLst>
                                      </p:cBhvr>
                                      <p:tavLst>
                                        <p:tav tm="0">
                                          <p:val>
                                            <p:fltVal val="0"/>
                                          </p:val>
                                        </p:tav>
                                        <p:tav tm="100000">
                                          <p:val>
                                            <p:strVal val="#ppt_w"/>
                                          </p:val>
                                        </p:tav>
                                      </p:tavLst>
                                    </p:anim>
                                    <p:anim calcmode="lin" valueType="num">
                                      <p:cBhvr>
                                        <p:cTn id="40" dur="400" accel="50000">
                                          <p:stCondLst>
                                            <p:cond delay="0"/>
                                          </p:stCondLst>
                                        </p:cTn>
                                        <p:tgtEl>
                                          <p:spTgt spid="19"/>
                                        </p:tgtEl>
                                        <p:attrNameLst>
                                          <p:attrName>ppt_h</p:attrName>
                                        </p:attrNameLst>
                                      </p:cBhvr>
                                      <p:tavLst>
                                        <p:tav tm="0">
                                          <p:val>
                                            <p:fltVal val="0"/>
                                          </p:val>
                                        </p:tav>
                                        <p:tav tm="100000">
                                          <p:val>
                                            <p:strVal val="#ppt_h"/>
                                          </p:val>
                                        </p:tav>
                                      </p:tavLst>
                                    </p:anim>
                                    <p:anim calcmode="lin" valueType="num">
                                      <p:cBhvr>
                                        <p:cTn id="41" dur="100" autoRev="1">
                                          <p:stCondLst>
                                            <p:cond delay="400"/>
                                          </p:stCondLst>
                                        </p:cTn>
                                        <p:tgtEl>
                                          <p:spTgt spid="19"/>
                                        </p:tgtEl>
                                        <p:attrNameLst>
                                          <p:attrName>ppt_w</p:attrName>
                                        </p:attrNameLst>
                                      </p:cBhvr>
                                      <p:tavLst>
                                        <p:tav tm="0">
                                          <p:val>
                                            <p:strVal val="#ppt_w"/>
                                          </p:val>
                                        </p:tav>
                                        <p:tav tm="100000">
                                          <p:val>
                                            <p:strVal val="#ppt_w*1.4"/>
                                          </p:val>
                                        </p:tav>
                                      </p:tavLst>
                                    </p:anim>
                                    <p:anim calcmode="lin" valueType="num">
                                      <p:cBhvr>
                                        <p:cTn id="42" dur="100" autoRev="1">
                                          <p:stCondLst>
                                            <p:cond delay="400"/>
                                          </p:stCondLst>
                                        </p:cTn>
                                        <p:tgtEl>
                                          <p:spTgt spid="19"/>
                                        </p:tgtEl>
                                        <p:attrNameLst>
                                          <p:attrName>ppt_h</p:attrName>
                                        </p:attrNameLst>
                                      </p:cBhvr>
                                      <p:tavLst>
                                        <p:tav tm="0">
                                          <p:val>
                                            <p:strVal val="#ppt_h"/>
                                          </p:val>
                                        </p:tav>
                                        <p:tav tm="100000">
                                          <p:val>
                                            <p:strVal val="#ppt_h*1.4"/>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 grpId="0" bldLvl="0" animBg="1"/>
      <p:bldP spid="26" grpId="0" bldLvl="0" animBg="1"/>
      <p:bldP spid="28" grpId="0" bldLvl="0" animBg="1"/>
      <p:bldP spid="9" grpId="0" bldLvl="0" animBg="1"/>
      <p:bldP spid="2" grpId="0"/>
      <p:bldP spid="18" grpId="0"/>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论文建模层次</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9"/>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0"/>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1"/>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2"/>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3"/>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4"/>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5"/>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6"/>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pic>
        <p:nvPicPr>
          <p:cNvPr id="20" name="图片 19" descr="建模层次图"/>
          <p:cNvPicPr>
            <a:picLocks noChangeAspect="1"/>
          </p:cNvPicPr>
          <p:nvPr/>
        </p:nvPicPr>
        <p:blipFill>
          <a:blip r:embed="rId17"/>
          <a:stretch>
            <a:fillRect/>
          </a:stretch>
        </p:blipFill>
        <p:spPr>
          <a:xfrm>
            <a:off x="5351145" y="1264285"/>
            <a:ext cx="6650355" cy="5133340"/>
          </a:xfrm>
          <a:prstGeom prst="rect">
            <a:avLst/>
          </a:prstGeom>
        </p:spPr>
      </p:pic>
      <p:sp>
        <p:nvSpPr>
          <p:cNvPr id="21" name="文本框 20"/>
          <p:cNvSpPr txBox="1"/>
          <p:nvPr/>
        </p:nvSpPr>
        <p:spPr>
          <a:xfrm>
            <a:off x="956945" y="1595120"/>
            <a:ext cx="4068445" cy="3322955"/>
          </a:xfrm>
          <a:prstGeom prst="rect">
            <a:avLst/>
          </a:prstGeom>
          <a:noFill/>
        </p:spPr>
        <p:txBody>
          <a:bodyPr wrap="square" rtlCol="0">
            <a:spAutoFit/>
          </a:bodyPr>
          <a:p>
            <a:pPr>
              <a:lnSpc>
                <a:spcPct val="150000"/>
              </a:lnSpc>
            </a:pPr>
            <a:r>
              <a:rPr lang="zh-CN" altLang="en-US" sz="2000"/>
              <a:t>论文将建模目标拆解成三个部分，首先任务一是确定最佳的三维结构，在此基础上考虑沙水的最佳混合比例。</a:t>
            </a:r>
            <a:endParaRPr lang="zh-CN" altLang="en-US" sz="2000"/>
          </a:p>
          <a:p>
            <a:pPr>
              <a:lnSpc>
                <a:spcPct val="150000"/>
              </a:lnSpc>
            </a:pPr>
            <a:r>
              <a:rPr lang="zh-CN" altLang="en-US" sz="2000"/>
              <a:t>接着引入海水渗透模型与雨水冲刷模型对沙堡模型进行调优，在使用</a:t>
            </a:r>
            <a:r>
              <a:rPr lang="en-US" altLang="zh-CN" sz="2000"/>
              <a:t>3D</a:t>
            </a:r>
            <a:r>
              <a:rPr lang="zh-CN" altLang="en-US" sz="2000"/>
              <a:t>模拟仿真软件验证理论结果。</a:t>
            </a:r>
            <a:endParaRPr lang="zh-CN" altLang="en-US" sz="2000"/>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nodeType="withEffect">
                                  <p:stCondLst>
                                    <p:cond delay="0"/>
                                  </p:stCondLst>
                                  <p:childTnLst>
                                    <p:set>
                                      <p:cBhvr>
                                        <p:cTn id="36" dur="1" fill="hold">
                                          <p:stCondLst>
                                            <p:cond delay="0"/>
                                          </p:stCondLst>
                                        </p:cTn>
                                        <p:tgtEl>
                                          <p:spTgt spid="98"/>
                                        </p:tgtEl>
                                        <p:attrNameLst>
                                          <p:attrName>style.visibility</p:attrName>
                                        </p:attrNameLst>
                                      </p:cBhvr>
                                      <p:to>
                                        <p:strVal val="visible"/>
                                      </p:to>
                                    </p:set>
                                    <p:anim calcmode="lin" valueType="num">
                                      <p:cBhvr>
                                        <p:cTn id="37"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98"/>
                                        </p:tgtEl>
                                        <p:attrNameLst>
                                          <p:attrName>style.opacity</p:attrName>
                                        </p:attrNameLst>
                                      </p:cBhvr>
                                      <p:tavLst>
                                        <p:tav tm="0">
                                          <p:val>
                                            <p:fltVal val="0"/>
                                          </p:val>
                                        </p:tav>
                                        <p:tav tm="100000">
                                          <p:val>
                                            <p:fltVal val="1"/>
                                          </p:val>
                                        </p:tav>
                                      </p:tavLst>
                                    </p:anim>
                                  </p:childTnLst>
                                </p:cTn>
                              </p:par>
                              <p:par>
                                <p:cTn id="40" presetID="0" presetClass="entr" presetSubtype="0" fill="hold" grpId="0" nodeType="with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5"/>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3"/>
                                        </p:tgtEl>
                                        <p:attrNameLst>
                                          <p:attrName>style.visibility</p:attrName>
                                        </p:attrNameLst>
                                      </p:cBhvr>
                                      <p:to>
                                        <p:strVal val="visible"/>
                                      </p:to>
                                    </p:set>
                                    <p:anim calcmode="lin" valueType="num">
                                      <p:cBhvr>
                                        <p:cTn id="47"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3"/>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 calcmode="lin" valueType="num">
                                      <p:cBhvr>
                                        <p:cTn id="52"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6"/>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p:cTn id="57"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4"/>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9"/>
                                        </p:tgtEl>
                                        <p:attrNameLst>
                                          <p:attrName>style.visibility</p:attrName>
                                        </p:attrNameLst>
                                      </p:cBhvr>
                                      <p:to>
                                        <p:strVal val="visible"/>
                                      </p:to>
                                    </p:set>
                                    <p:anim calcmode="lin" valueType="num">
                                      <p:cBhvr>
                                        <p:cTn id="62"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9"/>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 calcmode="lin" valueType="num">
                                      <p:cBhvr>
                                        <p:cTn id="67"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10"/>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1"/>
                                        </p:tgtEl>
                                        <p:attrNameLst>
                                          <p:attrName>style.visibility</p:attrName>
                                        </p:attrNameLst>
                                      </p:cBhvr>
                                      <p:to>
                                        <p:strVal val="visible"/>
                                      </p:to>
                                    </p:set>
                                    <p:anim calcmode="lin" valueType="num">
                                      <p:cBhvr>
                                        <p:cTn id="72"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论文的优势</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11087735" cy="3615055"/>
          </a:xfrm>
          <a:prstGeom prst="rect">
            <a:avLst/>
          </a:prstGeom>
          <a:noFill/>
        </p:spPr>
        <p:txBody>
          <a:bodyPr wrap="square" rtlCol="0">
            <a:noAutofit/>
          </a:bodyPr>
          <a:lstStyle/>
          <a:p>
            <a:pPr>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1. 适应性模型：论文着重强调了模型的适应性。通过将卢浮宫分割成不同的区域，并建立基于代理的模型来模拟每个区域的撤离过程。这种模型的适应性使得能够在考虑各种因素的情况下探索多种撤离计划。这种灵活性使得模型能够应对不同的撤离需求和变化，同时该模型可以很容易地适应其他大型建筑。</a:t>
            </a: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zh-CN" altLang="en-US" sz="2000" kern="0" dirty="0">
                <a:latin typeface="微软雅黑" panose="020B0503020204020204" charset="-122"/>
                <a:ea typeface="微软雅黑" panose="020B0503020204020204" charset="-122"/>
                <a:sym typeface="+mn-ea"/>
              </a:rPr>
              <a:t>
2. 基于网络分析的方法：论文采用了基于网络分析的方法来解决整体撤离计划所需的时间。通过将建筑表示为图形的抽象形式，可以解决网络流问题，从而确定整体撤离计划所需的时间。这种方法使得研究人员能够更好地理解建筑内部的流动情况，并找到潜在的瓶颈区域。</a:t>
            </a: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en-US" altLang="zh-CN"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背景"/>
          <p:cNvSpPr/>
          <p:nvPr/>
        </p:nvSpPr>
        <p:spPr>
          <a:xfrm>
            <a:off x="0" y="254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平滑1"/>
          <p:cNvSpPr/>
          <p:nvPr>
            <p:custDataLst>
              <p:tags r:id="rId1"/>
            </p:custDataLst>
          </p:nvPr>
        </p:nvSpPr>
        <p:spPr>
          <a:xfrm>
            <a:off x="0" y="6774235"/>
            <a:ext cx="12192000" cy="8614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lt1"/>
              </a:solidFill>
            </a:endParaRPr>
          </a:p>
        </p:txBody>
      </p:sp>
      <p:grpSp>
        <p:nvGrpSpPr>
          <p:cNvPr id="12" name="平滑3"/>
          <p:cNvGrpSpPr/>
          <p:nvPr/>
        </p:nvGrpSpPr>
        <p:grpSpPr>
          <a:xfrm rot="10800000">
            <a:off x="262890" y="261620"/>
            <a:ext cx="1121410" cy="314960"/>
            <a:chOff x="10346364" y="648401"/>
            <a:chExt cx="1184069" cy="403309"/>
          </a:xfrm>
          <a:solidFill>
            <a:schemeClr val="accent1"/>
          </a:solidFill>
        </p:grpSpPr>
        <p:sp>
          <p:nvSpPr>
            <p:cNvPr id="13" name="5"/>
            <p:cNvSpPr/>
            <p:nvPr>
              <p:custDataLst>
                <p:tags r:id="rId2"/>
              </p:custDataLst>
            </p:nvPr>
          </p:nvSpPr>
          <p:spPr>
            <a:xfrm rot="16200000">
              <a:off x="10736755" y="732376"/>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4" name="4"/>
            <p:cNvSpPr/>
            <p:nvPr>
              <p:custDataLst>
                <p:tags r:id="rId3"/>
              </p:custDataLst>
            </p:nvPr>
          </p:nvSpPr>
          <p:spPr>
            <a:xfrm rot="16200000">
              <a:off x="10499599"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5" name="3"/>
            <p:cNvSpPr/>
            <p:nvPr>
              <p:custDataLst>
                <p:tags r:id="rId4"/>
              </p:custDataLst>
            </p:nvPr>
          </p:nvSpPr>
          <p:spPr>
            <a:xfrm rot="16200000">
              <a:off x="10263024" y="732376"/>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6" name="2"/>
            <p:cNvSpPr/>
            <p:nvPr>
              <p:custDataLst>
                <p:tags r:id="rId5"/>
              </p:custDataLst>
            </p:nvPr>
          </p:nvSpPr>
          <p:spPr>
            <a:xfrm rot="16200000">
              <a:off x="11211100" y="731741"/>
              <a:ext cx="402673" cy="235993"/>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sp>
          <p:nvSpPr>
            <p:cNvPr id="17" name="1"/>
            <p:cNvSpPr/>
            <p:nvPr>
              <p:custDataLst>
                <p:tags r:id="rId6"/>
              </p:custDataLst>
            </p:nvPr>
          </p:nvSpPr>
          <p:spPr>
            <a:xfrm rot="16200000">
              <a:off x="10973944" y="731741"/>
              <a:ext cx="402673" cy="235994"/>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latin typeface="微软雅黑" panose="020B0503020204020204" charset="-122"/>
                <a:ea typeface="微软雅黑" panose="020B0503020204020204" charset="-122"/>
              </a:endParaRPr>
            </a:p>
          </p:txBody>
        </p:sp>
      </p:grpSp>
      <p:sp>
        <p:nvSpPr>
          <p:cNvPr id="7" name="任意多边形: 形状 6"/>
          <p:cNvSpPr/>
          <p:nvPr/>
        </p:nvSpPr>
        <p:spPr>
          <a:xfrm rot="9299201">
            <a:off x="8709055" y="-40132"/>
            <a:ext cx="4867360" cy="7048667"/>
          </a:xfrm>
          <a:custGeom>
            <a:avLst/>
            <a:gdLst>
              <a:gd name="connsiteX0" fmla="*/ 2899759 w 4867360"/>
              <a:gd name="connsiteY0" fmla="*/ 0 h 7048667"/>
              <a:gd name="connsiteX1" fmla="*/ 4379161 w 4867360"/>
              <a:gd name="connsiteY1" fmla="*/ 690275 h 7048667"/>
              <a:gd name="connsiteX2" fmla="*/ 4508655 w 4867360"/>
              <a:gd name="connsiteY2" fmla="*/ 959089 h 7048667"/>
              <a:gd name="connsiteX3" fmla="*/ 4867360 w 4867360"/>
              <a:gd name="connsiteY3" fmla="*/ 2735817 h 7048667"/>
              <a:gd name="connsiteX4" fmla="*/ 2079539 w 4867360"/>
              <a:gd name="connsiteY4" fmla="*/ 6941662 h 7048667"/>
              <a:gd name="connsiteX5" fmla="*/ 1787181 w 4867360"/>
              <a:gd name="connsiteY5" fmla="*/ 7048667 h 7048667"/>
              <a:gd name="connsiteX6" fmla="*/ 0 w 4867360"/>
              <a:gd name="connsiteY6" fmla="*/ 6214786 h 7048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67360" h="7048667">
                <a:moveTo>
                  <a:pt x="2899759" y="0"/>
                </a:moveTo>
                <a:lnTo>
                  <a:pt x="4379161" y="690275"/>
                </a:lnTo>
                <a:lnTo>
                  <a:pt x="4508655" y="959089"/>
                </a:lnTo>
                <a:cubicBezTo>
                  <a:pt x="4739634" y="1505183"/>
                  <a:pt x="4867360" y="2105585"/>
                  <a:pt x="4867360" y="2735817"/>
                </a:cubicBezTo>
                <a:cubicBezTo>
                  <a:pt x="4867360" y="4626516"/>
                  <a:pt x="3717825" y="6248726"/>
                  <a:pt x="2079539" y="6941662"/>
                </a:cubicBezTo>
                <a:lnTo>
                  <a:pt x="1787181" y="7048667"/>
                </a:lnTo>
                <a:lnTo>
                  <a:pt x="0" y="6214786"/>
                </a:lnTo>
                <a:close/>
              </a:path>
            </a:pathLst>
          </a:custGeom>
          <a:gradFill>
            <a:gsLst>
              <a:gs pos="7000">
                <a:schemeClr val="accent3">
                  <a:alpha val="0"/>
                </a:schemeClr>
              </a:gs>
              <a:gs pos="100000">
                <a:schemeClr val="accent1">
                  <a:alpha val="30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椭圆 7" hidden="1"/>
          <p:cNvSpPr/>
          <p:nvPr>
            <p:custDataLst>
              <p:tags r:id="rId7"/>
            </p:custDataLst>
          </p:nvPr>
        </p:nvSpPr>
        <p:spPr>
          <a:xfrm rot="19568565">
            <a:off x="6090920" y="-104140"/>
            <a:ext cx="6464935" cy="6464935"/>
          </a:xfrm>
          <a:prstGeom prst="ellipse">
            <a:avLst/>
          </a:prstGeom>
          <a:gradFill>
            <a:gsLst>
              <a:gs pos="27000">
                <a:schemeClr val="accent2">
                  <a:alpha val="31000"/>
                </a:schemeClr>
              </a:gs>
              <a:gs pos="82000">
                <a:schemeClr val="accent1">
                  <a:alpha val="23000"/>
                </a:schemeClr>
              </a:gs>
            </a:gsLst>
            <a:path path="circle">
              <a:fillToRect l="50000" t="50000" r="50000" b="50000"/>
            </a:path>
            <a:tileRect/>
          </a:gradFill>
          <a:ln>
            <a:noFill/>
          </a:ln>
          <a:effectLst>
            <a:softEdge rad="698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2" name="标题"/>
          <p:cNvSpPr>
            <a:spLocks noGrp="1"/>
          </p:cNvSpPr>
          <p:nvPr>
            <p:custDataLst>
              <p:tags r:id="rId8"/>
            </p:custDataLst>
          </p:nvPr>
        </p:nvSpPr>
        <p:spPr>
          <a:xfrm>
            <a:off x="837565" y="576888"/>
            <a:ext cx="4833586" cy="509381"/>
          </a:xfrm>
          <a:prstGeom prst="rect">
            <a:avLst/>
          </a:prstGeom>
        </p:spPr>
        <p:txBody>
          <a:bodyPr wrap="square">
            <a:noAutofit/>
          </a:bodyPr>
          <a:lstStyle>
            <a:lvl1pPr algn="l" defTabSz="914400" rtl="0" eaLnBrk="1" latinLnBrk="0" hangingPunct="1">
              <a:lnSpc>
                <a:spcPct val="90000"/>
              </a:lnSpc>
              <a:spcBef>
                <a:spcPct val="0"/>
              </a:spcBef>
              <a:buNone/>
              <a:defRPr sz="2400" kern="1200">
                <a:solidFill>
                  <a:schemeClr val="bg1"/>
                </a:solidFill>
                <a:latin typeface="阿里巴巴普惠体 B" panose="00020600040101010101" pitchFamily="18" charset="-122"/>
                <a:ea typeface="阿里巴巴普惠体" panose="00020600040101010101" charset="-122"/>
                <a:cs typeface="+mj-cs"/>
              </a:defRPr>
            </a:lvl1pPr>
          </a:lstStyle>
          <a:p>
            <a:pPr marL="0" marR="0" lvl="0" indent="0" algn="l" defTabSz="457200" rtl="0" eaLnBrk="1" fontAlgn="auto" latinLnBrk="0" hangingPunct="1">
              <a:lnSpc>
                <a:spcPct val="100000"/>
              </a:lnSpc>
              <a:spcBef>
                <a:spcPts val="0"/>
              </a:spcBef>
              <a:spcAft>
                <a:spcPts val="0"/>
              </a:spcAft>
              <a:buClrTx/>
              <a:buSzTx/>
              <a:buFontTx/>
              <a:buNone/>
              <a:defRPr/>
            </a:pPr>
            <a:r>
              <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rPr>
              <a:t>论文的优势</a:t>
            </a:r>
            <a:endParaRPr lang="zh-CN" altLang="en-US" sz="3600" b="1" noProof="0" dirty="0">
              <a:ln>
                <a:noFill/>
              </a:ln>
              <a:solidFill>
                <a:schemeClr val="accent1"/>
              </a:solidFill>
              <a:effectLst/>
              <a:uLnTx/>
              <a:uFillTx/>
              <a:latin typeface="微软雅黑" panose="020B0503020204020204" charset="-122"/>
              <a:ea typeface="微软雅黑" panose="020B0503020204020204" charset="-122"/>
              <a:sym typeface="+mn-ea"/>
            </a:endParaRPr>
          </a:p>
        </p:txBody>
      </p:sp>
      <p:sp>
        <p:nvSpPr>
          <p:cNvPr id="120" name="内容"/>
          <p:cNvSpPr txBox="1"/>
          <p:nvPr>
            <p:custDataLst>
              <p:tags r:id="rId9"/>
            </p:custDataLst>
          </p:nvPr>
        </p:nvSpPr>
        <p:spPr>
          <a:xfrm>
            <a:off x="711200" y="1677035"/>
            <a:ext cx="11087735" cy="3615055"/>
          </a:xfrm>
          <a:prstGeom prst="rect">
            <a:avLst/>
          </a:prstGeom>
          <a:noFill/>
        </p:spPr>
        <p:txBody>
          <a:bodyPr wrap="square" rtlCol="0">
            <a:noAutofit/>
          </a:bodyPr>
          <a:lstStyle/>
          <a:p>
            <a:pPr>
              <a:lnSpc>
                <a:spcPct val="130000"/>
              </a:lnSpc>
              <a:spcBef>
                <a:spcPts val="300"/>
              </a:spcBef>
              <a:spcAft>
                <a:spcPts val="300"/>
              </a:spcAft>
              <a:defRPr/>
            </a:pPr>
            <a:r>
              <a:rPr lang="en-US" altLang="zh-CN" sz="2000" kern="0" dirty="0">
                <a:latin typeface="微软雅黑" panose="020B0503020204020204" charset="-122"/>
                <a:ea typeface="微软雅黑" panose="020B0503020204020204" charset="-122"/>
                <a:sym typeface="+mn-ea"/>
              </a:rPr>
              <a:t>3.</a:t>
            </a:r>
            <a:r>
              <a:rPr lang="zh-CN" altLang="en-US" sz="2000" kern="0" dirty="0">
                <a:latin typeface="微软雅黑" panose="020B0503020204020204" charset="-122"/>
                <a:ea typeface="微软雅黑" panose="020B0503020204020204" charset="-122"/>
                <a:sym typeface="+mn-ea"/>
              </a:rPr>
              <a:t>瓶颈辨识与公共安全考虑：研究人员将瓶颈辨识作为最高优先事项，以确保公共安全。论文发现许多瓶颈区域围绕金字塔入口，但金字塔入口本身并不是一个瓶颈。此外，论文还指出保持金字塔入口的开放性对于紧急情况至关重要，因为它可以为紧急人员提供建筑物的进入通道，并减轻卢浮宫最具标志性的入口周围的公共安全问题。同时，研究人员还发现保护黎塞留走廊对于撤离至关重要，因为它直接影响到金字塔区域的安全。因此，在撤离过程中保持这些入口的开放和可用性对于速度和安全考虑都是至关重要的。</a:t>
            </a: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endParaRPr lang="zh-CN" altLang="en-US" sz="2000" kern="0" dirty="0">
              <a:latin typeface="微软雅黑" panose="020B0503020204020204" charset="-122"/>
              <a:ea typeface="微软雅黑" panose="020B0503020204020204" charset="-122"/>
              <a:sym typeface="+mn-ea"/>
            </a:endParaRPr>
          </a:p>
          <a:p>
            <a:pPr>
              <a:lnSpc>
                <a:spcPct val="130000"/>
              </a:lnSpc>
              <a:spcBef>
                <a:spcPts val="300"/>
              </a:spcBef>
              <a:spcAft>
                <a:spcPts val="300"/>
              </a:spcAft>
              <a:defRPr/>
            </a:pPr>
            <a:r>
              <a:rPr lang="en-US" altLang="zh-CN" sz="2000" kern="0" dirty="0">
                <a:latin typeface="微软雅黑" panose="020B0503020204020204" charset="-122"/>
                <a:ea typeface="微软雅黑" panose="020B0503020204020204" charset="-122"/>
                <a:sym typeface="+mn-ea"/>
              </a:rPr>
              <a:t>4.模拟个体行为：该模型的优势在于能够模拟个体的行为，这种方法使得研究人员能够更好地理解个体在撤离过程中的行为和建筑内部的流动情况，从而为撤离计划的制定提供更准确的预测。</a:t>
            </a:r>
            <a:endParaRPr lang="en-US" altLang="zh-CN" sz="2000" kern="0" dirty="0">
              <a:latin typeface="微软雅黑" panose="020B0503020204020204" charset="-122"/>
              <a:ea typeface="微软雅黑" panose="020B0503020204020204" charset="-122"/>
              <a:sym typeface="+mn-ea"/>
            </a:endParaRPr>
          </a:p>
        </p:txBody>
      </p:sp>
      <p:grpSp>
        <p:nvGrpSpPr>
          <p:cNvPr id="98" name="组合 97"/>
          <p:cNvGrpSpPr/>
          <p:nvPr/>
        </p:nvGrpSpPr>
        <p:grpSpPr>
          <a:xfrm>
            <a:off x="981004" y="1239974"/>
            <a:ext cx="4092098" cy="120864"/>
            <a:chOff x="7606416" y="1550405"/>
            <a:chExt cx="4092098" cy="120864"/>
          </a:xfrm>
        </p:grpSpPr>
        <p:sp>
          <p:nvSpPr>
            <p:cNvPr id="99" name="平行四边形 98"/>
            <p:cNvSpPr/>
            <p:nvPr userDrawn="1">
              <p:custDataLst>
                <p:tags r:id="rId10"/>
              </p:custDataLst>
            </p:nvPr>
          </p:nvSpPr>
          <p:spPr>
            <a:xfrm flipH="1" flipV="1">
              <a:off x="7606416" y="1550405"/>
              <a:ext cx="134420" cy="120864"/>
            </a:xfrm>
            <a:prstGeom prst="parallelogram">
              <a:avLst>
                <a:gd name="adj" fmla="val 64387"/>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0" name="平行四边形 99"/>
            <p:cNvSpPr/>
            <p:nvPr userDrawn="1">
              <p:custDataLst>
                <p:tags r:id="rId11"/>
              </p:custDataLst>
            </p:nvPr>
          </p:nvSpPr>
          <p:spPr>
            <a:xfrm flipH="1" flipV="1">
              <a:off x="7742178" y="1550405"/>
              <a:ext cx="134420" cy="120864"/>
            </a:xfrm>
            <a:prstGeom prst="parallelogram">
              <a:avLst>
                <a:gd name="adj" fmla="val 64387"/>
              </a:avLst>
            </a:prstGeom>
            <a:solidFill>
              <a:schemeClr val="accent1">
                <a:alpha val="7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1" name="平行四边形 100"/>
            <p:cNvSpPr/>
            <p:nvPr userDrawn="1">
              <p:custDataLst>
                <p:tags r:id="rId12"/>
              </p:custDataLst>
            </p:nvPr>
          </p:nvSpPr>
          <p:spPr>
            <a:xfrm flipH="1" flipV="1">
              <a:off x="7877939" y="1550405"/>
              <a:ext cx="134420" cy="120864"/>
            </a:xfrm>
            <a:prstGeom prst="parallelogram">
              <a:avLst>
                <a:gd name="adj" fmla="val 64387"/>
              </a:avLst>
            </a:prstGeom>
            <a:solidFill>
              <a:schemeClr val="accent1">
                <a:alpha val="5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sp>
          <p:nvSpPr>
            <p:cNvPr id="102" name="平行四边形 101"/>
            <p:cNvSpPr/>
            <p:nvPr userDrawn="1">
              <p:custDataLst>
                <p:tags r:id="rId13"/>
              </p:custDataLst>
            </p:nvPr>
          </p:nvSpPr>
          <p:spPr>
            <a:xfrm flipH="1" flipV="1">
              <a:off x="8013701" y="1550405"/>
              <a:ext cx="134420" cy="120864"/>
            </a:xfrm>
            <a:prstGeom prst="parallelogram">
              <a:avLst>
                <a:gd name="adj" fmla="val 64387"/>
              </a:avLst>
            </a:prstGeom>
            <a:solidFill>
              <a:schemeClr val="accent1">
                <a:alpha val="4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阿里巴巴普惠体" panose="00020600040101010101" charset="-122"/>
                <a:ea typeface="阿里巴巴普惠体" panose="00020600040101010101" charset="-122"/>
                <a:cs typeface="阿里巴巴普惠体" panose="00020600040101010101" charset="-122"/>
                <a:sym typeface="阿里巴巴普惠体" panose="00020600040101010101" charset="-122"/>
              </a:endParaRPr>
            </a:p>
          </p:txBody>
        </p:sp>
        <p:cxnSp>
          <p:nvCxnSpPr>
            <p:cNvPr id="103" name="直接连接符 102"/>
            <p:cNvCxnSpPr/>
            <p:nvPr userDrawn="1">
              <p:custDataLst>
                <p:tags r:id="rId14"/>
              </p:custDataLst>
            </p:nvPr>
          </p:nvCxnSpPr>
          <p:spPr>
            <a:xfrm>
              <a:off x="8166027" y="1554889"/>
              <a:ext cx="3532487" cy="0"/>
            </a:xfrm>
            <a:prstGeom prst="line">
              <a:avLst/>
            </a:prstGeom>
            <a:ln>
              <a:gradFill flip="none" rotWithShape="1">
                <a:gsLst>
                  <a:gs pos="0">
                    <a:schemeClr val="accent1">
                      <a:alpha val="0"/>
                    </a:schemeClr>
                  </a:gs>
                  <a:gs pos="55000">
                    <a:schemeClr val="accent1">
                      <a:alpha val="40000"/>
                    </a:schemeClr>
                  </a:gs>
                </a:gsLst>
                <a:lin ang="10800000" scaled="1"/>
                <a:tileRect/>
              </a:gradFill>
            </a:ln>
          </p:spPr>
          <p:style>
            <a:lnRef idx="1">
              <a:schemeClr val="accent1"/>
            </a:lnRef>
            <a:fillRef idx="0">
              <a:schemeClr val="accent1"/>
            </a:fillRef>
            <a:effectRef idx="0">
              <a:schemeClr val="accent1"/>
            </a:effectRef>
            <a:fontRef idx="minor">
              <a:schemeClr val="tx1"/>
            </a:fontRef>
          </p:style>
        </p:cxnSp>
      </p:grpSp>
      <p:sp>
        <p:nvSpPr>
          <p:cNvPr id="5" name="椭圆 4"/>
          <p:cNvSpPr/>
          <p:nvPr>
            <p:custDataLst>
              <p:tags r:id="rId15"/>
            </p:custDataLst>
          </p:nvPr>
        </p:nvSpPr>
        <p:spPr>
          <a:xfrm>
            <a:off x="6760563" y="5219182"/>
            <a:ext cx="640321" cy="640321"/>
          </a:xfrm>
          <a:prstGeom prst="ellips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cs typeface="+mn-ea"/>
              <a:sym typeface="+mn-lt"/>
            </a:endParaRPr>
          </a:p>
        </p:txBody>
      </p:sp>
      <p:sp>
        <p:nvSpPr>
          <p:cNvPr id="3" name="椭圆 2"/>
          <p:cNvSpPr/>
          <p:nvPr>
            <p:custDataLst>
              <p:tags r:id="rId16"/>
            </p:custDataLst>
          </p:nvPr>
        </p:nvSpPr>
        <p:spPr>
          <a:xfrm>
            <a:off x="5755606" y="201497"/>
            <a:ext cx="680788" cy="680788"/>
          </a:xfrm>
          <a:prstGeom prst="ellipse">
            <a:avLst/>
          </a:prstGeom>
          <a:solidFill>
            <a:schemeClr val="accent1">
              <a:alpha val="1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6" name="椭圆 5"/>
          <p:cNvSpPr/>
          <p:nvPr>
            <p:custDataLst>
              <p:tags r:id="rId17"/>
            </p:custDataLst>
          </p:nvPr>
        </p:nvSpPr>
        <p:spPr>
          <a:xfrm>
            <a:off x="1452133" y="5538620"/>
            <a:ext cx="320161" cy="320161"/>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cs typeface="+mn-ea"/>
              <a:sym typeface="+mn-lt"/>
            </a:endParaRPr>
          </a:p>
        </p:txBody>
      </p:sp>
      <p:sp>
        <p:nvSpPr>
          <p:cNvPr id="4" name="矩形: 圆角 3" hidden="1"/>
          <p:cNvSpPr/>
          <p:nvPr/>
        </p:nvSpPr>
        <p:spPr>
          <a:xfrm>
            <a:off x="1028284"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1</a:t>
            </a:r>
            <a:endParaRPr lang="zh-CN" altLang="en-US" dirty="0">
              <a:latin typeface="+mj-ea"/>
              <a:ea typeface="+mj-ea"/>
            </a:endParaRPr>
          </a:p>
        </p:txBody>
      </p:sp>
      <p:sp>
        <p:nvSpPr>
          <p:cNvPr id="9" name="矩形: 圆角 8" hidden="1"/>
          <p:cNvSpPr/>
          <p:nvPr/>
        </p:nvSpPr>
        <p:spPr>
          <a:xfrm>
            <a:off x="2286300"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2</a:t>
            </a:r>
            <a:endParaRPr lang="zh-CN" altLang="en-US" dirty="0">
              <a:latin typeface="+mj-ea"/>
              <a:ea typeface="+mj-ea"/>
            </a:endParaRPr>
          </a:p>
        </p:txBody>
      </p:sp>
      <p:sp>
        <p:nvSpPr>
          <p:cNvPr id="10" name="矩形: 圆角 9" hidden="1"/>
          <p:cNvSpPr/>
          <p:nvPr/>
        </p:nvSpPr>
        <p:spPr>
          <a:xfrm>
            <a:off x="4640533"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4</a:t>
            </a:r>
            <a:endParaRPr lang="zh-CN" altLang="en-US" dirty="0">
              <a:latin typeface="+mj-ea"/>
              <a:ea typeface="+mj-ea"/>
            </a:endParaRPr>
          </a:p>
        </p:txBody>
      </p:sp>
      <p:sp>
        <p:nvSpPr>
          <p:cNvPr id="11" name="矩形: 圆角 10" hidden="1"/>
          <p:cNvSpPr/>
          <p:nvPr/>
        </p:nvSpPr>
        <p:spPr>
          <a:xfrm>
            <a:off x="3463416" y="4745736"/>
            <a:ext cx="1079136" cy="37490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mj-ea"/>
                <a:ea typeface="+mj-ea"/>
              </a:rPr>
              <a:t>关键词</a:t>
            </a:r>
            <a:r>
              <a:rPr lang="en-US" altLang="zh-CN" dirty="0">
                <a:latin typeface="+mj-ea"/>
                <a:ea typeface="+mj-ea"/>
              </a:rPr>
              <a:t>3</a:t>
            </a:r>
            <a:endParaRPr lang="zh-CN" altLang="en-US" dirty="0">
              <a:latin typeface="+mj-ea"/>
              <a:ea typeface="+mj-ea"/>
            </a:endParaRPr>
          </a:p>
        </p:txBody>
      </p:sp>
    </p:spTree>
    <p:custDataLst>
      <p:tags r:id="rId18"/>
    </p:custDataLst>
  </p:cSld>
  <p:clrMapOvr>
    <a:masterClrMapping/>
  </p:clrMapOvr>
  <mc:AlternateContent xmlns:mc="http://schemas.openxmlformats.org/markup-compatibility/2006">
    <mc:Choice xmlns:p14="http://schemas.microsoft.com/office/powerpoint/2010/main" Requires="p14">
      <p:transition>
        <p14:flythrough dir="out" hasBounce="1"/>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p:stCondLst>
                                            <p:cond delay="0"/>
                                          </p:stCondLst>
                                        </p:cTn>
                                        <p:tgtEl>
                                          <p:spTgt spid="1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8" dur="500">
                                          <p:stCondLst>
                                            <p:cond delay="0"/>
                                          </p:stCondLst>
                                        </p:cTn>
                                        <p:tgtEl>
                                          <p:spTgt spid="1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9" dur="500">
                                          <p:stCondLst>
                                            <p:cond delay="0"/>
                                          </p:stCondLst>
                                        </p:cTn>
                                        <p:tgtEl>
                                          <p:spTgt spid="19"/>
                                        </p:tgtEl>
                                        <p:attrNameLst>
                                          <p:attrName>style.opacity</p:attrName>
                                        </p:attrNameLst>
                                      </p:cBhvr>
                                      <p:tavLst>
                                        <p:tav tm="0">
                                          <p:val>
                                            <p:fltVal val="0"/>
                                          </p:val>
                                        </p:tav>
                                        <p:tav tm="100000">
                                          <p:val>
                                            <p:fltVal val="1"/>
                                          </p:val>
                                        </p:tav>
                                      </p:tavLst>
                                    </p:anim>
                                  </p:childTnLst>
                                </p:cTn>
                              </p:par>
                              <p:par>
                                <p:cTn id="10" presetID="0" presetClass="entr" presetSubtype="0" fill="hold" grpId="0" nodeType="withEffect">
                                  <p:stCondLst>
                                    <p:cond delay="0"/>
                                  </p:stCondLst>
                                  <p:childTnLst>
                                    <p:set>
                                      <p:cBhvr>
                                        <p:cTn id="11" dur="1" fill="hold">
                                          <p:stCondLst>
                                            <p:cond delay="0"/>
                                          </p:stCondLst>
                                        </p:cTn>
                                        <p:tgtEl>
                                          <p:spTgt spid="18"/>
                                        </p:tgtEl>
                                        <p:attrNameLst>
                                          <p:attrName>style.visibility</p:attrName>
                                        </p:attrNameLst>
                                      </p:cBhvr>
                                      <p:to>
                                        <p:strVal val="visible"/>
                                      </p:to>
                                    </p:set>
                                    <p:anim calcmode="lin" valueType="num">
                                      <p:cBhvr>
                                        <p:cTn id="12" dur="500">
                                          <p:stCondLst>
                                            <p:cond delay="0"/>
                                          </p:stCondLst>
                                        </p:cTn>
                                        <p:tgtEl>
                                          <p:spTgt spid="1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3" dur="500">
                                          <p:stCondLst>
                                            <p:cond delay="0"/>
                                          </p:stCondLst>
                                        </p:cTn>
                                        <p:tgtEl>
                                          <p:spTgt spid="1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4" dur="500">
                                          <p:stCondLst>
                                            <p:cond delay="0"/>
                                          </p:stCondLst>
                                        </p:cTn>
                                        <p:tgtEl>
                                          <p:spTgt spid="18"/>
                                        </p:tgtEl>
                                        <p:attrNameLst>
                                          <p:attrName>style.opacity</p:attrName>
                                        </p:attrNameLst>
                                      </p:cBhvr>
                                      <p:tavLst>
                                        <p:tav tm="0">
                                          <p:val>
                                            <p:fltVal val="0"/>
                                          </p:val>
                                        </p:tav>
                                        <p:tav tm="100000">
                                          <p:val>
                                            <p:fltVal val="1"/>
                                          </p:val>
                                        </p:tav>
                                      </p:tavLst>
                                    </p:anim>
                                  </p:childTnLst>
                                </p:cTn>
                              </p:par>
                              <p:par>
                                <p:cTn id="15" presetID="0"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500">
                                          <p:stCondLst>
                                            <p:cond delay="0"/>
                                          </p:stCondLst>
                                        </p:cTn>
                                        <p:tgtEl>
                                          <p:spTgt spid="12"/>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18" dur="500">
                                          <p:stCondLst>
                                            <p:cond delay="0"/>
                                          </p:stCondLst>
                                        </p:cTn>
                                        <p:tgtEl>
                                          <p:spTgt spid="12"/>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19" dur="500">
                                          <p:stCondLst>
                                            <p:cond delay="0"/>
                                          </p:stCondLst>
                                        </p:cTn>
                                        <p:tgtEl>
                                          <p:spTgt spid="12"/>
                                        </p:tgtEl>
                                        <p:attrNameLst>
                                          <p:attrName>style.opacity</p:attrName>
                                        </p:attrNameLst>
                                      </p:cBhvr>
                                      <p:tavLst>
                                        <p:tav tm="0">
                                          <p:val>
                                            <p:fltVal val="0"/>
                                          </p:val>
                                        </p:tav>
                                        <p:tav tm="100000">
                                          <p:val>
                                            <p:fltVal val="1"/>
                                          </p:val>
                                        </p:tav>
                                      </p:tavLst>
                                    </p:anim>
                                  </p:childTnLst>
                                </p:cTn>
                              </p:par>
                              <p:par>
                                <p:cTn id="20" presetID="0"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p:stCondLst>
                                            <p:cond delay="0"/>
                                          </p:stCondLst>
                                        </p:cTn>
                                        <p:tgtEl>
                                          <p:spTgt spid="7"/>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3" dur="500">
                                          <p:stCondLst>
                                            <p:cond delay="0"/>
                                          </p:stCondLst>
                                        </p:cTn>
                                        <p:tgtEl>
                                          <p:spTgt spid="7"/>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4" dur="500">
                                          <p:stCondLst>
                                            <p:cond delay="0"/>
                                          </p:stCondLst>
                                        </p:cTn>
                                        <p:tgtEl>
                                          <p:spTgt spid="7"/>
                                        </p:tgtEl>
                                        <p:attrNameLst>
                                          <p:attrName>style.opacity</p:attrName>
                                        </p:attrNameLst>
                                      </p:cBhvr>
                                      <p:tavLst>
                                        <p:tav tm="0">
                                          <p:val>
                                            <p:fltVal val="0"/>
                                          </p:val>
                                        </p:tav>
                                        <p:tav tm="100000">
                                          <p:val>
                                            <p:fltVal val="1"/>
                                          </p:val>
                                        </p:tav>
                                      </p:tavLst>
                                    </p:anim>
                                  </p:childTnLst>
                                </p:cTn>
                              </p:par>
                              <p:par>
                                <p:cTn id="25" presetID="0"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p:cTn id="27" dur="500">
                                          <p:stCondLst>
                                            <p:cond delay="0"/>
                                          </p:stCondLst>
                                        </p:cTn>
                                        <p:tgtEl>
                                          <p:spTgt spid="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28" dur="500">
                                          <p:stCondLst>
                                            <p:cond delay="0"/>
                                          </p:stCondLst>
                                        </p:cTn>
                                        <p:tgtEl>
                                          <p:spTgt spid="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29" dur="500">
                                          <p:stCondLst>
                                            <p:cond delay="0"/>
                                          </p:stCondLst>
                                        </p:cTn>
                                        <p:tgtEl>
                                          <p:spTgt spid="8"/>
                                        </p:tgtEl>
                                        <p:attrNameLst>
                                          <p:attrName>style.opacity</p:attrName>
                                        </p:attrNameLst>
                                      </p:cBhvr>
                                      <p:tavLst>
                                        <p:tav tm="0">
                                          <p:val>
                                            <p:fltVal val="0"/>
                                          </p:val>
                                        </p:tav>
                                        <p:tav tm="100000">
                                          <p:val>
                                            <p:fltVal val="1"/>
                                          </p:val>
                                        </p:tav>
                                      </p:tavLst>
                                    </p:anim>
                                  </p:childTnLst>
                                </p:cTn>
                              </p:par>
                              <p:par>
                                <p:cTn id="30" presetID="53" presetClass="entr" presetSubtype="16" fill="hold" grpId="0" nodeType="withEffect">
                                  <p:stCondLst>
                                    <p:cond delay="0"/>
                                  </p:stCondLst>
                                  <p:childTnLst>
                                    <p:set>
                                      <p:cBhvr>
                                        <p:cTn id="31" dur="500" fill="hold">
                                          <p:stCondLst>
                                            <p:cond delay="0"/>
                                          </p:stCondLst>
                                        </p:cTn>
                                        <p:tgtEl>
                                          <p:spTgt spid="2"/>
                                        </p:tgtEl>
                                        <p:attrNameLst>
                                          <p:attrName>style.visibility</p:attrName>
                                        </p:attrNameLst>
                                      </p:cBhvr>
                                      <p:to>
                                        <p:strVal val="visible"/>
                                      </p:to>
                                    </p:set>
                                    <p:anim calcmode="lin" valueType="num">
                                      <p:cBhvr>
                                        <p:cTn id="32" dur="500" fill="hold"/>
                                        <p:tgtEl>
                                          <p:spTgt spid="2"/>
                                        </p:tgtEl>
                                        <p:attrNameLst>
                                          <p:attrName>ppt_w</p:attrName>
                                        </p:attrNameLst>
                                      </p:cBhvr>
                                      <p:tavLst>
                                        <p:tav tm="0">
                                          <p:val>
                                            <p:fltVal val="0"/>
                                          </p:val>
                                        </p:tav>
                                        <p:tav tm="100000">
                                          <p:val>
                                            <p:strVal val="#ppt_w"/>
                                          </p:val>
                                        </p:tav>
                                      </p:tavLst>
                                    </p:anim>
                                    <p:anim calcmode="lin" valueType="num">
                                      <p:cBhvr>
                                        <p:cTn id="33" dur="500" fill="hold"/>
                                        <p:tgtEl>
                                          <p:spTgt spid="2"/>
                                        </p:tgtEl>
                                        <p:attrNameLst>
                                          <p:attrName>ppt_h</p:attrName>
                                        </p:attrNameLst>
                                      </p:cBhvr>
                                      <p:tavLst>
                                        <p:tav tm="0">
                                          <p:val>
                                            <p:fltVal val="0"/>
                                          </p:val>
                                        </p:tav>
                                        <p:tav tm="100000">
                                          <p:val>
                                            <p:strVal val="#ppt_h"/>
                                          </p:val>
                                        </p:tav>
                                      </p:tavLst>
                                    </p:anim>
                                    <p:animEffect transition="in" filter="fade">
                                      <p:cBhvr>
                                        <p:cTn id="34" dur="500"/>
                                        <p:tgtEl>
                                          <p:spTgt spid="2"/>
                                        </p:tgtEl>
                                      </p:cBhvr>
                                    </p:animEffect>
                                  </p:childTnLst>
                                </p:cTn>
                              </p:par>
                              <p:par>
                                <p:cTn id="35" presetID="0" presetClass="entr" presetSubtype="0" fill="hold" grpId="0" nodeType="withEffect">
                                  <p:stCondLst>
                                    <p:cond delay="0"/>
                                  </p:stCondLst>
                                  <p:childTnLst>
                                    <p:set>
                                      <p:cBhvr>
                                        <p:cTn id="36" dur="1" fill="hold">
                                          <p:stCondLst>
                                            <p:cond delay="0"/>
                                          </p:stCondLst>
                                        </p:cTn>
                                        <p:tgtEl>
                                          <p:spTgt spid="120"/>
                                        </p:tgtEl>
                                        <p:attrNameLst>
                                          <p:attrName>style.visibility</p:attrName>
                                        </p:attrNameLst>
                                      </p:cBhvr>
                                      <p:to>
                                        <p:strVal val="visible"/>
                                      </p:to>
                                    </p:set>
                                    <p:anim calcmode="lin" valueType="num">
                                      <p:cBhvr>
                                        <p:cTn id="37" dur="500">
                                          <p:stCondLst>
                                            <p:cond delay="0"/>
                                          </p:stCondLst>
                                        </p:cTn>
                                        <p:tgtEl>
                                          <p:spTgt spid="12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38" dur="500">
                                          <p:stCondLst>
                                            <p:cond delay="0"/>
                                          </p:stCondLst>
                                        </p:cTn>
                                        <p:tgtEl>
                                          <p:spTgt spid="12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39" dur="500">
                                          <p:stCondLst>
                                            <p:cond delay="0"/>
                                          </p:stCondLst>
                                        </p:cTn>
                                        <p:tgtEl>
                                          <p:spTgt spid="120"/>
                                        </p:tgtEl>
                                        <p:attrNameLst>
                                          <p:attrName>style.opacity</p:attrName>
                                        </p:attrNameLst>
                                      </p:cBhvr>
                                      <p:tavLst>
                                        <p:tav tm="0">
                                          <p:val>
                                            <p:fltVal val="0"/>
                                          </p:val>
                                        </p:tav>
                                        <p:tav tm="100000">
                                          <p:val>
                                            <p:fltVal val="1"/>
                                          </p:val>
                                        </p:tav>
                                      </p:tavLst>
                                    </p:anim>
                                  </p:childTnLst>
                                </p:cTn>
                              </p:par>
                              <p:par>
                                <p:cTn id="40" presetID="0" presetClass="entr" presetSubtype="0" fill="hold" nodeType="withEffect">
                                  <p:stCondLst>
                                    <p:cond delay="0"/>
                                  </p:stCondLst>
                                  <p:childTnLst>
                                    <p:set>
                                      <p:cBhvr>
                                        <p:cTn id="41" dur="1" fill="hold">
                                          <p:stCondLst>
                                            <p:cond delay="0"/>
                                          </p:stCondLst>
                                        </p:cTn>
                                        <p:tgtEl>
                                          <p:spTgt spid="98"/>
                                        </p:tgtEl>
                                        <p:attrNameLst>
                                          <p:attrName>style.visibility</p:attrName>
                                        </p:attrNameLst>
                                      </p:cBhvr>
                                      <p:to>
                                        <p:strVal val="visible"/>
                                      </p:to>
                                    </p:set>
                                    <p:anim calcmode="lin" valueType="num">
                                      <p:cBhvr>
                                        <p:cTn id="42" dur="500">
                                          <p:stCondLst>
                                            <p:cond delay="0"/>
                                          </p:stCondLst>
                                        </p:cTn>
                                        <p:tgtEl>
                                          <p:spTgt spid="98"/>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3" dur="500">
                                          <p:stCondLst>
                                            <p:cond delay="0"/>
                                          </p:stCondLst>
                                        </p:cTn>
                                        <p:tgtEl>
                                          <p:spTgt spid="98"/>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4" dur="500">
                                          <p:stCondLst>
                                            <p:cond delay="0"/>
                                          </p:stCondLst>
                                        </p:cTn>
                                        <p:tgtEl>
                                          <p:spTgt spid="98"/>
                                        </p:tgtEl>
                                        <p:attrNameLst>
                                          <p:attrName>style.opacity</p:attrName>
                                        </p:attrNameLst>
                                      </p:cBhvr>
                                      <p:tavLst>
                                        <p:tav tm="0">
                                          <p:val>
                                            <p:fltVal val="0"/>
                                          </p:val>
                                        </p:tav>
                                        <p:tav tm="100000">
                                          <p:val>
                                            <p:fltVal val="1"/>
                                          </p:val>
                                        </p:tav>
                                      </p:tavLst>
                                    </p:anim>
                                  </p:childTnLst>
                                </p:cTn>
                              </p:par>
                              <p:par>
                                <p:cTn id="45" presetID="0"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anim calcmode="lin" valueType="num">
                                      <p:cBhvr>
                                        <p:cTn id="47" dur="500">
                                          <p:stCondLst>
                                            <p:cond delay="0"/>
                                          </p:stCondLst>
                                        </p:cTn>
                                        <p:tgtEl>
                                          <p:spTgt spid="5"/>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48" dur="500">
                                          <p:stCondLst>
                                            <p:cond delay="0"/>
                                          </p:stCondLst>
                                        </p:cTn>
                                        <p:tgtEl>
                                          <p:spTgt spid="5"/>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49" dur="500">
                                          <p:stCondLst>
                                            <p:cond delay="0"/>
                                          </p:stCondLst>
                                        </p:cTn>
                                        <p:tgtEl>
                                          <p:spTgt spid="5"/>
                                        </p:tgtEl>
                                        <p:attrNameLst>
                                          <p:attrName>style.opacity</p:attrName>
                                        </p:attrNameLst>
                                      </p:cBhvr>
                                      <p:tavLst>
                                        <p:tav tm="0">
                                          <p:val>
                                            <p:fltVal val="0"/>
                                          </p:val>
                                        </p:tav>
                                        <p:tav tm="100000">
                                          <p:val>
                                            <p:fltVal val="1"/>
                                          </p:val>
                                        </p:tav>
                                      </p:tavLst>
                                    </p:anim>
                                  </p:childTnLst>
                                </p:cTn>
                              </p:par>
                              <p:par>
                                <p:cTn id="50" presetID="0" presetClass="entr" presetSubtype="0" fill="hold" grpId="0" nodeType="withEffect">
                                  <p:stCondLst>
                                    <p:cond delay="0"/>
                                  </p:stCondLst>
                                  <p:childTnLst>
                                    <p:set>
                                      <p:cBhvr>
                                        <p:cTn id="51" dur="1" fill="hold">
                                          <p:stCondLst>
                                            <p:cond delay="0"/>
                                          </p:stCondLst>
                                        </p:cTn>
                                        <p:tgtEl>
                                          <p:spTgt spid="3"/>
                                        </p:tgtEl>
                                        <p:attrNameLst>
                                          <p:attrName>style.visibility</p:attrName>
                                        </p:attrNameLst>
                                      </p:cBhvr>
                                      <p:to>
                                        <p:strVal val="visible"/>
                                      </p:to>
                                    </p:set>
                                    <p:anim calcmode="lin" valueType="num">
                                      <p:cBhvr>
                                        <p:cTn id="52" dur="500">
                                          <p:stCondLst>
                                            <p:cond delay="0"/>
                                          </p:stCondLst>
                                        </p:cTn>
                                        <p:tgtEl>
                                          <p:spTgt spid="3"/>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3" dur="500">
                                          <p:stCondLst>
                                            <p:cond delay="0"/>
                                          </p:stCondLst>
                                        </p:cTn>
                                        <p:tgtEl>
                                          <p:spTgt spid="3"/>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4" dur="500">
                                          <p:stCondLst>
                                            <p:cond delay="0"/>
                                          </p:stCondLst>
                                        </p:cTn>
                                        <p:tgtEl>
                                          <p:spTgt spid="3"/>
                                        </p:tgtEl>
                                        <p:attrNameLst>
                                          <p:attrName>style.opacity</p:attrName>
                                        </p:attrNameLst>
                                      </p:cBhvr>
                                      <p:tavLst>
                                        <p:tav tm="0">
                                          <p:val>
                                            <p:fltVal val="0"/>
                                          </p:val>
                                        </p:tav>
                                        <p:tav tm="100000">
                                          <p:val>
                                            <p:fltVal val="1"/>
                                          </p:val>
                                        </p:tav>
                                      </p:tavLst>
                                    </p:anim>
                                  </p:childTnLst>
                                </p:cTn>
                              </p:par>
                              <p:par>
                                <p:cTn id="55" presetID="0" presetClass="entr" presetSubtype="0" fill="hold" grpId="0" nodeType="withEffect">
                                  <p:stCondLst>
                                    <p:cond delay="0"/>
                                  </p:stCondLst>
                                  <p:childTnLst>
                                    <p:set>
                                      <p:cBhvr>
                                        <p:cTn id="56" dur="1" fill="hold">
                                          <p:stCondLst>
                                            <p:cond delay="0"/>
                                          </p:stCondLst>
                                        </p:cTn>
                                        <p:tgtEl>
                                          <p:spTgt spid="6"/>
                                        </p:tgtEl>
                                        <p:attrNameLst>
                                          <p:attrName>style.visibility</p:attrName>
                                        </p:attrNameLst>
                                      </p:cBhvr>
                                      <p:to>
                                        <p:strVal val="visible"/>
                                      </p:to>
                                    </p:set>
                                    <p:anim calcmode="lin" valueType="num">
                                      <p:cBhvr>
                                        <p:cTn id="57" dur="500">
                                          <p:stCondLst>
                                            <p:cond delay="0"/>
                                          </p:stCondLst>
                                        </p:cTn>
                                        <p:tgtEl>
                                          <p:spTgt spid="6"/>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58" dur="500">
                                          <p:stCondLst>
                                            <p:cond delay="0"/>
                                          </p:stCondLst>
                                        </p:cTn>
                                        <p:tgtEl>
                                          <p:spTgt spid="6"/>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59" dur="500">
                                          <p:stCondLst>
                                            <p:cond delay="0"/>
                                          </p:stCondLst>
                                        </p:cTn>
                                        <p:tgtEl>
                                          <p:spTgt spid="6"/>
                                        </p:tgtEl>
                                        <p:attrNameLst>
                                          <p:attrName>style.opacity</p:attrName>
                                        </p:attrNameLst>
                                      </p:cBhvr>
                                      <p:tavLst>
                                        <p:tav tm="0">
                                          <p:val>
                                            <p:fltVal val="0"/>
                                          </p:val>
                                        </p:tav>
                                        <p:tav tm="100000">
                                          <p:val>
                                            <p:fltVal val="1"/>
                                          </p:val>
                                        </p:tav>
                                      </p:tavLst>
                                    </p:anim>
                                  </p:childTnLst>
                                </p:cTn>
                              </p:par>
                              <p:par>
                                <p:cTn id="60" presetID="0" presetClass="entr" presetSubtype="0" fill="hold" grpId="0" nodeType="withEffect">
                                  <p:stCondLst>
                                    <p:cond delay="0"/>
                                  </p:stCondLst>
                                  <p:childTnLst>
                                    <p:set>
                                      <p:cBhvr>
                                        <p:cTn id="61" dur="1" fill="hold">
                                          <p:stCondLst>
                                            <p:cond delay="0"/>
                                          </p:stCondLst>
                                        </p:cTn>
                                        <p:tgtEl>
                                          <p:spTgt spid="4"/>
                                        </p:tgtEl>
                                        <p:attrNameLst>
                                          <p:attrName>style.visibility</p:attrName>
                                        </p:attrNameLst>
                                      </p:cBhvr>
                                      <p:to>
                                        <p:strVal val="visible"/>
                                      </p:to>
                                    </p:set>
                                    <p:anim calcmode="lin" valueType="num">
                                      <p:cBhvr>
                                        <p:cTn id="62" dur="500">
                                          <p:stCondLst>
                                            <p:cond delay="0"/>
                                          </p:stCondLst>
                                        </p:cTn>
                                        <p:tgtEl>
                                          <p:spTgt spid="4"/>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3" dur="500">
                                          <p:stCondLst>
                                            <p:cond delay="0"/>
                                          </p:stCondLst>
                                        </p:cTn>
                                        <p:tgtEl>
                                          <p:spTgt spid="4"/>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4" dur="500">
                                          <p:stCondLst>
                                            <p:cond delay="0"/>
                                          </p:stCondLst>
                                        </p:cTn>
                                        <p:tgtEl>
                                          <p:spTgt spid="4"/>
                                        </p:tgtEl>
                                        <p:attrNameLst>
                                          <p:attrName>style.opacity</p:attrName>
                                        </p:attrNameLst>
                                      </p:cBhvr>
                                      <p:tavLst>
                                        <p:tav tm="0">
                                          <p:val>
                                            <p:fltVal val="0"/>
                                          </p:val>
                                        </p:tav>
                                        <p:tav tm="100000">
                                          <p:val>
                                            <p:fltVal val="1"/>
                                          </p:val>
                                        </p:tav>
                                      </p:tavLst>
                                    </p:anim>
                                  </p:childTnLst>
                                </p:cTn>
                              </p:par>
                              <p:par>
                                <p:cTn id="65" presetID="0" presetClass="entr" presetSubtype="0" fill="hold" grpId="0" nodeType="withEffect">
                                  <p:stCondLst>
                                    <p:cond delay="0"/>
                                  </p:stCondLst>
                                  <p:childTnLst>
                                    <p:set>
                                      <p:cBhvr>
                                        <p:cTn id="66" dur="1" fill="hold">
                                          <p:stCondLst>
                                            <p:cond delay="0"/>
                                          </p:stCondLst>
                                        </p:cTn>
                                        <p:tgtEl>
                                          <p:spTgt spid="9"/>
                                        </p:tgtEl>
                                        <p:attrNameLst>
                                          <p:attrName>style.visibility</p:attrName>
                                        </p:attrNameLst>
                                      </p:cBhvr>
                                      <p:to>
                                        <p:strVal val="visible"/>
                                      </p:to>
                                    </p:set>
                                    <p:anim calcmode="lin" valueType="num">
                                      <p:cBhvr>
                                        <p:cTn id="67" dur="500">
                                          <p:stCondLst>
                                            <p:cond delay="0"/>
                                          </p:stCondLst>
                                        </p:cTn>
                                        <p:tgtEl>
                                          <p:spTgt spid="9"/>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68" dur="500">
                                          <p:stCondLst>
                                            <p:cond delay="0"/>
                                          </p:stCondLst>
                                        </p:cTn>
                                        <p:tgtEl>
                                          <p:spTgt spid="9"/>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69" dur="500">
                                          <p:stCondLst>
                                            <p:cond delay="0"/>
                                          </p:stCondLst>
                                        </p:cTn>
                                        <p:tgtEl>
                                          <p:spTgt spid="9"/>
                                        </p:tgtEl>
                                        <p:attrNameLst>
                                          <p:attrName>style.opacity</p:attrName>
                                        </p:attrNameLst>
                                      </p:cBhvr>
                                      <p:tavLst>
                                        <p:tav tm="0">
                                          <p:val>
                                            <p:fltVal val="0"/>
                                          </p:val>
                                        </p:tav>
                                        <p:tav tm="100000">
                                          <p:val>
                                            <p:fltVal val="1"/>
                                          </p:val>
                                        </p:tav>
                                      </p:tavLst>
                                    </p:anim>
                                  </p:childTnLst>
                                </p:cTn>
                              </p:par>
                              <p:par>
                                <p:cTn id="70" presetID="0" presetClass="entr" presetSubtype="0" fill="hold" grpId="0" nodeType="withEffect">
                                  <p:stCondLst>
                                    <p:cond delay="0"/>
                                  </p:stCondLst>
                                  <p:childTnLst>
                                    <p:set>
                                      <p:cBhvr>
                                        <p:cTn id="71" dur="1" fill="hold">
                                          <p:stCondLst>
                                            <p:cond delay="0"/>
                                          </p:stCondLst>
                                        </p:cTn>
                                        <p:tgtEl>
                                          <p:spTgt spid="10"/>
                                        </p:tgtEl>
                                        <p:attrNameLst>
                                          <p:attrName>style.visibility</p:attrName>
                                        </p:attrNameLst>
                                      </p:cBhvr>
                                      <p:to>
                                        <p:strVal val="visible"/>
                                      </p:to>
                                    </p:set>
                                    <p:anim calcmode="lin" valueType="num">
                                      <p:cBhvr>
                                        <p:cTn id="72" dur="500">
                                          <p:stCondLst>
                                            <p:cond delay="0"/>
                                          </p:stCondLst>
                                        </p:cTn>
                                        <p:tgtEl>
                                          <p:spTgt spid="10"/>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3" dur="500">
                                          <p:stCondLst>
                                            <p:cond delay="0"/>
                                          </p:stCondLst>
                                        </p:cTn>
                                        <p:tgtEl>
                                          <p:spTgt spid="10"/>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4" dur="500">
                                          <p:stCondLst>
                                            <p:cond delay="0"/>
                                          </p:stCondLst>
                                        </p:cTn>
                                        <p:tgtEl>
                                          <p:spTgt spid="10"/>
                                        </p:tgtEl>
                                        <p:attrNameLst>
                                          <p:attrName>style.opacity</p:attrName>
                                        </p:attrNameLst>
                                      </p:cBhvr>
                                      <p:tavLst>
                                        <p:tav tm="0">
                                          <p:val>
                                            <p:fltVal val="0"/>
                                          </p:val>
                                        </p:tav>
                                        <p:tav tm="100000">
                                          <p:val>
                                            <p:fltVal val="1"/>
                                          </p:val>
                                        </p:tav>
                                      </p:tavLst>
                                    </p:anim>
                                  </p:childTnLst>
                                </p:cTn>
                              </p:par>
                              <p:par>
                                <p:cTn id="75" presetID="0"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anim calcmode="lin" valueType="num">
                                      <p:cBhvr>
                                        <p:cTn id="77" dur="500">
                                          <p:stCondLst>
                                            <p:cond delay="0"/>
                                          </p:stCondLst>
                                        </p:cTn>
                                        <p:tgtEl>
                                          <p:spTgt spid="11"/>
                                        </p:tgtEl>
                                        <p:attrNameLst>
                                          <p:attrName>ppt_x</p:attrName>
                                        </p:attrNameLst>
                                      </p:cBhvr>
                                      <p:tavLst>
                                        <p:tav tm="0">
                                          <p:val>
                                            <p:strVal val="(0.5*#ppt_w+0.5)*(abs(#ppt_x-0.5))/(#ppt_x-0.5)*((MAX((MIN((COS(atan(abs((#ppt_y-0.5)/(#ppt_x-0.5))))),0.71)),-0.71))/0.71)+0.5"/>
                                          </p:val>
                                        </p:tav>
                                        <p:tav tm="100000">
                                          <p:val>
                                            <p:strVal val="#ppt_x"/>
                                          </p:val>
                                        </p:tav>
                                      </p:tavLst>
                                    </p:anim>
                                    <p:anim calcmode="lin" valueType="num">
                                      <p:cBhvr>
                                        <p:cTn id="78" dur="500">
                                          <p:stCondLst>
                                            <p:cond delay="0"/>
                                          </p:stCondLst>
                                        </p:cTn>
                                        <p:tgtEl>
                                          <p:spTgt spid="11"/>
                                        </p:tgtEl>
                                        <p:attrNameLst>
                                          <p:attrName>ppt_y</p:attrName>
                                        </p:attrNameLst>
                                      </p:cBhvr>
                                      <p:tavLst>
                                        <p:tav tm="0">
                                          <p:val>
                                            <p:strVal val="(0.5*#ppt_h+0.5)*(abs(#ppt_y-0.5))/(#ppt_y-0.5)*((MAX((MIN((SIN(atan(abs((#ppt_y-0.5)/(#ppt_x-0.5))))),0.71)),-0.71))/0.71)+0.5"/>
                                          </p:val>
                                        </p:tav>
                                        <p:tav tm="100000">
                                          <p:val>
                                            <p:strVal val="#ppt_y"/>
                                          </p:val>
                                        </p:tav>
                                      </p:tavLst>
                                    </p:anim>
                                    <p:anim calcmode="discrete" valueType="num">
                                      <p:cBhvr>
                                        <p:cTn id="79" dur="500">
                                          <p:stCondLst>
                                            <p:cond delay="0"/>
                                          </p:stCondLst>
                                        </p:cTn>
                                        <p:tgtEl>
                                          <p:spTgt spid="11"/>
                                        </p:tgtEl>
                                        <p:attrNameLst>
                                          <p:attrName>style.opacity</p:attrName>
                                        </p:attrNameLst>
                                      </p:cBhvr>
                                      <p:tavLst>
                                        <p:tav tm="0">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ldLvl="0" animBg="1"/>
      <p:bldP spid="18" grpId="0" bldLvl="0" animBg="1"/>
      <p:bldP spid="7" grpId="0" bldLvl="0" animBg="1"/>
      <p:bldP spid="8" grpId="0" bldLvl="0" animBg="1"/>
      <p:bldP spid="2" grpId="0"/>
      <p:bldP spid="120" grpId="0"/>
      <p:bldP spid="5" grpId="0" bldLvl="0" animBg="1"/>
      <p:bldP spid="3" grpId="0" bldLvl="0" animBg="1"/>
      <p:bldP spid="6" grpId="0" bldLvl="0" animBg="1"/>
      <p:bldP spid="4" grpId="0" bldLvl="0" animBg="1"/>
      <p:bldP spid="9" grpId="0" bldLvl="0" animBg="1"/>
      <p:bldP spid="10" grpId="0" bldLvl="0" animBg="1"/>
      <p:bldP spid="11" grpId="0" bldLvl="0" animBg="1"/>
    </p:bldLst>
  </p:timing>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YOO_CHATSHAPE_TYPE" val="YOO_CHATSHAPE_NUM"/>
</p:tagLst>
</file>

<file path=ppt/tags/tag101.xml><?xml version="1.0" encoding="utf-8"?>
<p:tagLst xmlns:p="http://schemas.openxmlformats.org/presentationml/2006/main">
  <p:tag name="KSO_WM_BEAUTIFY_FLAG" val=""/>
  <p:tag name="YOO_CHATSHAPE_TYPE" val="YOO_CHATSHAPE_TITLE"/>
</p:tagLst>
</file>

<file path=ppt/tags/tag102.xml><?xml version="1.0" encoding="utf-8"?>
<p:tagLst xmlns:p="http://schemas.openxmlformats.org/presentationml/2006/main">
  <p:tag name="KSO_WM_BEAUTIFY_FLAG" val=""/>
  <p:tag name="YOO_CHATSHAPE_TYPE" val="YOO_CHATSHAPE_SUBTITLE"/>
</p:tagLst>
</file>

<file path=ppt/tags/tag103.xml><?xml version="1.0" encoding="utf-8"?>
<p:tagLst xmlns:p="http://schemas.openxmlformats.org/presentationml/2006/main">
  <p:tag name="YOO_CHATPAGE_TYPE" val="YOO_CHATPAGE_CHATPER"/>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 name="YOO_CHATSHAPE_TYPE" val="YOO_CHATSHAPE_TITLE"/>
</p:tagLst>
</file>

<file path=ppt/tags/tag112.xml><?xml version="1.0" encoding="utf-8"?>
<p:tagLst xmlns:p="http://schemas.openxmlformats.org/presentationml/2006/main">
  <p:tag name="KSO_WM_BEAUTIFY_FLAG" val=""/>
  <p:tag name="YOO_CHATSHAPE_TYPE" val="YOO_CHATSHAPE_CONTENT"/>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1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21.xml><?xml version="1.0" encoding="utf-8"?>
<p:tagLst xmlns:p="http://schemas.openxmlformats.org/presentationml/2006/main">
  <p:tag name="YOO_CHATPPT_CONTENT" val="1"/>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 name="YOO_CHATSHAPE_TYPE" val="YOO_CHATSHAPE_TITLE"/>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38.xml><?xml version="1.0" encoding="utf-8"?>
<p:tagLst xmlns:p="http://schemas.openxmlformats.org/presentationml/2006/main">
  <p:tag name="YOO_CHATPPT_CONTENT"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148.xml><?xml version="1.0" encoding="utf-8"?>
<p:tagLst xmlns:p="http://schemas.openxmlformats.org/presentationml/2006/main">
  <p:tag name="YOO_CHATSHAPE_TYPE" val="YOO_CHATSHAPE_NUM"/>
</p:tagLst>
</file>

<file path=ppt/tags/tag149.xml><?xml version="1.0" encoding="utf-8"?>
<p:tagLst xmlns:p="http://schemas.openxmlformats.org/presentationml/2006/main">
  <p:tag name="KSO_WM_BEAUTIFY_FLAG" val=""/>
  <p:tag name="YOO_CHATSHAPE_TYPE" val="YOO_CHATSHAPE_TITLE"/>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BEAUTIFY_FLAG" val=""/>
  <p:tag name="YOO_CHATSHAPE_TYPE" val="YOO_CHATSHAPE_SUBTITLE"/>
</p:tagLst>
</file>

<file path=ppt/tags/tag151.xml><?xml version="1.0" encoding="utf-8"?>
<p:tagLst xmlns:p="http://schemas.openxmlformats.org/presentationml/2006/main">
  <p:tag name="YOO_CHATPAGE_TYPE" val="YOO_CHATPAGE_CHATPER"/>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 name="YOO_CHATSHAPE_TYPE" val="YOO_CHATSHAPE_TITLE"/>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68.xml><?xml version="1.0" encoding="utf-8"?>
<p:tagLst xmlns:p="http://schemas.openxmlformats.org/presentationml/2006/main">
  <p:tag name="YOO_CHATPPT_CONTENT" val="1"/>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 name="YOO_CHATSHAPE_TYPE" val="YOO_CHATSHAPE_TITLE"/>
</p:tagLst>
</file>

<file path=ppt/tags/tag177.xml><?xml version="1.0" encoding="utf-8"?>
<p:tagLst xmlns:p="http://schemas.openxmlformats.org/presentationml/2006/main">
  <p:tag name="KSO_WM_BEAUTIFY_FLAG" val=""/>
  <p:tag name="YOO_CHATSHAPE_TYPE" val="YOO_CHATSHAPE_CONTENT"/>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186.xml><?xml version="1.0" encoding="utf-8"?>
<p:tagLst xmlns:p="http://schemas.openxmlformats.org/presentationml/2006/main">
  <p:tag name="YOO_CHATPPT_CONTENT" val="1"/>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 name="YOO_CHATSHAPE_TYPE" val="YOO_CHATSHAPE_TITLE"/>
</p:tagLst>
</file>

<file path=ppt/tags/tag195.xml><?xml version="1.0" encoding="utf-8"?>
<p:tagLst xmlns:p="http://schemas.openxmlformats.org/presentationml/2006/main">
  <p:tag name="KSO_WM_BEAUTIFY_FLAG" val=""/>
  <p:tag name="YOO_CHATSHAPE_TYPE" val="YOO_CHATSHAPE_CONTENT"/>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04.xml><?xml version="1.0" encoding="utf-8"?>
<p:tagLst xmlns:p="http://schemas.openxmlformats.org/presentationml/2006/main">
  <p:tag name="YOO_CHATPPT_CONTENT" val="1"/>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214.xml><?xml version="1.0" encoding="utf-8"?>
<p:tagLst xmlns:p="http://schemas.openxmlformats.org/presentationml/2006/main">
  <p:tag name="YOO_CHATSHAPE_TYPE" val="YOO_CHATSHAPE_NUM"/>
</p:tagLst>
</file>

<file path=ppt/tags/tag215.xml><?xml version="1.0" encoding="utf-8"?>
<p:tagLst xmlns:p="http://schemas.openxmlformats.org/presentationml/2006/main">
  <p:tag name="KSO_WM_BEAUTIFY_FLAG" val=""/>
  <p:tag name="YOO_CHATSHAPE_TYPE" val="YOO_CHATSHAPE_TITLE"/>
</p:tagLst>
</file>

<file path=ppt/tags/tag216.xml><?xml version="1.0" encoding="utf-8"?>
<p:tagLst xmlns:p="http://schemas.openxmlformats.org/presentationml/2006/main">
  <p:tag name="KSO_WM_BEAUTIFY_FLAG" val=""/>
  <p:tag name="YOO_CHATSHAPE_TYPE" val="YOO_CHATSHAPE_SUBTITLE"/>
</p:tagLst>
</file>

<file path=ppt/tags/tag217.xml><?xml version="1.0" encoding="utf-8"?>
<p:tagLst xmlns:p="http://schemas.openxmlformats.org/presentationml/2006/main">
  <p:tag name="YOO_CHATPAGE_TYPE" val="YOO_CHATPAGE_CHATPER"/>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 name="YOO_CHATSHAPE_TYPE" val="YOO_CHATSHAPE_TITLE"/>
</p:tagLst>
</file>

<file path=ppt/tags/tag226.xml><?xml version="1.0" encoding="utf-8"?>
<p:tagLst xmlns:p="http://schemas.openxmlformats.org/presentationml/2006/main">
  <p:tag name="KSO_WM_BEAUTIFY_FLAG" val=""/>
  <p:tag name="YOO_CHATSHAPE_TYPE" val="YOO_CHATSHAPE_CONTENT"/>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3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3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35.xml><?xml version="1.0" encoding="utf-8"?>
<p:tagLst xmlns:p="http://schemas.openxmlformats.org/presentationml/2006/main">
  <p:tag name="YOO_CHATSHAPE_TYPE" val="YOO_CHATSHAPE_CONTENT"/>
</p:tagLst>
</file>

<file path=ppt/tags/tag236.xml><?xml version="1.0" encoding="utf-8"?>
<p:tagLst xmlns:p="http://schemas.openxmlformats.org/presentationml/2006/main">
  <p:tag name="YOO_CHATSHAPE_TYPE" val="YOO_CHATSHAPE_CONTENT"/>
</p:tagLst>
</file>

<file path=ppt/tags/tag237.xml><?xml version="1.0" encoding="utf-8"?>
<p:tagLst xmlns:p="http://schemas.openxmlformats.org/presentationml/2006/main">
  <p:tag name="YOO_CHATSHAPE_TYPE" val="YOO_CHATSHAPE_CONTENT"/>
</p:tagLst>
</file>

<file path=ppt/tags/tag238.xml><?xml version="1.0" encoding="utf-8"?>
<p:tagLst xmlns:p="http://schemas.openxmlformats.org/presentationml/2006/main">
  <p:tag name="YOO_CHATSHAPE_TYPE" val="YOO_CHATSHAPE_CONTENT"/>
</p:tagLst>
</file>

<file path=ppt/tags/tag239.xml><?xml version="1.0" encoding="utf-8"?>
<p:tagLst xmlns:p="http://schemas.openxmlformats.org/presentationml/2006/main">
  <p:tag name="KSO_WM_BEAUTIFY_FLAG" val=""/>
  <p:tag name="YOO_CHATSHAPE_TYPE" val="YOO_CHATSHAPE_CONTENT"/>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YOO_CHATPPT_CONTENT" val="1"/>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 name="YOO_CHATSHAPE_TYPE" val="YOO_CHATSHAPE_TITLE"/>
</p:tagLst>
</file>

<file path=ppt/tags/tag249.xml><?xml version="1.0" encoding="utf-8"?>
<p:tagLst xmlns:p="http://schemas.openxmlformats.org/presentationml/2006/main">
  <p:tag name="KSO_WM_BEAUTIFY_FLAG" val=""/>
  <p:tag name="YOO_CHATSHAPE_TYPE" val="YOO_CHATSHAPE_CONTENT"/>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58.xml><?xml version="1.0" encoding="utf-8"?>
<p:tagLst xmlns:p="http://schemas.openxmlformats.org/presentationml/2006/main">
  <p:tag name="YOO_CHATSHAPE_TYPE" val="YOO_CHATSHAPE_CONTENT"/>
</p:tagLst>
</file>

<file path=ppt/tags/tag259.xml><?xml version="1.0" encoding="utf-8"?>
<p:tagLst xmlns:p="http://schemas.openxmlformats.org/presentationml/2006/main">
  <p:tag name="YOO_CHATSHAPE_TYPE" val="YOO_CHATSHAPE_CONTENT"/>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YOO_CHATSHAPE_TYPE" val="YOO_CHATSHAPE_CONTENT"/>
</p:tagLst>
</file>

<file path=ppt/tags/tag261.xml><?xml version="1.0" encoding="utf-8"?>
<p:tagLst xmlns:p="http://schemas.openxmlformats.org/presentationml/2006/main">
  <p:tag name="YOO_CHATSHAPE_TYPE" val="YOO_CHATSHAPE_CONTENT"/>
</p:tagLst>
</file>

<file path=ppt/tags/tag262.xml><?xml version="1.0" encoding="utf-8"?>
<p:tagLst xmlns:p="http://schemas.openxmlformats.org/presentationml/2006/main">
  <p:tag name="YOO_CHATPPT_CONTENT" val="1"/>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BEAUTIFY_FLAG" val=""/>
  <p:tag name="YOO_CHATSHAPE_TYPE" val="YOO_CHATSHAPE_TITLE"/>
</p:tagLst>
</file>

<file path=ppt/tags/tag271.xml><?xml version="1.0" encoding="utf-8"?>
<p:tagLst xmlns:p="http://schemas.openxmlformats.org/presentationml/2006/main">
  <p:tag name="KSO_WM_BEAUTIFY_FLAG" val=""/>
  <p:tag name="YOO_CHATSHAPE_TYPE" val="YOO_CHATSHAPE_CONTENT"/>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7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7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YOO_CHATSHAPE_TYPE" val="YOO_CHATSHAPE_CONTENT"/>
</p:tagLst>
</file>

<file path=ppt/tags/tag281.xml><?xml version="1.0" encoding="utf-8"?>
<p:tagLst xmlns:p="http://schemas.openxmlformats.org/presentationml/2006/main">
  <p:tag name="YOO_CHATSHAPE_TYPE" val="YOO_CHATSHAPE_CONTENT"/>
</p:tagLst>
</file>

<file path=ppt/tags/tag282.xml><?xml version="1.0" encoding="utf-8"?>
<p:tagLst xmlns:p="http://schemas.openxmlformats.org/presentationml/2006/main">
  <p:tag name="YOO_CHATSHAPE_TYPE" val="YOO_CHATSHAPE_CONTENT"/>
</p:tagLst>
</file>

<file path=ppt/tags/tag283.xml><?xml version="1.0" encoding="utf-8"?>
<p:tagLst xmlns:p="http://schemas.openxmlformats.org/presentationml/2006/main">
  <p:tag name="YOO_CHATSHAPE_TYPE" val="YOO_CHATSHAPE_CONTENT"/>
</p:tagLst>
</file>

<file path=ppt/tags/tag284.xml><?xml version="1.0" encoding="utf-8"?>
<p:tagLst xmlns:p="http://schemas.openxmlformats.org/presentationml/2006/main">
  <p:tag name="YOO_CHATPPT_CONTENT" val="1"/>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 name="YOO_CHATSHAPE_TYPE" val="YOO_CHATSHAPE_TITLE"/>
</p:tagLst>
</file>

<file path=ppt/tags/tag293.xml><?xml version="1.0" encoding="utf-8"?>
<p:tagLst xmlns:p="http://schemas.openxmlformats.org/presentationml/2006/main">
  <p:tag name="KSO_WM_BEAUTIFY_FLAG" val=""/>
  <p:tag name="YOO_CHATSHAPE_TYPE" val="YOO_CHATSHAPE_CONTENT"/>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0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0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02.xml><?xml version="1.0" encoding="utf-8"?>
<p:tagLst xmlns:p="http://schemas.openxmlformats.org/presentationml/2006/main">
  <p:tag name="YOO_CHATSHAPE_TYPE" val="YOO_CHATSHAPE_CONTENT"/>
</p:tagLst>
</file>

<file path=ppt/tags/tag303.xml><?xml version="1.0" encoding="utf-8"?>
<p:tagLst xmlns:p="http://schemas.openxmlformats.org/presentationml/2006/main">
  <p:tag name="YOO_CHATSHAPE_TYPE" val="YOO_CHATSHAPE_CONTENT"/>
</p:tagLst>
</file>

<file path=ppt/tags/tag304.xml><?xml version="1.0" encoding="utf-8"?>
<p:tagLst xmlns:p="http://schemas.openxmlformats.org/presentationml/2006/main">
  <p:tag name="YOO_CHATSHAPE_TYPE" val="YOO_CHATSHAPE_CONTENT"/>
</p:tagLst>
</file>

<file path=ppt/tags/tag305.xml><?xml version="1.0" encoding="utf-8"?>
<p:tagLst xmlns:p="http://schemas.openxmlformats.org/presentationml/2006/main">
  <p:tag name="YOO_CHATSHAPE_TYPE" val="YOO_CHATSHAPE_CONTENT"/>
</p:tagLst>
</file>

<file path=ppt/tags/tag306.xml><?xml version="1.0" encoding="utf-8"?>
<p:tagLst xmlns:p="http://schemas.openxmlformats.org/presentationml/2006/main">
  <p:tag name="YOO_CHATPPT_CONTENT" val="1"/>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 name="YOO_CHATSHAPE_TYPE" val="YOO_CHATSHAPE_TITLE"/>
</p:tagLst>
</file>

<file path=ppt/tags/tag315.xml><?xml version="1.0" encoding="utf-8"?>
<p:tagLst xmlns:p="http://schemas.openxmlformats.org/presentationml/2006/main">
  <p:tag name="KSO_WM_BEAUTIFY_FLAG" val=""/>
  <p:tag name="YOO_CHATSHAPE_TYPE" val="YOO_CHATSHAPE_CONTENT"/>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24.xml><?xml version="1.0" encoding="utf-8"?>
<p:tagLst xmlns:p="http://schemas.openxmlformats.org/presentationml/2006/main">
  <p:tag name="YOO_CHATSHAPE_TYPE" val="YOO_CHATSHAPE_CONTENT"/>
</p:tagLst>
</file>

<file path=ppt/tags/tag325.xml><?xml version="1.0" encoding="utf-8"?>
<p:tagLst xmlns:p="http://schemas.openxmlformats.org/presentationml/2006/main">
  <p:tag name="YOO_CHATSHAPE_TYPE" val="YOO_CHATSHAPE_CONTENT"/>
</p:tagLst>
</file>

<file path=ppt/tags/tag326.xml><?xml version="1.0" encoding="utf-8"?>
<p:tagLst xmlns:p="http://schemas.openxmlformats.org/presentationml/2006/main">
  <p:tag name="YOO_CHATSHAPE_TYPE" val="YOO_CHATSHAPE_CONTENT"/>
</p:tagLst>
</file>

<file path=ppt/tags/tag327.xml><?xml version="1.0" encoding="utf-8"?>
<p:tagLst xmlns:p="http://schemas.openxmlformats.org/presentationml/2006/main">
  <p:tag name="YOO_CHATSHAPE_TYPE" val="YOO_CHATSHAPE_CONTENT"/>
</p:tagLst>
</file>

<file path=ppt/tags/tag328.xml><?xml version="1.0" encoding="utf-8"?>
<p:tagLst xmlns:p="http://schemas.openxmlformats.org/presentationml/2006/main">
  <p:tag name="YOO_CHATPPT_CONTENT" val="1"/>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 name="YOO_CHATSHAPE_TYPE" val="YOO_CHATSHAPE_TITLE"/>
</p:tagLst>
</file>

<file path=ppt/tags/tag337.xml><?xml version="1.0" encoding="utf-8"?>
<p:tagLst xmlns:p="http://schemas.openxmlformats.org/presentationml/2006/main">
  <p:tag name="KSO_WM_BEAUTIFY_FLAG" val=""/>
  <p:tag name="YOO_CHATSHAPE_TYPE" val="YOO_CHATSHAPE_CONTENT"/>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BEAUTIFY_FLAG" val=""/>
</p:tagLst>
</file>

<file path=ppt/tags/tag34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44.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4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46.xml><?xml version="1.0" encoding="utf-8"?>
<p:tagLst xmlns:p="http://schemas.openxmlformats.org/presentationml/2006/main">
  <p:tag name="YOO_CHATSHAPE_TYPE" val="YOO_CHATSHAPE_CONTENT"/>
</p:tagLst>
</file>

<file path=ppt/tags/tag347.xml><?xml version="1.0" encoding="utf-8"?>
<p:tagLst xmlns:p="http://schemas.openxmlformats.org/presentationml/2006/main">
  <p:tag name="YOO_CHATSHAPE_TYPE" val="YOO_CHATSHAPE_CONTENT"/>
</p:tagLst>
</file>

<file path=ppt/tags/tag348.xml><?xml version="1.0" encoding="utf-8"?>
<p:tagLst xmlns:p="http://schemas.openxmlformats.org/presentationml/2006/main">
  <p:tag name="YOO_CHATSHAPE_TYPE" val="YOO_CHATSHAPE_CONTENT"/>
</p:tagLst>
</file>

<file path=ppt/tags/tag349.xml><?xml version="1.0" encoding="utf-8"?>
<p:tagLst xmlns:p="http://schemas.openxmlformats.org/presentationml/2006/main">
  <p:tag name="YOO_CHATSHAPE_TYPE" val="YOO_CHATSHAPE_CONTENT"/>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YOO_CHATPPT_CONTENT" val="1"/>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 name="YOO_CHATSHAPE_TYPE" val="YOO_CHATSHAPE_TITLE"/>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0.xml><?xml version="1.0" encoding="utf-8"?>
<p:tagLst xmlns:p="http://schemas.openxmlformats.org/presentationml/2006/main">
  <p:tag name="KSO_WM_BEAUTIFY_FLAG" val=""/>
  <p:tag name="YOO_CHATSHAPE_TYPE" val="YOO_CHATSHAPE_CONTENT"/>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6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6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69.xml><?xml version="1.0" encoding="utf-8"?>
<p:tagLst xmlns:p="http://schemas.openxmlformats.org/presentationml/2006/main">
  <p:tag name="YOO_CHATPPT_CONTENT" val="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379.xml><?xml version="1.0" encoding="utf-8"?>
<p:tagLst xmlns:p="http://schemas.openxmlformats.org/presentationml/2006/main">
  <p:tag name="YOO_CHATSHAPE_TYPE" val="YOO_CHATSHAPE_NU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0.xml><?xml version="1.0" encoding="utf-8"?>
<p:tagLst xmlns:p="http://schemas.openxmlformats.org/presentationml/2006/main">
  <p:tag name="KSO_WM_BEAUTIFY_FLAG" val=""/>
  <p:tag name="YOO_CHATSHAPE_TYPE" val="YOO_CHATSHAPE_TITLE"/>
</p:tagLst>
</file>

<file path=ppt/tags/tag381.xml><?xml version="1.0" encoding="utf-8"?>
<p:tagLst xmlns:p="http://schemas.openxmlformats.org/presentationml/2006/main">
  <p:tag name="KSO_WM_BEAUTIFY_FLAG" val=""/>
  <p:tag name="YOO_CHATSHAPE_TYPE" val="YOO_CHATSHAPE_SUBTITLE"/>
</p:tagLst>
</file>

<file path=ppt/tags/tag382.xml><?xml version="1.0" encoding="utf-8"?>
<p:tagLst xmlns:p="http://schemas.openxmlformats.org/presentationml/2006/main">
  <p:tag name="YOO_CHATPAGE_TYPE" val="YOO_CHATPAGE_CHATPER"/>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0.xml><?xml version="1.0" encoding="utf-8"?>
<p:tagLst xmlns:p="http://schemas.openxmlformats.org/presentationml/2006/main">
  <p:tag name="KSO_WM_BEAUTIFY_FLAG" val=""/>
  <p:tag name="YOO_CHATSHAPE_TYPE" val="YOO_CHATSHAPE_TITLE"/>
</p:tagLst>
</file>

<file path=ppt/tags/tag391.xml><?xml version="1.0" encoding="utf-8"?>
<p:tagLst xmlns:p="http://schemas.openxmlformats.org/presentationml/2006/main">
  <p:tag name="KSO_WM_BEAUTIFY_FLAG" val=""/>
  <p:tag name="YOO_CHATSHAPE_TYPE" val="YOO_CHATSHAPE_CONTENT"/>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9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39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00.xml><?xml version="1.0" encoding="utf-8"?>
<p:tagLst xmlns:p="http://schemas.openxmlformats.org/presentationml/2006/main">
  <p:tag name="YOO_CHATPPT_CONTENT" val="1"/>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 name="YOO_CHATSHAPE_TYPE" val="YOO_CHATSHAPE_TITLE"/>
</p:tagLst>
</file>

<file path=ppt/tags/tag409.xml><?xml version="1.0" encoding="utf-8"?>
<p:tagLst xmlns:p="http://schemas.openxmlformats.org/presentationml/2006/main">
  <p:tag name="KSO_WM_BEAUTIFY_FLAG" val=""/>
  <p:tag name="YOO_CHATSHAPE_TYPE" val="YOO_CHATSHAPE_CONTENT"/>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16.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1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18.xml><?xml version="1.0" encoding="utf-8"?>
<p:tagLst xmlns:p="http://schemas.openxmlformats.org/presentationml/2006/main">
  <p:tag name="YOO_CHATSHAPE_TYPE" val="YOO_CHATSHAPE_CONTENT"/>
</p:tagLst>
</file>

<file path=ppt/tags/tag419.xml><?xml version="1.0" encoding="utf-8"?>
<p:tagLst xmlns:p="http://schemas.openxmlformats.org/presentationml/2006/main">
  <p:tag name="YOO_CHATSHAPE_TYPE" val="YOO_CHATSHAPE_CONTENT"/>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0.xml><?xml version="1.0" encoding="utf-8"?>
<p:tagLst xmlns:p="http://schemas.openxmlformats.org/presentationml/2006/main">
  <p:tag name="YOO_CHATSHAPE_TYPE" val="YOO_CHATSHAPE_CONTENT"/>
</p:tagLst>
</file>

<file path=ppt/tags/tag421.xml><?xml version="1.0" encoding="utf-8"?>
<p:tagLst xmlns:p="http://schemas.openxmlformats.org/presentationml/2006/main">
  <p:tag name="YOO_CHATSHAPE_TYPE" val="YOO_CHATSHAPE_CONTENT"/>
</p:tagLst>
</file>

<file path=ppt/tags/tag422.xml><?xml version="1.0" encoding="utf-8"?>
<p:tagLst xmlns:p="http://schemas.openxmlformats.org/presentationml/2006/main">
  <p:tag name="YOO_CHATPPT_CONTENT" val="1"/>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30.xml><?xml version="1.0" encoding="utf-8"?>
<p:tagLst xmlns:p="http://schemas.openxmlformats.org/presentationml/2006/main">
  <p:tag name="KSO_WM_BEAUTIFY_FLAG" val=""/>
  <p:tag name="YOO_CHATSHAPE_TYPE" val="YOO_CHATSHAPE_TITLE"/>
</p:tagLst>
</file>

<file path=ppt/tags/tag431.xml><?xml version="1.0" encoding="utf-8"?>
<p:tagLst xmlns:p="http://schemas.openxmlformats.org/presentationml/2006/main">
  <p:tag name="KSO_WM_BEAUTIFY_FLAG" val=""/>
  <p:tag name="YOO_CHATSHAPE_TYPE" val="YOO_CHATSHAPE_CONTENT"/>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38.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3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0.xml><?xml version="1.0" encoding="utf-8"?>
<p:tagLst xmlns:p="http://schemas.openxmlformats.org/presentationml/2006/main">
  <p:tag name="YOO_CHATSHAPE_TYPE" val="YOO_CHATSHAPE_CONTENT"/>
</p:tagLst>
</file>

<file path=ppt/tags/tag441.xml><?xml version="1.0" encoding="utf-8"?>
<p:tagLst xmlns:p="http://schemas.openxmlformats.org/presentationml/2006/main">
  <p:tag name="YOO_CHATSHAPE_TYPE" val="YOO_CHATSHAPE_CONTENT"/>
</p:tagLst>
</file>

<file path=ppt/tags/tag442.xml><?xml version="1.0" encoding="utf-8"?>
<p:tagLst xmlns:p="http://schemas.openxmlformats.org/presentationml/2006/main">
  <p:tag name="YOO_CHATSHAPE_TYPE" val="YOO_CHATSHAPE_CONTENT"/>
</p:tagLst>
</file>

<file path=ppt/tags/tag443.xml><?xml version="1.0" encoding="utf-8"?>
<p:tagLst xmlns:p="http://schemas.openxmlformats.org/presentationml/2006/main">
  <p:tag name="YOO_CHATSHAPE_TYPE" val="YOO_CHATSHAPE_CONTENT"/>
</p:tagLst>
</file>

<file path=ppt/tags/tag444.xml><?xml version="1.0" encoding="utf-8"?>
<p:tagLst xmlns:p="http://schemas.openxmlformats.org/presentationml/2006/main">
  <p:tag name="YOO_CHATPPT_CONTENT" val="1"/>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 name="YOO_CHATSHAPE_TYPE" val="YOO_CHATSHAPE_TITLE"/>
</p:tagLst>
</file>

<file path=ppt/tags/tag453.xml><?xml version="1.0" encoding="utf-8"?>
<p:tagLst xmlns:p="http://schemas.openxmlformats.org/presentationml/2006/main">
  <p:tag name="KSO_WM_BEAUTIFY_FLAG" val=""/>
  <p:tag name="YOO_CHATSHAPE_TYPE" val="YOO_CHATSHAPE_CONTENT"/>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0.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62.xml><?xml version="1.0" encoding="utf-8"?>
<p:tagLst xmlns:p="http://schemas.openxmlformats.org/presentationml/2006/main">
  <p:tag name="YOO_CHATSHAPE_TYPE" val="YOO_CHATSHAPE_CONTENT"/>
</p:tagLst>
</file>

<file path=ppt/tags/tag463.xml><?xml version="1.0" encoding="utf-8"?>
<p:tagLst xmlns:p="http://schemas.openxmlformats.org/presentationml/2006/main">
  <p:tag name="YOO_CHATSHAPE_TYPE" val="YOO_CHATSHAPE_CONTENT"/>
</p:tagLst>
</file>

<file path=ppt/tags/tag464.xml><?xml version="1.0" encoding="utf-8"?>
<p:tagLst xmlns:p="http://schemas.openxmlformats.org/presentationml/2006/main">
  <p:tag name="YOO_CHATSHAPE_TYPE" val="YOO_CHATSHAPE_CONTENT"/>
</p:tagLst>
</file>

<file path=ppt/tags/tag465.xml><?xml version="1.0" encoding="utf-8"?>
<p:tagLst xmlns:p="http://schemas.openxmlformats.org/presentationml/2006/main">
  <p:tag name="YOO_CHATSHAPE_TYPE" val="YOO_CHATSHAPE_CONTENT"/>
</p:tagLst>
</file>

<file path=ppt/tags/tag466.xml><?xml version="1.0" encoding="utf-8"?>
<p:tagLst xmlns:p="http://schemas.openxmlformats.org/presentationml/2006/main">
  <p:tag name="YOO_CHATPPT_CONTENT" val="1"/>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 name="YOO_CHATSHAPE_TYPE" val="YOO_CHATSHAPE_TITLE"/>
</p:tagLst>
</file>

<file path=ppt/tags/tag475.xml><?xml version="1.0" encoding="utf-8"?>
<p:tagLst xmlns:p="http://schemas.openxmlformats.org/presentationml/2006/main">
  <p:tag name="KSO_WM_BEAUTIFY_FLAG" val=""/>
  <p:tag name="YOO_CHATSHAPE_TYPE" val="YOO_CHATSHAPE_CONTENT"/>
</p:tagLst>
</file>

<file path=ppt/tags/tag476.xml><?xml version="1.0" encoding="utf-8"?>
<p:tagLst xmlns:p="http://schemas.openxmlformats.org/presentationml/2006/main">
  <p:tag name="KSO_WM_BEAUTIFY_FLAG" val=""/>
</p:tagLst>
</file>

<file path=ppt/tags/tag477.xml><?xml version="1.0" encoding="utf-8"?>
<p:tagLst xmlns:p="http://schemas.openxmlformats.org/presentationml/2006/main">
  <p:tag name="KSO_WM_BEAUTIFY_FLAG" val=""/>
</p:tagLst>
</file>

<file path=ppt/tags/tag478.xml><?xml version="1.0" encoding="utf-8"?>
<p:tagLst xmlns:p="http://schemas.openxmlformats.org/presentationml/2006/main">
  <p:tag name="KSO_WM_BEAUTIFY_FLAG" val=""/>
</p:tagLst>
</file>

<file path=ppt/tags/tag479.xml><?xml version="1.0" encoding="utf-8"?>
<p:tagLst xmlns:p="http://schemas.openxmlformats.org/presentationml/2006/main">
  <p:tag name="KSO_WM_BEAUTIFY_FLAG" val=""/>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80.xml><?xml version="1.0" encoding="utf-8"?>
<p:tagLst xmlns:p="http://schemas.openxmlformats.org/presentationml/2006/main">
  <p:tag name="KSO_WM_BEAUTIFY_FLAG" val=""/>
</p:tagLst>
</file>

<file path=ppt/tags/tag481.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82.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83.xml><?xml version="1.0" encoding="utf-8"?>
<p:tagLst xmlns:p="http://schemas.openxmlformats.org/presentationml/2006/main">
  <p:tag name="KSO_WM_UNIT_TEXT_FILL_FORE_SCHEMECOLOR_INDEX_BRIGHTNESS" val="0"/>
  <p:tag name="KSO_WM_UNIT_TEXT_FILL_FORE_SCHEMECOLOR_INDEX" val="2"/>
  <p:tag name="KSO_WM_UNIT_TEXT_FILL_TYPE" val="1"/>
  <p:tag name="KSO_WM_BEAUTIFY_FLAG" val=""/>
</p:tagLst>
</file>

<file path=ppt/tags/tag484.xml><?xml version="1.0" encoding="utf-8"?>
<p:tagLst xmlns:p="http://schemas.openxmlformats.org/presentationml/2006/main">
  <p:tag name="YOO_CHATSHAPE_TYPE" val="YOO_CHATSHAPE_CONTENT"/>
</p:tagLst>
</file>

<file path=ppt/tags/tag485.xml><?xml version="1.0" encoding="utf-8"?>
<p:tagLst xmlns:p="http://schemas.openxmlformats.org/presentationml/2006/main">
  <p:tag name="YOO_CHATSHAPE_TYPE" val="YOO_CHATSHAPE_CONTENT"/>
</p:tagLst>
</file>

<file path=ppt/tags/tag486.xml><?xml version="1.0" encoding="utf-8"?>
<p:tagLst xmlns:p="http://schemas.openxmlformats.org/presentationml/2006/main">
  <p:tag name="YOO_CHATSHAPE_TYPE" val="YOO_CHATSHAPE_CONTENT"/>
</p:tagLst>
</file>

<file path=ppt/tags/tag487.xml><?xml version="1.0" encoding="utf-8"?>
<p:tagLst xmlns:p="http://schemas.openxmlformats.org/presentationml/2006/main">
  <p:tag name="YOO_CHATSHAPE_TYPE" val="YOO_CHATSHAPE_CONTENT"/>
</p:tagLst>
</file>

<file path=ppt/tags/tag488.xml><?xml version="1.0" encoding="utf-8"?>
<p:tagLst xmlns:p="http://schemas.openxmlformats.org/presentationml/2006/main">
  <p:tag name="YOO_CHATPPT_CONTENT" val="1"/>
</p:tagLst>
</file>

<file path=ppt/tags/tag489.xml><?xml version="1.0" encoding="utf-8"?>
<p:tagLst xmlns:p="http://schemas.openxmlformats.org/presentationml/2006/main">
  <p:tag name="YOO_PPT_THEMETITLE" val="创新创业训练计划项目答辩"/>
  <p:tag name="TAG_PRESENTATION_STYLE" val="简约"/>
  <p:tag name="YOO_CHATPPT" val="1"/>
  <p:tag name="COMMONDATA" val="eyJoZGlkIjoiMzYzMzQ4YzkyZWRmYjRlNzM1ZjY0MjQwNDY5ZTExODYifQ=="/>
  <p:tag name="KSO_WPP_MARK_KEY" val="788688b9-a57c-413e-904e-066f6045be47"/>
  <p:tag name="commondata" val="eyJoZGlkIjoiMDViNGUzYzI0NWUyNDQxZWYzNGI4ZWEzOTVjNTg2MTcifQ=="/>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YOO_CHATSHAPE_TYPE" val="YOO_CHATSHAPE_TITLE"/>
</p:tagLst>
</file>

<file path=ppt/tags/tag71.xml><?xml version="1.0" encoding="utf-8"?>
<p:tagLst xmlns:p="http://schemas.openxmlformats.org/presentationml/2006/main">
  <p:tag name="KSO_WM_UNIT_LINE_FORE_SCHEMECOLOR_INDEX_1_BRIGHTNESS" val="0"/>
  <p:tag name="KSO_WM_UNIT_LINE_FORE_SCHEMECOLOR_INDEX_1" val="14"/>
  <p:tag name="KSO_WM_UNIT_LINE_FORE_SCHEMECOLOR_INDEX_1_POS" val="0"/>
  <p:tag name="KSO_WM_UNIT_LINE_FORE_SCHEMECOLOR_INDEX_1_TRANS" val="0"/>
  <p:tag name="KSO_WM_UNIT_LINE_FORE_SCHEMECOLOR_INDEX_2_BRIGHTNESS" val="0"/>
  <p:tag name="KSO_WM_UNIT_LINE_FORE_SCHEMECOLOR_INDEX_2" val="14"/>
  <p:tag name="KSO_WM_UNIT_LINE_FORE_SCHEMECOLOR_INDEX_2_POS" val="1"/>
  <p:tag name="KSO_WM_UNIT_LINE_FORE_SCHEMECOLOR_INDEX_2_TRANS" val="1"/>
  <p:tag name="KSO_WM_UNIT_LINE_GRADIENT_TYPE" val="0"/>
  <p:tag name="KSO_WM_UNIT_LINE_GRADIENT_ANGLE" val="0"/>
  <p:tag name="KSO_WM_UNIT_LINE_GRADIENT_DIRECTION" val="3"/>
  <p:tag name="KSO_WM_UNIT_LINE_FILL_TYPE" val="5"/>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MD-PA" val="v1.0.0"/>
  <p:tag name="YOO_CHATSHAPE_TYPE" val="YOO_CHATSHAPE_DATE"/>
</p:tagLst>
</file>

<file path=ppt/tags/tag74.xml><?xml version="1.0" encoding="utf-8"?>
<p:tagLst xmlns:p="http://schemas.openxmlformats.org/presentationml/2006/main">
  <p:tag name="YOO_CHATPAGE_TYPE" val="YOO_CHATPAGE_COVER"/>
</p:tagLst>
</file>

<file path=ppt/tags/tag75.xml><?xml version="1.0" encoding="utf-8"?>
<p:tagLst xmlns:p="http://schemas.openxmlformats.org/presentationml/2006/main">
  <p:tag name="KSO_WM_UNIT_TEXT_FILL_FORE_SCHEMECOLOR_INDEX_BRIGHTNESS" val="0"/>
  <p:tag name="KSO_WM_UNIT_TEXT_FILL_FORE_SCHEMECOLOR_INDEX" val="5"/>
  <p:tag name="KSO_WM_UNIT_TEXT_FILL_TYPE" val="1"/>
</p:tagLst>
</file>

<file path=ppt/tags/tag76.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77.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78.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7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TEXT_FILL_FORE_SCHEMECOLOR_INDEX_BRIGHTNESS" val="0"/>
  <p:tag name="KSO_WM_UNIT_TEXT_FILL_FORE_SCHEMECOLOR_INDEX" val="2"/>
  <p:tag name="KSO_WM_UNIT_TEXT_FILL_TYPE" val="1"/>
</p:tagLst>
</file>

<file path=ppt/tags/tag81.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2.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4.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5.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6.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87.xml><?xml version="1.0" encoding="utf-8"?>
<p:tagLst xmlns:p="http://schemas.openxmlformats.org/presentationml/2006/main">
  <p:tag name="KSO_WM_UNIT_TEXT_FILL_FORE_SCHEMECOLOR_INDEX_BRIGHTNESS" val="0"/>
  <p:tag name="KSO_WM_UNIT_TEXT_FILL_FORE_SCHEMECOLOR_INDEX" val="7"/>
  <p:tag name="KSO_WM_UNIT_TEXT_FILL_TYPE" val="1"/>
  <p:tag name="YOO_CHATSHAPE_TYPE" val="YOO_CHATSHAPE_ITEM"/>
</p:tagLst>
</file>

<file path=ppt/tags/tag88.xml><?xml version="1.0" encoding="utf-8"?>
<p:tagLst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Lst>
</file>

<file path=ppt/tags/tag8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TAG_CONTENT_TYPE" val="1标题1内容1图片"/>
  <p:tag name="YOO_CHATPAGE_TYPE" val="YOO_CHATPAGE_CONTENT"/>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BEAUTIFY_FLAG" val=""/>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14154</Words>
  <Application>WPS 演示</Application>
  <PresentationFormat>宽屏</PresentationFormat>
  <Paragraphs>315</Paragraphs>
  <Slides>23</Slides>
  <Notes>4</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23</vt:i4>
      </vt:variant>
    </vt:vector>
  </HeadingPairs>
  <TitlesOfParts>
    <vt:vector size="43" baseType="lpstr">
      <vt:lpstr>Arial</vt:lpstr>
      <vt:lpstr>宋体</vt:lpstr>
      <vt:lpstr>Wingdings</vt:lpstr>
      <vt:lpstr>Wingdings</vt:lpstr>
      <vt:lpstr>微软雅黑</vt:lpstr>
      <vt:lpstr>Roboto</vt:lpstr>
      <vt:lpstr>Avenir LT Pro 65 Medium</vt:lpstr>
      <vt:lpstr>Trebuchet MS</vt:lpstr>
      <vt:lpstr>Inter Medium</vt:lpstr>
      <vt:lpstr>Malgun Gothic</vt:lpstr>
      <vt:lpstr>字体圈欣意冠黑体</vt:lpstr>
      <vt:lpstr>黑体</vt:lpstr>
      <vt:lpstr>Open Sans</vt:lpstr>
      <vt:lpstr>阿里巴巴普惠体</vt:lpstr>
      <vt:lpstr>阿里巴巴普惠体 B</vt:lpstr>
      <vt:lpstr>仿宋</vt:lpstr>
      <vt:lpstr>Segoe UI Emoji</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LENOVO</dc:creator>
  <cp:lastModifiedBy>knight</cp:lastModifiedBy>
  <cp:revision>197</cp:revision>
  <dcterms:created xsi:type="dcterms:W3CDTF">2024-01-26T14:40:44Z</dcterms:created>
  <dcterms:modified xsi:type="dcterms:W3CDTF">2024-01-26T14:40:44Z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2052-11.1.0.11711</vt:lpwstr>
  </property>
  <property fmtid="{D5CDD505-2E9C-101B-9397-08002B2CF9AE}" pid="3" name="ICV">
    <vt:lpwstr/>
  </property>
</Properties>
</file>