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2" r:id="rId2"/>
    <p:sldId id="313" r:id="rId3"/>
    <p:sldId id="328" r:id="rId4"/>
    <p:sldId id="354"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BC713-8655-4098-9695-60BDDC5522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BEDA2E-0286-46DD-A405-21CE169B01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F422FF-750F-4881-BAD1-BC2C72D1602A}"/>
              </a:ext>
            </a:extLst>
          </p:cNvPr>
          <p:cNvSpPr>
            <a:spLocks noGrp="1"/>
          </p:cNvSpPr>
          <p:nvPr>
            <p:ph type="dt" sz="half" idx="10"/>
          </p:nvPr>
        </p:nvSpPr>
        <p:spPr/>
        <p:txBody>
          <a:bodyPr/>
          <a:lstStyle/>
          <a:p>
            <a:fld id="{648ABEAF-B08F-4F57-8642-FEC4450FFCA8}" type="datetimeFigureOut">
              <a:rPr lang="en-US" smtClean="0"/>
              <a:t>3/14/2024</a:t>
            </a:fld>
            <a:endParaRPr lang="en-US"/>
          </a:p>
        </p:txBody>
      </p:sp>
      <p:sp>
        <p:nvSpPr>
          <p:cNvPr id="5" name="Footer Placeholder 4">
            <a:extLst>
              <a:ext uri="{FF2B5EF4-FFF2-40B4-BE49-F238E27FC236}">
                <a16:creationId xmlns:a16="http://schemas.microsoft.com/office/drawing/2014/main" id="{2183F110-2A3B-4831-90B0-A8198FA20C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62A834-2B09-4D06-9FB2-79ACEE11E43F}"/>
              </a:ext>
            </a:extLst>
          </p:cNvPr>
          <p:cNvSpPr>
            <a:spLocks noGrp="1"/>
          </p:cNvSpPr>
          <p:nvPr>
            <p:ph type="sldNum" sz="quarter" idx="12"/>
          </p:nvPr>
        </p:nvSpPr>
        <p:spPr/>
        <p:txBody>
          <a:bodyPr/>
          <a:lstStyle/>
          <a:p>
            <a:fld id="{DC0E4B7A-28C6-4DA5-962C-98B8604568C0}" type="slidenum">
              <a:rPr lang="en-US" smtClean="0"/>
              <a:t>‹#›</a:t>
            </a:fld>
            <a:endParaRPr lang="en-US"/>
          </a:p>
        </p:txBody>
      </p:sp>
    </p:spTree>
    <p:extLst>
      <p:ext uri="{BB962C8B-B14F-4D97-AF65-F5344CB8AC3E}">
        <p14:creationId xmlns:p14="http://schemas.microsoft.com/office/powerpoint/2010/main" val="3405061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EF495-9979-4EB8-9A57-A6ACC7F020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EA1901-A4B4-405A-A1EF-3FDEF6D566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07745A-4120-4D9E-B55A-BA1FE67D4899}"/>
              </a:ext>
            </a:extLst>
          </p:cNvPr>
          <p:cNvSpPr>
            <a:spLocks noGrp="1"/>
          </p:cNvSpPr>
          <p:nvPr>
            <p:ph type="dt" sz="half" idx="10"/>
          </p:nvPr>
        </p:nvSpPr>
        <p:spPr/>
        <p:txBody>
          <a:bodyPr/>
          <a:lstStyle/>
          <a:p>
            <a:fld id="{648ABEAF-B08F-4F57-8642-FEC4450FFCA8}" type="datetimeFigureOut">
              <a:rPr lang="en-US" smtClean="0"/>
              <a:t>3/14/2024</a:t>
            </a:fld>
            <a:endParaRPr lang="en-US"/>
          </a:p>
        </p:txBody>
      </p:sp>
      <p:sp>
        <p:nvSpPr>
          <p:cNvPr id="5" name="Footer Placeholder 4">
            <a:extLst>
              <a:ext uri="{FF2B5EF4-FFF2-40B4-BE49-F238E27FC236}">
                <a16:creationId xmlns:a16="http://schemas.microsoft.com/office/drawing/2014/main" id="{6B3E2CA7-7C75-404E-A4BE-9A3D1253E1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918F2B-E7F4-499E-90DB-795EEAD06521}"/>
              </a:ext>
            </a:extLst>
          </p:cNvPr>
          <p:cNvSpPr>
            <a:spLocks noGrp="1"/>
          </p:cNvSpPr>
          <p:nvPr>
            <p:ph type="sldNum" sz="quarter" idx="12"/>
          </p:nvPr>
        </p:nvSpPr>
        <p:spPr/>
        <p:txBody>
          <a:bodyPr/>
          <a:lstStyle/>
          <a:p>
            <a:fld id="{DC0E4B7A-28C6-4DA5-962C-98B8604568C0}" type="slidenum">
              <a:rPr lang="en-US" smtClean="0"/>
              <a:t>‹#›</a:t>
            </a:fld>
            <a:endParaRPr lang="en-US"/>
          </a:p>
        </p:txBody>
      </p:sp>
    </p:spTree>
    <p:extLst>
      <p:ext uri="{BB962C8B-B14F-4D97-AF65-F5344CB8AC3E}">
        <p14:creationId xmlns:p14="http://schemas.microsoft.com/office/powerpoint/2010/main" val="1828105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6A6A14-37ED-4764-9CF4-247CBAA23C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8E5DF3-C981-40E6-B82C-5F7F8B5464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4E21E5-1B6A-4FAF-B16B-82DF8996E9E1}"/>
              </a:ext>
            </a:extLst>
          </p:cNvPr>
          <p:cNvSpPr>
            <a:spLocks noGrp="1"/>
          </p:cNvSpPr>
          <p:nvPr>
            <p:ph type="dt" sz="half" idx="10"/>
          </p:nvPr>
        </p:nvSpPr>
        <p:spPr/>
        <p:txBody>
          <a:bodyPr/>
          <a:lstStyle/>
          <a:p>
            <a:fld id="{648ABEAF-B08F-4F57-8642-FEC4450FFCA8}" type="datetimeFigureOut">
              <a:rPr lang="en-US" smtClean="0"/>
              <a:t>3/14/2024</a:t>
            </a:fld>
            <a:endParaRPr lang="en-US"/>
          </a:p>
        </p:txBody>
      </p:sp>
      <p:sp>
        <p:nvSpPr>
          <p:cNvPr id="5" name="Footer Placeholder 4">
            <a:extLst>
              <a:ext uri="{FF2B5EF4-FFF2-40B4-BE49-F238E27FC236}">
                <a16:creationId xmlns:a16="http://schemas.microsoft.com/office/drawing/2014/main" id="{D504A8C6-21B5-42A9-9EB0-D0F204993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C18F2E-F048-48A7-9EB8-F2370E770012}"/>
              </a:ext>
            </a:extLst>
          </p:cNvPr>
          <p:cNvSpPr>
            <a:spLocks noGrp="1"/>
          </p:cNvSpPr>
          <p:nvPr>
            <p:ph type="sldNum" sz="quarter" idx="12"/>
          </p:nvPr>
        </p:nvSpPr>
        <p:spPr/>
        <p:txBody>
          <a:bodyPr/>
          <a:lstStyle/>
          <a:p>
            <a:fld id="{DC0E4B7A-28C6-4DA5-962C-98B8604568C0}" type="slidenum">
              <a:rPr lang="en-US" smtClean="0"/>
              <a:t>‹#›</a:t>
            </a:fld>
            <a:endParaRPr lang="en-US"/>
          </a:p>
        </p:txBody>
      </p:sp>
    </p:spTree>
    <p:extLst>
      <p:ext uri="{BB962C8B-B14F-4D97-AF65-F5344CB8AC3E}">
        <p14:creationId xmlns:p14="http://schemas.microsoft.com/office/powerpoint/2010/main" val="34988911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1863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172765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8984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A5AF-EA7F-4180-B878-7868907F5C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94ECC-524B-44AC-92C2-5334C5C4D7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279FE5-D94B-43F4-8B23-94A49C427F82}"/>
              </a:ext>
            </a:extLst>
          </p:cNvPr>
          <p:cNvSpPr>
            <a:spLocks noGrp="1"/>
          </p:cNvSpPr>
          <p:nvPr>
            <p:ph type="dt" sz="half" idx="10"/>
          </p:nvPr>
        </p:nvSpPr>
        <p:spPr/>
        <p:txBody>
          <a:bodyPr/>
          <a:lstStyle/>
          <a:p>
            <a:fld id="{648ABEAF-B08F-4F57-8642-FEC4450FFCA8}" type="datetimeFigureOut">
              <a:rPr lang="en-US" smtClean="0"/>
              <a:t>3/14/2024</a:t>
            </a:fld>
            <a:endParaRPr lang="en-US"/>
          </a:p>
        </p:txBody>
      </p:sp>
      <p:sp>
        <p:nvSpPr>
          <p:cNvPr id="5" name="Footer Placeholder 4">
            <a:extLst>
              <a:ext uri="{FF2B5EF4-FFF2-40B4-BE49-F238E27FC236}">
                <a16:creationId xmlns:a16="http://schemas.microsoft.com/office/drawing/2014/main" id="{95CBC5B7-0F30-476A-9B3A-F8222FFB32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D92E1F-8F38-431A-A522-A6331D3CB60F}"/>
              </a:ext>
            </a:extLst>
          </p:cNvPr>
          <p:cNvSpPr>
            <a:spLocks noGrp="1"/>
          </p:cNvSpPr>
          <p:nvPr>
            <p:ph type="sldNum" sz="quarter" idx="12"/>
          </p:nvPr>
        </p:nvSpPr>
        <p:spPr/>
        <p:txBody>
          <a:bodyPr/>
          <a:lstStyle/>
          <a:p>
            <a:fld id="{DC0E4B7A-28C6-4DA5-962C-98B8604568C0}" type="slidenum">
              <a:rPr lang="en-US" smtClean="0"/>
              <a:t>‹#›</a:t>
            </a:fld>
            <a:endParaRPr lang="en-US"/>
          </a:p>
        </p:txBody>
      </p:sp>
    </p:spTree>
    <p:extLst>
      <p:ext uri="{BB962C8B-B14F-4D97-AF65-F5344CB8AC3E}">
        <p14:creationId xmlns:p14="http://schemas.microsoft.com/office/powerpoint/2010/main" val="37891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7CED0-54E7-4890-AFCA-D6E3D945B3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83412E-F4FD-48C2-BACA-AE2140BA7A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0CFCA8-3EF4-413B-B133-9919C59E7284}"/>
              </a:ext>
            </a:extLst>
          </p:cNvPr>
          <p:cNvSpPr>
            <a:spLocks noGrp="1"/>
          </p:cNvSpPr>
          <p:nvPr>
            <p:ph type="dt" sz="half" idx="10"/>
          </p:nvPr>
        </p:nvSpPr>
        <p:spPr/>
        <p:txBody>
          <a:bodyPr/>
          <a:lstStyle/>
          <a:p>
            <a:fld id="{648ABEAF-B08F-4F57-8642-FEC4450FFCA8}" type="datetimeFigureOut">
              <a:rPr lang="en-US" smtClean="0"/>
              <a:t>3/14/2024</a:t>
            </a:fld>
            <a:endParaRPr lang="en-US"/>
          </a:p>
        </p:txBody>
      </p:sp>
      <p:sp>
        <p:nvSpPr>
          <p:cNvPr id="5" name="Footer Placeholder 4">
            <a:extLst>
              <a:ext uri="{FF2B5EF4-FFF2-40B4-BE49-F238E27FC236}">
                <a16:creationId xmlns:a16="http://schemas.microsoft.com/office/drawing/2014/main" id="{DC6FB209-1A3E-412B-8B91-660A781676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4E7FDD-7236-4679-BB75-D612B1B92D19}"/>
              </a:ext>
            </a:extLst>
          </p:cNvPr>
          <p:cNvSpPr>
            <a:spLocks noGrp="1"/>
          </p:cNvSpPr>
          <p:nvPr>
            <p:ph type="sldNum" sz="quarter" idx="12"/>
          </p:nvPr>
        </p:nvSpPr>
        <p:spPr/>
        <p:txBody>
          <a:bodyPr/>
          <a:lstStyle/>
          <a:p>
            <a:fld id="{DC0E4B7A-28C6-4DA5-962C-98B8604568C0}" type="slidenum">
              <a:rPr lang="en-US" smtClean="0"/>
              <a:t>‹#›</a:t>
            </a:fld>
            <a:endParaRPr lang="en-US"/>
          </a:p>
        </p:txBody>
      </p:sp>
    </p:spTree>
    <p:extLst>
      <p:ext uri="{BB962C8B-B14F-4D97-AF65-F5344CB8AC3E}">
        <p14:creationId xmlns:p14="http://schemas.microsoft.com/office/powerpoint/2010/main" val="3633948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50D4A-66C0-47B8-BB99-E737FF8609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38376A-1AAF-4065-9875-62EBF3AB96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D428E1-1989-4A06-969B-19E16D8C1F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CCDB5C-09C0-42CD-B7F5-A65DF9808492}"/>
              </a:ext>
            </a:extLst>
          </p:cNvPr>
          <p:cNvSpPr>
            <a:spLocks noGrp="1"/>
          </p:cNvSpPr>
          <p:nvPr>
            <p:ph type="dt" sz="half" idx="10"/>
          </p:nvPr>
        </p:nvSpPr>
        <p:spPr/>
        <p:txBody>
          <a:bodyPr/>
          <a:lstStyle/>
          <a:p>
            <a:fld id="{648ABEAF-B08F-4F57-8642-FEC4450FFCA8}" type="datetimeFigureOut">
              <a:rPr lang="en-US" smtClean="0"/>
              <a:t>3/14/2024</a:t>
            </a:fld>
            <a:endParaRPr lang="en-US"/>
          </a:p>
        </p:txBody>
      </p:sp>
      <p:sp>
        <p:nvSpPr>
          <p:cNvPr id="6" name="Footer Placeholder 5">
            <a:extLst>
              <a:ext uri="{FF2B5EF4-FFF2-40B4-BE49-F238E27FC236}">
                <a16:creationId xmlns:a16="http://schemas.microsoft.com/office/drawing/2014/main" id="{C49ED1CB-9679-43C5-9858-0146C887A7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A4E4CE-8B80-43E8-8AFE-9D5807B57F3D}"/>
              </a:ext>
            </a:extLst>
          </p:cNvPr>
          <p:cNvSpPr>
            <a:spLocks noGrp="1"/>
          </p:cNvSpPr>
          <p:nvPr>
            <p:ph type="sldNum" sz="quarter" idx="12"/>
          </p:nvPr>
        </p:nvSpPr>
        <p:spPr/>
        <p:txBody>
          <a:bodyPr/>
          <a:lstStyle/>
          <a:p>
            <a:fld id="{DC0E4B7A-28C6-4DA5-962C-98B8604568C0}" type="slidenum">
              <a:rPr lang="en-US" smtClean="0"/>
              <a:t>‹#›</a:t>
            </a:fld>
            <a:endParaRPr lang="en-US"/>
          </a:p>
        </p:txBody>
      </p:sp>
    </p:spTree>
    <p:extLst>
      <p:ext uri="{BB962C8B-B14F-4D97-AF65-F5344CB8AC3E}">
        <p14:creationId xmlns:p14="http://schemas.microsoft.com/office/powerpoint/2010/main" val="6732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28C56-EB42-4237-919D-F8D2DEF4CE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40E85D-72C9-4CF1-ADCC-92FB21779E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FDCE6D-12DA-4B6D-9EAD-42AC384967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88B577-7416-43C1-A2CE-4BE6A6D557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022298-9B83-412A-945F-958314AE78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26A195-92B8-4333-8B5D-EC649F8767A1}"/>
              </a:ext>
            </a:extLst>
          </p:cNvPr>
          <p:cNvSpPr>
            <a:spLocks noGrp="1"/>
          </p:cNvSpPr>
          <p:nvPr>
            <p:ph type="dt" sz="half" idx="10"/>
          </p:nvPr>
        </p:nvSpPr>
        <p:spPr/>
        <p:txBody>
          <a:bodyPr/>
          <a:lstStyle/>
          <a:p>
            <a:fld id="{648ABEAF-B08F-4F57-8642-FEC4450FFCA8}" type="datetimeFigureOut">
              <a:rPr lang="en-US" smtClean="0"/>
              <a:t>3/14/2024</a:t>
            </a:fld>
            <a:endParaRPr lang="en-US"/>
          </a:p>
        </p:txBody>
      </p:sp>
      <p:sp>
        <p:nvSpPr>
          <p:cNvPr id="8" name="Footer Placeholder 7">
            <a:extLst>
              <a:ext uri="{FF2B5EF4-FFF2-40B4-BE49-F238E27FC236}">
                <a16:creationId xmlns:a16="http://schemas.microsoft.com/office/drawing/2014/main" id="{793F4262-6813-4599-9FB1-E91E41BF2D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82F129-7EE0-4F0D-B339-B4CEC55BE5A8}"/>
              </a:ext>
            </a:extLst>
          </p:cNvPr>
          <p:cNvSpPr>
            <a:spLocks noGrp="1"/>
          </p:cNvSpPr>
          <p:nvPr>
            <p:ph type="sldNum" sz="quarter" idx="12"/>
          </p:nvPr>
        </p:nvSpPr>
        <p:spPr/>
        <p:txBody>
          <a:bodyPr/>
          <a:lstStyle/>
          <a:p>
            <a:fld id="{DC0E4B7A-28C6-4DA5-962C-98B8604568C0}" type="slidenum">
              <a:rPr lang="en-US" smtClean="0"/>
              <a:t>‹#›</a:t>
            </a:fld>
            <a:endParaRPr lang="en-US"/>
          </a:p>
        </p:txBody>
      </p:sp>
    </p:spTree>
    <p:extLst>
      <p:ext uri="{BB962C8B-B14F-4D97-AF65-F5344CB8AC3E}">
        <p14:creationId xmlns:p14="http://schemas.microsoft.com/office/powerpoint/2010/main" val="3543811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3BD25-5F71-41E0-B5F9-3DBF23B41E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4055DC-5495-4223-A61C-6A4E6E5131CD}"/>
              </a:ext>
            </a:extLst>
          </p:cNvPr>
          <p:cNvSpPr>
            <a:spLocks noGrp="1"/>
          </p:cNvSpPr>
          <p:nvPr>
            <p:ph type="dt" sz="half" idx="10"/>
          </p:nvPr>
        </p:nvSpPr>
        <p:spPr/>
        <p:txBody>
          <a:bodyPr/>
          <a:lstStyle/>
          <a:p>
            <a:fld id="{648ABEAF-B08F-4F57-8642-FEC4450FFCA8}" type="datetimeFigureOut">
              <a:rPr lang="en-US" smtClean="0"/>
              <a:t>3/14/2024</a:t>
            </a:fld>
            <a:endParaRPr lang="en-US"/>
          </a:p>
        </p:txBody>
      </p:sp>
      <p:sp>
        <p:nvSpPr>
          <p:cNvPr id="4" name="Footer Placeholder 3">
            <a:extLst>
              <a:ext uri="{FF2B5EF4-FFF2-40B4-BE49-F238E27FC236}">
                <a16:creationId xmlns:a16="http://schemas.microsoft.com/office/drawing/2014/main" id="{3B828A56-C634-4870-BFB4-25243A0123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5B2E0B-EB16-4723-90A5-96DEC020EF37}"/>
              </a:ext>
            </a:extLst>
          </p:cNvPr>
          <p:cNvSpPr>
            <a:spLocks noGrp="1"/>
          </p:cNvSpPr>
          <p:nvPr>
            <p:ph type="sldNum" sz="quarter" idx="12"/>
          </p:nvPr>
        </p:nvSpPr>
        <p:spPr/>
        <p:txBody>
          <a:bodyPr/>
          <a:lstStyle/>
          <a:p>
            <a:fld id="{DC0E4B7A-28C6-4DA5-962C-98B8604568C0}" type="slidenum">
              <a:rPr lang="en-US" smtClean="0"/>
              <a:t>‹#›</a:t>
            </a:fld>
            <a:endParaRPr lang="en-US"/>
          </a:p>
        </p:txBody>
      </p:sp>
    </p:spTree>
    <p:extLst>
      <p:ext uri="{BB962C8B-B14F-4D97-AF65-F5344CB8AC3E}">
        <p14:creationId xmlns:p14="http://schemas.microsoft.com/office/powerpoint/2010/main" val="262594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B53E67-EF18-4B8D-A7E0-86AB1D58743A}"/>
              </a:ext>
            </a:extLst>
          </p:cNvPr>
          <p:cNvSpPr>
            <a:spLocks noGrp="1"/>
          </p:cNvSpPr>
          <p:nvPr>
            <p:ph type="dt" sz="half" idx="10"/>
          </p:nvPr>
        </p:nvSpPr>
        <p:spPr/>
        <p:txBody>
          <a:bodyPr/>
          <a:lstStyle/>
          <a:p>
            <a:fld id="{648ABEAF-B08F-4F57-8642-FEC4450FFCA8}" type="datetimeFigureOut">
              <a:rPr lang="en-US" smtClean="0"/>
              <a:t>3/14/2024</a:t>
            </a:fld>
            <a:endParaRPr lang="en-US"/>
          </a:p>
        </p:txBody>
      </p:sp>
      <p:sp>
        <p:nvSpPr>
          <p:cNvPr id="3" name="Footer Placeholder 2">
            <a:extLst>
              <a:ext uri="{FF2B5EF4-FFF2-40B4-BE49-F238E27FC236}">
                <a16:creationId xmlns:a16="http://schemas.microsoft.com/office/drawing/2014/main" id="{BE2F7087-D62F-4E6D-B7DC-EB3F87BDB9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37355B-ED91-4394-90E3-C30E354A14AC}"/>
              </a:ext>
            </a:extLst>
          </p:cNvPr>
          <p:cNvSpPr>
            <a:spLocks noGrp="1"/>
          </p:cNvSpPr>
          <p:nvPr>
            <p:ph type="sldNum" sz="quarter" idx="12"/>
          </p:nvPr>
        </p:nvSpPr>
        <p:spPr/>
        <p:txBody>
          <a:bodyPr/>
          <a:lstStyle/>
          <a:p>
            <a:fld id="{DC0E4B7A-28C6-4DA5-962C-98B8604568C0}" type="slidenum">
              <a:rPr lang="en-US" smtClean="0"/>
              <a:t>‹#›</a:t>
            </a:fld>
            <a:endParaRPr lang="en-US"/>
          </a:p>
        </p:txBody>
      </p:sp>
    </p:spTree>
    <p:extLst>
      <p:ext uri="{BB962C8B-B14F-4D97-AF65-F5344CB8AC3E}">
        <p14:creationId xmlns:p14="http://schemas.microsoft.com/office/powerpoint/2010/main" val="3094335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D59A8-A086-45BA-ADDE-EA521C0C6D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820316-0CEB-44A0-9C42-FE97B7B7A8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C55A0C-4B52-459B-A352-7653542CFA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A6BCD6-F6E7-4864-843A-665A35ACF23E}"/>
              </a:ext>
            </a:extLst>
          </p:cNvPr>
          <p:cNvSpPr>
            <a:spLocks noGrp="1"/>
          </p:cNvSpPr>
          <p:nvPr>
            <p:ph type="dt" sz="half" idx="10"/>
          </p:nvPr>
        </p:nvSpPr>
        <p:spPr/>
        <p:txBody>
          <a:bodyPr/>
          <a:lstStyle/>
          <a:p>
            <a:fld id="{648ABEAF-B08F-4F57-8642-FEC4450FFCA8}" type="datetimeFigureOut">
              <a:rPr lang="en-US" smtClean="0"/>
              <a:t>3/14/2024</a:t>
            </a:fld>
            <a:endParaRPr lang="en-US"/>
          </a:p>
        </p:txBody>
      </p:sp>
      <p:sp>
        <p:nvSpPr>
          <p:cNvPr id="6" name="Footer Placeholder 5">
            <a:extLst>
              <a:ext uri="{FF2B5EF4-FFF2-40B4-BE49-F238E27FC236}">
                <a16:creationId xmlns:a16="http://schemas.microsoft.com/office/drawing/2014/main" id="{C9D6ECDA-42C5-4F63-A9BD-F010E5974D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6156DC-25AC-4BA1-B6F7-9CF6DFE3EF9B}"/>
              </a:ext>
            </a:extLst>
          </p:cNvPr>
          <p:cNvSpPr>
            <a:spLocks noGrp="1"/>
          </p:cNvSpPr>
          <p:nvPr>
            <p:ph type="sldNum" sz="quarter" idx="12"/>
          </p:nvPr>
        </p:nvSpPr>
        <p:spPr/>
        <p:txBody>
          <a:bodyPr/>
          <a:lstStyle/>
          <a:p>
            <a:fld id="{DC0E4B7A-28C6-4DA5-962C-98B8604568C0}" type="slidenum">
              <a:rPr lang="en-US" smtClean="0"/>
              <a:t>‹#›</a:t>
            </a:fld>
            <a:endParaRPr lang="en-US"/>
          </a:p>
        </p:txBody>
      </p:sp>
    </p:spTree>
    <p:extLst>
      <p:ext uri="{BB962C8B-B14F-4D97-AF65-F5344CB8AC3E}">
        <p14:creationId xmlns:p14="http://schemas.microsoft.com/office/powerpoint/2010/main" val="2320400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683FA-0B7C-4909-ABA4-3E4BA1E78C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8479E5-4CA9-43E4-899C-6144DB83B6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CF7C87-8641-4C23-8C63-782B7E6D96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306D16-C488-42DC-BBE5-7AC7CE1750DC}"/>
              </a:ext>
            </a:extLst>
          </p:cNvPr>
          <p:cNvSpPr>
            <a:spLocks noGrp="1"/>
          </p:cNvSpPr>
          <p:nvPr>
            <p:ph type="dt" sz="half" idx="10"/>
          </p:nvPr>
        </p:nvSpPr>
        <p:spPr/>
        <p:txBody>
          <a:bodyPr/>
          <a:lstStyle/>
          <a:p>
            <a:fld id="{648ABEAF-B08F-4F57-8642-FEC4450FFCA8}" type="datetimeFigureOut">
              <a:rPr lang="en-US" smtClean="0"/>
              <a:t>3/14/2024</a:t>
            </a:fld>
            <a:endParaRPr lang="en-US"/>
          </a:p>
        </p:txBody>
      </p:sp>
      <p:sp>
        <p:nvSpPr>
          <p:cNvPr id="6" name="Footer Placeholder 5">
            <a:extLst>
              <a:ext uri="{FF2B5EF4-FFF2-40B4-BE49-F238E27FC236}">
                <a16:creationId xmlns:a16="http://schemas.microsoft.com/office/drawing/2014/main" id="{E1A89CE0-D5F3-4FF0-8F20-B25AAAB4AA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37E40F-4CB0-451F-BC5E-98A01DE39279}"/>
              </a:ext>
            </a:extLst>
          </p:cNvPr>
          <p:cNvSpPr>
            <a:spLocks noGrp="1"/>
          </p:cNvSpPr>
          <p:nvPr>
            <p:ph type="sldNum" sz="quarter" idx="12"/>
          </p:nvPr>
        </p:nvSpPr>
        <p:spPr/>
        <p:txBody>
          <a:bodyPr/>
          <a:lstStyle/>
          <a:p>
            <a:fld id="{DC0E4B7A-28C6-4DA5-962C-98B8604568C0}" type="slidenum">
              <a:rPr lang="en-US" smtClean="0"/>
              <a:t>‹#›</a:t>
            </a:fld>
            <a:endParaRPr lang="en-US"/>
          </a:p>
        </p:txBody>
      </p:sp>
    </p:spTree>
    <p:extLst>
      <p:ext uri="{BB962C8B-B14F-4D97-AF65-F5344CB8AC3E}">
        <p14:creationId xmlns:p14="http://schemas.microsoft.com/office/powerpoint/2010/main" val="2158348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220FB9-994A-4780-934C-9B26D018F1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3B9CE6-C910-43B2-BB5C-66B6CA9BFB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F81FB4-E18A-4F66-8F21-0B2A3C3E10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8ABEAF-B08F-4F57-8642-FEC4450FFCA8}" type="datetimeFigureOut">
              <a:rPr lang="en-US" smtClean="0"/>
              <a:t>3/14/2024</a:t>
            </a:fld>
            <a:endParaRPr lang="en-US"/>
          </a:p>
        </p:txBody>
      </p:sp>
      <p:sp>
        <p:nvSpPr>
          <p:cNvPr id="5" name="Footer Placeholder 4">
            <a:extLst>
              <a:ext uri="{FF2B5EF4-FFF2-40B4-BE49-F238E27FC236}">
                <a16:creationId xmlns:a16="http://schemas.microsoft.com/office/drawing/2014/main" id="{C811E257-9394-40DE-B00A-FD2EFF1054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B58C22-81BC-4D39-820E-FF0264D233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0E4B7A-28C6-4DA5-962C-98B8604568C0}" type="slidenum">
              <a:rPr lang="en-US" smtClean="0"/>
              <a:t>‹#›</a:t>
            </a:fld>
            <a:endParaRPr lang="en-US"/>
          </a:p>
        </p:txBody>
      </p:sp>
    </p:spTree>
    <p:extLst>
      <p:ext uri="{BB962C8B-B14F-4D97-AF65-F5344CB8AC3E}">
        <p14:creationId xmlns:p14="http://schemas.microsoft.com/office/powerpoint/2010/main" val="2146030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381001" y="671734"/>
            <a:ext cx="8286750" cy="1754326"/>
          </a:xfrm>
          <a:prstGeom prst="rect">
            <a:avLst/>
          </a:prstGeom>
          <a:noFill/>
        </p:spPr>
        <p:txBody>
          <a:bodyPr wrap="square" rtlCol="0" anchor="ctr">
            <a:spAutoFit/>
          </a:bodyPr>
          <a:lstStyle/>
          <a:p>
            <a:r>
              <a:rPr lang="en-US" altLang="ko-KR" sz="5400" dirty="0">
                <a:solidFill>
                  <a:schemeClr val="tx1">
                    <a:lumMod val="85000"/>
                    <a:lumOff val="15000"/>
                  </a:schemeClr>
                </a:solidFill>
                <a:latin typeface="+mj-lt"/>
                <a:cs typeface="Arial" pitchFamily="34" charset="0"/>
              </a:rPr>
              <a:t>       </a:t>
            </a:r>
            <a:r>
              <a:rPr lang="en-US" altLang="ko-KR" sz="5400" b="1" dirty="0">
                <a:solidFill>
                  <a:schemeClr val="tx1">
                    <a:lumMod val="85000"/>
                    <a:lumOff val="15000"/>
                  </a:schemeClr>
                </a:solidFill>
                <a:latin typeface="Arial Rounded MT Bold" panose="020F0704030504030204" pitchFamily="34" charset="0"/>
                <a:cs typeface="Arial" pitchFamily="34" charset="0"/>
              </a:rPr>
              <a:t>Dental Clinic Management System</a:t>
            </a:r>
            <a:endParaRPr lang="ko-KR" altLang="en-US" sz="5400" b="1" dirty="0">
              <a:solidFill>
                <a:schemeClr val="tx1">
                  <a:lumMod val="85000"/>
                  <a:lumOff val="15000"/>
                </a:schemeClr>
              </a:solidFill>
              <a:latin typeface="Arial Rounded MT Bold" panose="020F0704030504030204" pitchFamily="34" charset="0"/>
              <a:cs typeface="Arial" pitchFamily="34" charset="0"/>
            </a:endParaRPr>
          </a:p>
        </p:txBody>
      </p:sp>
      <p:sp>
        <p:nvSpPr>
          <p:cNvPr id="2" name="TextBox 1">
            <a:extLst>
              <a:ext uri="{FF2B5EF4-FFF2-40B4-BE49-F238E27FC236}">
                <a16:creationId xmlns:a16="http://schemas.microsoft.com/office/drawing/2014/main" id="{5E560162-D39F-4E3C-ADAB-C6DB475D3DA4}"/>
              </a:ext>
            </a:extLst>
          </p:cNvPr>
          <p:cNvSpPr txBox="1"/>
          <p:nvPr/>
        </p:nvSpPr>
        <p:spPr>
          <a:xfrm>
            <a:off x="704850" y="2714625"/>
            <a:ext cx="3686175" cy="1754326"/>
          </a:xfrm>
          <a:prstGeom prst="rect">
            <a:avLst/>
          </a:prstGeom>
          <a:noFill/>
        </p:spPr>
        <p:txBody>
          <a:bodyPr wrap="square" rtlCol="0">
            <a:spAutoFit/>
          </a:bodyPr>
          <a:lstStyle/>
          <a:p>
            <a:pPr algn="just"/>
            <a:r>
              <a:rPr lang="en-US" dirty="0"/>
              <a:t>Nidia </a:t>
            </a:r>
            <a:r>
              <a:rPr lang="en-US" dirty="0" err="1"/>
              <a:t>Fino</a:t>
            </a:r>
            <a:endParaRPr lang="en-US" dirty="0"/>
          </a:p>
          <a:p>
            <a:pPr algn="just"/>
            <a:r>
              <a:rPr lang="en-US" dirty="0"/>
              <a:t>Sara </a:t>
            </a:r>
            <a:r>
              <a:rPr lang="en-US" dirty="0" err="1"/>
              <a:t>Onjea</a:t>
            </a:r>
            <a:endParaRPr lang="en-US" dirty="0"/>
          </a:p>
          <a:p>
            <a:pPr algn="just"/>
            <a:r>
              <a:rPr lang="en-US" dirty="0" err="1"/>
              <a:t>Keit</a:t>
            </a:r>
            <a:r>
              <a:rPr lang="en-US" dirty="0"/>
              <a:t> Nika</a:t>
            </a:r>
          </a:p>
          <a:p>
            <a:pPr algn="just"/>
            <a:r>
              <a:rPr lang="en-US" dirty="0" err="1"/>
              <a:t>Klea</a:t>
            </a:r>
            <a:r>
              <a:rPr lang="en-US" dirty="0"/>
              <a:t> </a:t>
            </a:r>
            <a:r>
              <a:rPr lang="en-US" dirty="0" err="1"/>
              <a:t>Faqolli</a:t>
            </a:r>
            <a:endParaRPr lang="en-US" dirty="0"/>
          </a:p>
          <a:p>
            <a:pPr algn="just"/>
            <a:r>
              <a:rPr lang="en-US"/>
              <a:t>Sergi</a:t>
            </a:r>
            <a:r>
              <a:rPr lang="en-US" dirty="0"/>
              <a:t> </a:t>
            </a:r>
            <a:r>
              <a:rPr lang="en-US" dirty="0" err="1"/>
              <a:t>Zekaj</a:t>
            </a:r>
            <a:endParaRPr lang="en-US" dirty="0"/>
          </a:p>
          <a:p>
            <a:pPr algn="just"/>
            <a:r>
              <a:rPr lang="en-US" dirty="0" err="1"/>
              <a:t>Xhon</a:t>
            </a:r>
            <a:r>
              <a:rPr lang="en-US" dirty="0"/>
              <a:t> </a:t>
            </a:r>
            <a:r>
              <a:rPr lang="en-US" dirty="0" err="1"/>
              <a:t>Hasmuca</a:t>
            </a:r>
            <a:endParaRPr lang="en-US" dirty="0"/>
          </a:p>
        </p:txBody>
      </p:sp>
    </p:spTree>
    <p:extLst>
      <p:ext uri="{BB962C8B-B14F-4D97-AF65-F5344CB8AC3E}">
        <p14:creationId xmlns:p14="http://schemas.microsoft.com/office/powerpoint/2010/main" val="53134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789518"/>
            <a:ext cx="11573197" cy="724247"/>
          </a:xfrm>
        </p:spPr>
        <p:txBody>
          <a:bodyPr>
            <a:normAutofit fontScale="92500" lnSpcReduction="10000"/>
          </a:bodyPr>
          <a:lstStyle/>
          <a:p>
            <a:r>
              <a:rPr lang="en-US" b="1" dirty="0">
                <a:effectLst>
                  <a:outerShdw blurRad="38100" dist="38100" dir="2700000" algn="tl">
                    <a:srgbClr val="000000">
                      <a:alpha val="43137"/>
                    </a:srgbClr>
                  </a:outerShdw>
                </a:effectLst>
                <a:latin typeface="Arial Rounded MT Bold" panose="020F0704030504030204" pitchFamily="34" charset="0"/>
              </a:rPr>
              <a:t>System Description</a:t>
            </a:r>
          </a:p>
        </p:txBody>
      </p:sp>
      <p:grpSp>
        <p:nvGrpSpPr>
          <p:cNvPr id="6" name="Group 5">
            <a:extLst>
              <a:ext uri="{FF2B5EF4-FFF2-40B4-BE49-F238E27FC236}">
                <a16:creationId xmlns:a16="http://schemas.microsoft.com/office/drawing/2014/main" id="{DC046A99-830C-4722-A577-D1E320FD4661}"/>
              </a:ext>
            </a:extLst>
          </p:cNvPr>
          <p:cNvGrpSpPr/>
          <p:nvPr/>
        </p:nvGrpSpPr>
        <p:grpSpPr>
          <a:xfrm>
            <a:off x="903414" y="1779822"/>
            <a:ext cx="2592261" cy="3621928"/>
            <a:chOff x="1619288" y="2822617"/>
            <a:chExt cx="1911391" cy="2862097"/>
          </a:xfrm>
          <a:effectLst>
            <a:outerShdw blurRad="127000" dir="21000000" sy="23000" kx="-1200000" algn="bl" rotWithShape="0">
              <a:prstClr val="black">
                <a:alpha val="11000"/>
              </a:prstClr>
            </a:outerShdw>
          </a:effectLst>
        </p:grpSpPr>
        <p:sp>
          <p:nvSpPr>
            <p:cNvPr id="4" name="Graphic 56">
              <a:extLst>
                <a:ext uri="{FF2B5EF4-FFF2-40B4-BE49-F238E27FC236}">
                  <a16:creationId xmlns:a16="http://schemas.microsoft.com/office/drawing/2014/main" id="{A3FFFD4B-4F6B-4A43-99D6-CAEF2F2B11A3}"/>
                </a:ext>
              </a:extLst>
            </p:cNvPr>
            <p:cNvSpPr/>
            <p:nvPr/>
          </p:nvSpPr>
          <p:spPr>
            <a:xfrm>
              <a:off x="2027897" y="3607755"/>
              <a:ext cx="1502782" cy="1948770"/>
            </a:xfrm>
            <a:custGeom>
              <a:avLst/>
              <a:gdLst>
                <a:gd name="connsiteX0" fmla="*/ 632709 w 629878"/>
                <a:gd name="connsiteY0" fmla="*/ 150360 h 816810"/>
                <a:gd name="connsiteX1" fmla="*/ 604670 w 629878"/>
                <a:gd name="connsiteY1" fmla="*/ 57707 h 816810"/>
                <a:gd name="connsiteX2" fmla="*/ 501044 w 629878"/>
                <a:gd name="connsiteY2" fmla="*/ 409 h 816810"/>
                <a:gd name="connsiteX3" fmla="*/ 396607 w 629878"/>
                <a:gd name="connsiteY3" fmla="*/ 19915 h 816810"/>
                <a:gd name="connsiteX4" fmla="*/ 316957 w 629878"/>
                <a:gd name="connsiteY4" fmla="*/ 31293 h 816810"/>
                <a:gd name="connsiteX5" fmla="*/ 237308 w 629878"/>
                <a:gd name="connsiteY5" fmla="*/ 19915 h 816810"/>
                <a:gd name="connsiteX6" fmla="*/ 132870 w 629878"/>
                <a:gd name="connsiteY6" fmla="*/ 409 h 816810"/>
                <a:gd name="connsiteX7" fmla="*/ 29245 w 629878"/>
                <a:gd name="connsiteY7" fmla="*/ 57707 h 816810"/>
                <a:gd name="connsiteX8" fmla="*/ 799 w 629878"/>
                <a:gd name="connsiteY8" fmla="*/ 150360 h 816810"/>
                <a:gd name="connsiteX9" fmla="*/ 13397 w 629878"/>
                <a:gd name="connsiteY9" fmla="*/ 252766 h 816810"/>
                <a:gd name="connsiteX10" fmla="*/ 18680 w 629878"/>
                <a:gd name="connsiteY10" fmla="*/ 270647 h 816810"/>
                <a:gd name="connsiteX11" fmla="*/ 66225 w 629878"/>
                <a:gd name="connsiteY11" fmla="*/ 386463 h 816810"/>
                <a:gd name="connsiteX12" fmla="*/ 80042 w 629878"/>
                <a:gd name="connsiteY12" fmla="*/ 503092 h 816810"/>
                <a:gd name="connsiteX13" fmla="*/ 94265 w 629878"/>
                <a:gd name="connsiteY13" fmla="*/ 640446 h 816810"/>
                <a:gd name="connsiteX14" fmla="*/ 136934 w 629878"/>
                <a:gd name="connsiteY14" fmla="*/ 772518 h 816810"/>
                <a:gd name="connsiteX15" fmla="*/ 182854 w 629878"/>
                <a:gd name="connsiteY15" fmla="*/ 817625 h 816810"/>
                <a:gd name="connsiteX16" fmla="*/ 191795 w 629878"/>
                <a:gd name="connsiteY16" fmla="*/ 817625 h 816810"/>
                <a:gd name="connsiteX17" fmla="*/ 218615 w 629878"/>
                <a:gd name="connsiteY17" fmla="*/ 768454 h 816810"/>
                <a:gd name="connsiteX18" fmla="*/ 228774 w 629878"/>
                <a:gd name="connsiteY18" fmla="*/ 670112 h 816810"/>
                <a:gd name="connsiteX19" fmla="*/ 240966 w 629878"/>
                <a:gd name="connsiteY19" fmla="*/ 564861 h 816810"/>
                <a:gd name="connsiteX20" fmla="*/ 282822 w 629878"/>
                <a:gd name="connsiteY20" fmla="*/ 494965 h 816810"/>
                <a:gd name="connsiteX21" fmla="*/ 316957 w 629878"/>
                <a:gd name="connsiteY21" fmla="*/ 488056 h 816810"/>
                <a:gd name="connsiteX22" fmla="*/ 351093 w 629878"/>
                <a:gd name="connsiteY22" fmla="*/ 494965 h 816810"/>
                <a:gd name="connsiteX23" fmla="*/ 392949 w 629878"/>
                <a:gd name="connsiteY23" fmla="*/ 564861 h 816810"/>
                <a:gd name="connsiteX24" fmla="*/ 405140 w 629878"/>
                <a:gd name="connsiteY24" fmla="*/ 670112 h 816810"/>
                <a:gd name="connsiteX25" fmla="*/ 415300 w 629878"/>
                <a:gd name="connsiteY25" fmla="*/ 768454 h 816810"/>
                <a:gd name="connsiteX26" fmla="*/ 442120 w 629878"/>
                <a:gd name="connsiteY26" fmla="*/ 817625 h 816810"/>
                <a:gd name="connsiteX27" fmla="*/ 451061 w 629878"/>
                <a:gd name="connsiteY27" fmla="*/ 817625 h 816810"/>
                <a:gd name="connsiteX28" fmla="*/ 496981 w 629878"/>
                <a:gd name="connsiteY28" fmla="*/ 772518 h 816810"/>
                <a:gd name="connsiteX29" fmla="*/ 539650 w 629878"/>
                <a:gd name="connsiteY29" fmla="*/ 640446 h 816810"/>
                <a:gd name="connsiteX30" fmla="*/ 553873 w 629878"/>
                <a:gd name="connsiteY30" fmla="*/ 503092 h 816810"/>
                <a:gd name="connsiteX31" fmla="*/ 567690 w 629878"/>
                <a:gd name="connsiteY31" fmla="*/ 386463 h 816810"/>
                <a:gd name="connsiteX32" fmla="*/ 615235 w 629878"/>
                <a:gd name="connsiteY32" fmla="*/ 270647 h 816810"/>
                <a:gd name="connsiteX33" fmla="*/ 620518 w 629878"/>
                <a:gd name="connsiteY33" fmla="*/ 252766 h 816810"/>
                <a:gd name="connsiteX34" fmla="*/ 632709 w 629878"/>
                <a:gd name="connsiteY34" fmla="*/ 150360 h 816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9878" h="816810">
                  <a:moveTo>
                    <a:pt x="632709" y="150360"/>
                  </a:moveTo>
                  <a:cubicBezTo>
                    <a:pt x="630271" y="117444"/>
                    <a:pt x="623363" y="84934"/>
                    <a:pt x="604670" y="57707"/>
                  </a:cubicBezTo>
                  <a:cubicBezTo>
                    <a:pt x="579881" y="21540"/>
                    <a:pt x="541682" y="3660"/>
                    <a:pt x="501044" y="409"/>
                  </a:cubicBezTo>
                  <a:cubicBezTo>
                    <a:pt x="463252" y="-2436"/>
                    <a:pt x="431961" y="10162"/>
                    <a:pt x="396607" y="19915"/>
                  </a:cubicBezTo>
                  <a:cubicBezTo>
                    <a:pt x="370599" y="27229"/>
                    <a:pt x="343778" y="30887"/>
                    <a:pt x="316957" y="31293"/>
                  </a:cubicBezTo>
                  <a:cubicBezTo>
                    <a:pt x="290137" y="30887"/>
                    <a:pt x="263316" y="27229"/>
                    <a:pt x="237308" y="19915"/>
                  </a:cubicBezTo>
                  <a:cubicBezTo>
                    <a:pt x="201954" y="10162"/>
                    <a:pt x="170663" y="-2436"/>
                    <a:pt x="132870" y="409"/>
                  </a:cubicBezTo>
                  <a:cubicBezTo>
                    <a:pt x="92233" y="3660"/>
                    <a:pt x="54034" y="21134"/>
                    <a:pt x="29245" y="57707"/>
                  </a:cubicBezTo>
                  <a:cubicBezTo>
                    <a:pt x="10146" y="84934"/>
                    <a:pt x="3237" y="117444"/>
                    <a:pt x="799" y="150360"/>
                  </a:cubicBezTo>
                  <a:cubicBezTo>
                    <a:pt x="-2045" y="186121"/>
                    <a:pt x="2831" y="218631"/>
                    <a:pt x="13397" y="252766"/>
                  </a:cubicBezTo>
                  <a:cubicBezTo>
                    <a:pt x="13397" y="252766"/>
                    <a:pt x="18680" y="270647"/>
                    <a:pt x="18680" y="270647"/>
                  </a:cubicBezTo>
                  <a:cubicBezTo>
                    <a:pt x="32496" y="309659"/>
                    <a:pt x="53221" y="347451"/>
                    <a:pt x="66225" y="386463"/>
                  </a:cubicBezTo>
                  <a:cubicBezTo>
                    <a:pt x="78823" y="424256"/>
                    <a:pt x="78416" y="463268"/>
                    <a:pt x="80042" y="503092"/>
                  </a:cubicBezTo>
                  <a:cubicBezTo>
                    <a:pt x="82074" y="549012"/>
                    <a:pt x="84512" y="595339"/>
                    <a:pt x="94265" y="640446"/>
                  </a:cubicBezTo>
                  <a:cubicBezTo>
                    <a:pt x="104018" y="685960"/>
                    <a:pt x="118241" y="730255"/>
                    <a:pt x="136934" y="772518"/>
                  </a:cubicBezTo>
                  <a:cubicBezTo>
                    <a:pt x="145062" y="790804"/>
                    <a:pt x="159691" y="817625"/>
                    <a:pt x="182854" y="817625"/>
                  </a:cubicBezTo>
                  <a:cubicBezTo>
                    <a:pt x="182854" y="817625"/>
                    <a:pt x="191795" y="817625"/>
                    <a:pt x="191795" y="817625"/>
                  </a:cubicBezTo>
                  <a:cubicBezTo>
                    <a:pt x="205611" y="817625"/>
                    <a:pt x="215771" y="778613"/>
                    <a:pt x="218615" y="768454"/>
                  </a:cubicBezTo>
                  <a:cubicBezTo>
                    <a:pt x="227149" y="736757"/>
                    <a:pt x="225930" y="702621"/>
                    <a:pt x="228774" y="670112"/>
                  </a:cubicBezTo>
                  <a:cubicBezTo>
                    <a:pt x="231619" y="634757"/>
                    <a:pt x="234870" y="599809"/>
                    <a:pt x="240966" y="564861"/>
                  </a:cubicBezTo>
                  <a:cubicBezTo>
                    <a:pt x="245436" y="538447"/>
                    <a:pt x="258846" y="509594"/>
                    <a:pt x="282822" y="494965"/>
                  </a:cubicBezTo>
                  <a:cubicBezTo>
                    <a:pt x="292981" y="488869"/>
                    <a:pt x="305173" y="486837"/>
                    <a:pt x="316957" y="488056"/>
                  </a:cubicBezTo>
                  <a:cubicBezTo>
                    <a:pt x="329149" y="486837"/>
                    <a:pt x="341340" y="488869"/>
                    <a:pt x="351093" y="494965"/>
                  </a:cubicBezTo>
                  <a:cubicBezTo>
                    <a:pt x="375069" y="509594"/>
                    <a:pt x="388479" y="538853"/>
                    <a:pt x="392949" y="564861"/>
                  </a:cubicBezTo>
                  <a:cubicBezTo>
                    <a:pt x="398638" y="599809"/>
                    <a:pt x="401889" y="635163"/>
                    <a:pt x="405140" y="670112"/>
                  </a:cubicBezTo>
                  <a:cubicBezTo>
                    <a:pt x="407985" y="702621"/>
                    <a:pt x="406766" y="736757"/>
                    <a:pt x="415300" y="768454"/>
                  </a:cubicBezTo>
                  <a:cubicBezTo>
                    <a:pt x="418144" y="778613"/>
                    <a:pt x="427897" y="817625"/>
                    <a:pt x="442120" y="817625"/>
                  </a:cubicBezTo>
                  <a:cubicBezTo>
                    <a:pt x="442120" y="817625"/>
                    <a:pt x="451061" y="817625"/>
                    <a:pt x="451061" y="817625"/>
                  </a:cubicBezTo>
                  <a:cubicBezTo>
                    <a:pt x="474224" y="817625"/>
                    <a:pt x="488853" y="790398"/>
                    <a:pt x="496981" y="772518"/>
                  </a:cubicBezTo>
                  <a:cubicBezTo>
                    <a:pt x="516080" y="730255"/>
                    <a:pt x="529897" y="685554"/>
                    <a:pt x="539650" y="640446"/>
                  </a:cubicBezTo>
                  <a:cubicBezTo>
                    <a:pt x="549403" y="595745"/>
                    <a:pt x="551841" y="549012"/>
                    <a:pt x="553873" y="503092"/>
                  </a:cubicBezTo>
                  <a:cubicBezTo>
                    <a:pt x="555498" y="463268"/>
                    <a:pt x="555092" y="424256"/>
                    <a:pt x="567690" y="386463"/>
                  </a:cubicBezTo>
                  <a:cubicBezTo>
                    <a:pt x="580694" y="347045"/>
                    <a:pt x="601825" y="309252"/>
                    <a:pt x="615235" y="270647"/>
                  </a:cubicBezTo>
                  <a:cubicBezTo>
                    <a:pt x="615235" y="270647"/>
                    <a:pt x="620518" y="252766"/>
                    <a:pt x="620518" y="252766"/>
                  </a:cubicBezTo>
                  <a:cubicBezTo>
                    <a:pt x="630271" y="219037"/>
                    <a:pt x="635554" y="186121"/>
                    <a:pt x="632709" y="150360"/>
                  </a:cubicBezTo>
                  <a:close/>
                </a:path>
              </a:pathLst>
            </a:cu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p>
          </p:txBody>
        </p:sp>
        <p:sp>
          <p:nvSpPr>
            <p:cNvPr id="3" name="Freeform: Shape 2">
              <a:extLst>
                <a:ext uri="{FF2B5EF4-FFF2-40B4-BE49-F238E27FC236}">
                  <a16:creationId xmlns:a16="http://schemas.microsoft.com/office/drawing/2014/main" id="{68FFCEBF-5C87-4567-A97F-2477D928EB9F}"/>
                </a:ext>
              </a:extLst>
            </p:cNvPr>
            <p:cNvSpPr/>
            <p:nvPr/>
          </p:nvSpPr>
          <p:spPr>
            <a:xfrm rot="900000">
              <a:off x="1619288" y="2822617"/>
              <a:ext cx="611164" cy="2862097"/>
            </a:xfrm>
            <a:custGeom>
              <a:avLst/>
              <a:gdLst>
                <a:gd name="connsiteX0" fmla="*/ 201533 w 403066"/>
                <a:gd name="connsiteY0" fmla="*/ 40925 h 1887569"/>
                <a:gd name="connsiteX1" fmla="*/ 40925 w 403066"/>
                <a:gd name="connsiteY1" fmla="*/ 201533 h 1887569"/>
                <a:gd name="connsiteX2" fmla="*/ 201533 w 403066"/>
                <a:gd name="connsiteY2" fmla="*/ 362141 h 1887569"/>
                <a:gd name="connsiteX3" fmla="*/ 362141 w 403066"/>
                <a:gd name="connsiteY3" fmla="*/ 201533 h 1887569"/>
                <a:gd name="connsiteX4" fmla="*/ 201533 w 403066"/>
                <a:gd name="connsiteY4" fmla="*/ 40925 h 1887569"/>
                <a:gd name="connsiteX5" fmla="*/ 201533 w 403066"/>
                <a:gd name="connsiteY5" fmla="*/ 0 h 1887569"/>
                <a:gd name="connsiteX6" fmla="*/ 403066 w 403066"/>
                <a:gd name="connsiteY6" fmla="*/ 201533 h 1887569"/>
                <a:gd name="connsiteX7" fmla="*/ 280001 w 403066"/>
                <a:gd name="connsiteY7" fmla="*/ 387236 h 1887569"/>
                <a:gd name="connsiteX8" fmla="*/ 217951 w 403066"/>
                <a:gd name="connsiteY8" fmla="*/ 399754 h 1887569"/>
                <a:gd name="connsiteX9" fmla="*/ 217951 w 403066"/>
                <a:gd name="connsiteY9" fmla="*/ 550599 h 1887569"/>
                <a:gd name="connsiteX10" fmla="*/ 218427 w 403066"/>
                <a:gd name="connsiteY10" fmla="*/ 550599 h 1887569"/>
                <a:gd name="connsiteX11" fmla="*/ 218427 w 403066"/>
                <a:gd name="connsiteY11" fmla="*/ 556309 h 1887569"/>
                <a:gd name="connsiteX12" fmla="*/ 234369 w 403066"/>
                <a:gd name="connsiteY12" fmla="*/ 561782 h 1887569"/>
                <a:gd name="connsiteX13" fmla="*/ 244124 w 403066"/>
                <a:gd name="connsiteY13" fmla="*/ 570348 h 1887569"/>
                <a:gd name="connsiteX14" fmla="*/ 248645 w 403066"/>
                <a:gd name="connsiteY14" fmla="*/ 580103 h 1887569"/>
                <a:gd name="connsiteX15" fmla="*/ 248645 w 403066"/>
                <a:gd name="connsiteY15" fmla="*/ 742377 h 1887569"/>
                <a:gd name="connsiteX16" fmla="*/ 262207 w 403066"/>
                <a:gd name="connsiteY16" fmla="*/ 749990 h 1887569"/>
                <a:gd name="connsiteX17" fmla="*/ 270535 w 403066"/>
                <a:gd name="connsiteY17" fmla="*/ 759270 h 1887569"/>
                <a:gd name="connsiteX18" fmla="*/ 272914 w 403066"/>
                <a:gd name="connsiteY18" fmla="*/ 769263 h 1887569"/>
                <a:gd name="connsiteX19" fmla="*/ 272914 w 403066"/>
                <a:gd name="connsiteY19" fmla="*/ 1317471 h 1887569"/>
                <a:gd name="connsiteX20" fmla="*/ 270535 w 403066"/>
                <a:gd name="connsiteY20" fmla="*/ 1327227 h 1887569"/>
                <a:gd name="connsiteX21" fmla="*/ 262207 w 403066"/>
                <a:gd name="connsiteY21" fmla="*/ 1336744 h 1887569"/>
                <a:gd name="connsiteX22" fmla="*/ 248645 w 403066"/>
                <a:gd name="connsiteY22" fmla="*/ 1344358 h 1887569"/>
                <a:gd name="connsiteX23" fmla="*/ 248645 w 403066"/>
                <a:gd name="connsiteY23" fmla="*/ 1860206 h 1887569"/>
                <a:gd name="connsiteX24" fmla="*/ 245552 w 403066"/>
                <a:gd name="connsiteY24" fmla="*/ 1871389 h 1887569"/>
                <a:gd name="connsiteX25" fmla="*/ 234369 w 403066"/>
                <a:gd name="connsiteY25" fmla="*/ 1879955 h 1887569"/>
                <a:gd name="connsiteX26" fmla="*/ 219141 w 403066"/>
                <a:gd name="connsiteY26" fmla="*/ 1885428 h 1887569"/>
                <a:gd name="connsiteX27" fmla="*/ 201771 w 403066"/>
                <a:gd name="connsiteY27" fmla="*/ 1887569 h 1887569"/>
                <a:gd name="connsiteX28" fmla="*/ 183688 w 403066"/>
                <a:gd name="connsiteY28" fmla="*/ 1885428 h 1887569"/>
                <a:gd name="connsiteX29" fmla="*/ 168460 w 403066"/>
                <a:gd name="connsiteY29" fmla="*/ 1879955 h 1887569"/>
                <a:gd name="connsiteX30" fmla="*/ 158704 w 403066"/>
                <a:gd name="connsiteY30" fmla="*/ 1871389 h 1887569"/>
                <a:gd name="connsiteX31" fmla="*/ 154898 w 403066"/>
                <a:gd name="connsiteY31" fmla="*/ 1860206 h 1887569"/>
                <a:gd name="connsiteX32" fmla="*/ 154898 w 403066"/>
                <a:gd name="connsiteY32" fmla="*/ 1344358 h 1887569"/>
                <a:gd name="connsiteX33" fmla="*/ 143001 w 403066"/>
                <a:gd name="connsiteY33" fmla="*/ 1336744 h 1887569"/>
                <a:gd name="connsiteX34" fmla="*/ 134673 w 403066"/>
                <a:gd name="connsiteY34" fmla="*/ 1327227 h 1887569"/>
                <a:gd name="connsiteX35" fmla="*/ 130152 w 403066"/>
                <a:gd name="connsiteY35" fmla="*/ 1317471 h 1887569"/>
                <a:gd name="connsiteX36" fmla="*/ 130152 w 403066"/>
                <a:gd name="connsiteY36" fmla="*/ 769263 h 1887569"/>
                <a:gd name="connsiteX37" fmla="*/ 134673 w 403066"/>
                <a:gd name="connsiteY37" fmla="*/ 759270 h 1887569"/>
                <a:gd name="connsiteX38" fmla="*/ 143001 w 403066"/>
                <a:gd name="connsiteY38" fmla="*/ 749990 h 1887569"/>
                <a:gd name="connsiteX39" fmla="*/ 154898 w 403066"/>
                <a:gd name="connsiteY39" fmla="*/ 742377 h 1887569"/>
                <a:gd name="connsiteX40" fmla="*/ 154898 w 403066"/>
                <a:gd name="connsiteY40" fmla="*/ 580103 h 1887569"/>
                <a:gd name="connsiteX41" fmla="*/ 158704 w 403066"/>
                <a:gd name="connsiteY41" fmla="*/ 571299 h 1887569"/>
                <a:gd name="connsiteX42" fmla="*/ 167032 w 403066"/>
                <a:gd name="connsiteY42" fmla="*/ 562734 h 1887569"/>
                <a:gd name="connsiteX43" fmla="*/ 181784 w 403066"/>
                <a:gd name="connsiteY43" fmla="*/ 557261 h 1887569"/>
                <a:gd name="connsiteX44" fmla="*/ 182260 w 403066"/>
                <a:gd name="connsiteY44" fmla="*/ 557261 h 1887569"/>
                <a:gd name="connsiteX45" fmla="*/ 182022 w 403066"/>
                <a:gd name="connsiteY45" fmla="*/ 550599 h 1887569"/>
                <a:gd name="connsiteX46" fmla="*/ 183450 w 403066"/>
                <a:gd name="connsiteY46" fmla="*/ 550599 h 1887569"/>
                <a:gd name="connsiteX47" fmla="*/ 183450 w 403066"/>
                <a:gd name="connsiteY47" fmla="*/ 399418 h 1887569"/>
                <a:gd name="connsiteX48" fmla="*/ 123066 w 403066"/>
                <a:gd name="connsiteY48" fmla="*/ 387236 h 1887569"/>
                <a:gd name="connsiteX49" fmla="*/ 0 w 403066"/>
                <a:gd name="connsiteY49" fmla="*/ 201533 h 1887569"/>
                <a:gd name="connsiteX50" fmla="*/ 201533 w 403066"/>
                <a:gd name="connsiteY50" fmla="*/ 0 h 1887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403066" h="1887569">
                  <a:moveTo>
                    <a:pt x="201533" y="40925"/>
                  </a:moveTo>
                  <a:cubicBezTo>
                    <a:pt x="112782" y="40925"/>
                    <a:pt x="40925" y="112782"/>
                    <a:pt x="40925" y="201533"/>
                  </a:cubicBezTo>
                  <a:cubicBezTo>
                    <a:pt x="40925" y="290284"/>
                    <a:pt x="112782" y="362141"/>
                    <a:pt x="201533" y="362141"/>
                  </a:cubicBezTo>
                  <a:cubicBezTo>
                    <a:pt x="290046" y="362141"/>
                    <a:pt x="361903" y="290284"/>
                    <a:pt x="362141" y="201533"/>
                  </a:cubicBezTo>
                  <a:cubicBezTo>
                    <a:pt x="362141" y="112782"/>
                    <a:pt x="290284" y="40925"/>
                    <a:pt x="201533" y="40925"/>
                  </a:cubicBezTo>
                  <a:close/>
                  <a:moveTo>
                    <a:pt x="201533" y="0"/>
                  </a:moveTo>
                  <a:cubicBezTo>
                    <a:pt x="312888" y="0"/>
                    <a:pt x="403066" y="90178"/>
                    <a:pt x="403066" y="201533"/>
                  </a:cubicBezTo>
                  <a:cubicBezTo>
                    <a:pt x="403066" y="285050"/>
                    <a:pt x="352341" y="356654"/>
                    <a:pt x="280001" y="387236"/>
                  </a:cubicBezTo>
                  <a:lnTo>
                    <a:pt x="217951" y="399754"/>
                  </a:lnTo>
                  <a:lnTo>
                    <a:pt x="217951" y="550599"/>
                  </a:lnTo>
                  <a:lnTo>
                    <a:pt x="218427" y="550599"/>
                  </a:lnTo>
                  <a:lnTo>
                    <a:pt x="218427" y="556309"/>
                  </a:lnTo>
                  <a:lnTo>
                    <a:pt x="234369" y="561782"/>
                  </a:lnTo>
                  <a:lnTo>
                    <a:pt x="244124" y="570348"/>
                  </a:lnTo>
                  <a:lnTo>
                    <a:pt x="248645" y="580103"/>
                  </a:lnTo>
                  <a:lnTo>
                    <a:pt x="248645" y="742377"/>
                  </a:lnTo>
                  <a:lnTo>
                    <a:pt x="262207" y="749990"/>
                  </a:lnTo>
                  <a:lnTo>
                    <a:pt x="270535" y="759270"/>
                  </a:lnTo>
                  <a:lnTo>
                    <a:pt x="272914" y="769263"/>
                  </a:lnTo>
                  <a:lnTo>
                    <a:pt x="272914" y="1317471"/>
                  </a:lnTo>
                  <a:lnTo>
                    <a:pt x="270535" y="1327227"/>
                  </a:lnTo>
                  <a:lnTo>
                    <a:pt x="262207" y="1336744"/>
                  </a:lnTo>
                  <a:lnTo>
                    <a:pt x="248645" y="1344358"/>
                  </a:lnTo>
                  <a:lnTo>
                    <a:pt x="248645" y="1860206"/>
                  </a:lnTo>
                  <a:lnTo>
                    <a:pt x="245552" y="1871389"/>
                  </a:lnTo>
                  <a:lnTo>
                    <a:pt x="234369" y="1879955"/>
                  </a:lnTo>
                  <a:lnTo>
                    <a:pt x="219141" y="1885428"/>
                  </a:lnTo>
                  <a:lnTo>
                    <a:pt x="201771" y="1887569"/>
                  </a:lnTo>
                  <a:lnTo>
                    <a:pt x="183688" y="1885428"/>
                  </a:lnTo>
                  <a:lnTo>
                    <a:pt x="168460" y="1879955"/>
                  </a:lnTo>
                  <a:lnTo>
                    <a:pt x="158704" y="1871389"/>
                  </a:lnTo>
                  <a:lnTo>
                    <a:pt x="154898" y="1860206"/>
                  </a:lnTo>
                  <a:lnTo>
                    <a:pt x="154898" y="1344358"/>
                  </a:lnTo>
                  <a:lnTo>
                    <a:pt x="143001" y="1336744"/>
                  </a:lnTo>
                  <a:lnTo>
                    <a:pt x="134673" y="1327227"/>
                  </a:lnTo>
                  <a:lnTo>
                    <a:pt x="130152" y="1317471"/>
                  </a:lnTo>
                  <a:lnTo>
                    <a:pt x="130152" y="769263"/>
                  </a:lnTo>
                  <a:lnTo>
                    <a:pt x="134673" y="759270"/>
                  </a:lnTo>
                  <a:lnTo>
                    <a:pt x="143001" y="749990"/>
                  </a:lnTo>
                  <a:lnTo>
                    <a:pt x="154898" y="742377"/>
                  </a:lnTo>
                  <a:lnTo>
                    <a:pt x="154898" y="580103"/>
                  </a:lnTo>
                  <a:lnTo>
                    <a:pt x="158704" y="571299"/>
                  </a:lnTo>
                  <a:lnTo>
                    <a:pt x="167032" y="562734"/>
                  </a:lnTo>
                  <a:lnTo>
                    <a:pt x="181784" y="557261"/>
                  </a:lnTo>
                  <a:lnTo>
                    <a:pt x="182260" y="557261"/>
                  </a:lnTo>
                  <a:lnTo>
                    <a:pt x="182022" y="550599"/>
                  </a:lnTo>
                  <a:lnTo>
                    <a:pt x="183450" y="550599"/>
                  </a:lnTo>
                  <a:lnTo>
                    <a:pt x="183450" y="399418"/>
                  </a:lnTo>
                  <a:lnTo>
                    <a:pt x="123066" y="387236"/>
                  </a:lnTo>
                  <a:cubicBezTo>
                    <a:pt x="50725" y="356654"/>
                    <a:pt x="0" y="285050"/>
                    <a:pt x="0" y="201533"/>
                  </a:cubicBezTo>
                  <a:cubicBezTo>
                    <a:pt x="0" y="90178"/>
                    <a:pt x="90178" y="0"/>
                    <a:pt x="201533" y="0"/>
                  </a:cubicBezTo>
                  <a:close/>
                </a:path>
              </a:pathLst>
            </a:custGeom>
            <a:solidFill>
              <a:schemeClr val="accent1"/>
            </a:solidFill>
            <a:ln w="2374" cap="flat">
              <a:noFill/>
              <a:prstDash val="solid"/>
              <a:miter/>
            </a:ln>
          </p:spPr>
          <p:txBody>
            <a:bodyPr rtlCol="0" anchor="ctr"/>
            <a:lstStyle/>
            <a:p>
              <a:endParaRPr lang="en-US" dirty="0">
                <a:solidFill>
                  <a:schemeClr val="accent1"/>
                </a:solidFill>
              </a:endParaRPr>
            </a:p>
          </p:txBody>
        </p:sp>
      </p:grpSp>
      <p:sp>
        <p:nvSpPr>
          <p:cNvPr id="11" name="TextBox 10">
            <a:extLst>
              <a:ext uri="{FF2B5EF4-FFF2-40B4-BE49-F238E27FC236}">
                <a16:creationId xmlns:a16="http://schemas.microsoft.com/office/drawing/2014/main" id="{C9CE8919-E137-40E2-B7B8-624BBFFF2956}"/>
              </a:ext>
            </a:extLst>
          </p:cNvPr>
          <p:cNvSpPr txBox="1"/>
          <p:nvPr/>
        </p:nvSpPr>
        <p:spPr>
          <a:xfrm>
            <a:off x="9650691" y="1990380"/>
            <a:ext cx="1743467" cy="276999"/>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        </a:t>
            </a:r>
            <a:endParaRPr lang="ko-KR" altLang="en-US" sz="1200" dirty="0">
              <a:solidFill>
                <a:schemeClr val="tx1">
                  <a:lumMod val="85000"/>
                  <a:lumOff val="15000"/>
                </a:schemeClr>
              </a:solidFill>
              <a:cs typeface="Arial" pitchFamily="34" charset="0"/>
            </a:endParaRPr>
          </a:p>
        </p:txBody>
      </p:sp>
      <p:sp>
        <p:nvSpPr>
          <p:cNvPr id="13" name="TextBox 12">
            <a:extLst>
              <a:ext uri="{FF2B5EF4-FFF2-40B4-BE49-F238E27FC236}">
                <a16:creationId xmlns:a16="http://schemas.microsoft.com/office/drawing/2014/main" id="{235E805D-A08D-4982-A277-2BF4128785FD}"/>
              </a:ext>
            </a:extLst>
          </p:cNvPr>
          <p:cNvSpPr txBox="1"/>
          <p:nvPr/>
        </p:nvSpPr>
        <p:spPr>
          <a:xfrm>
            <a:off x="5273449" y="2460936"/>
            <a:ext cx="6000335" cy="2308324"/>
          </a:xfrm>
          <a:prstGeom prst="rect">
            <a:avLst/>
          </a:prstGeom>
          <a:noFill/>
        </p:spPr>
        <p:txBody>
          <a:bodyPr wrap="square" rtlCol="0" anchor="ctr">
            <a:spAutoFit/>
          </a:bodyPr>
          <a:lstStyle/>
          <a:p>
            <a:r>
              <a:rPr lang="en-US" sz="1800" b="0" i="0" u="none" strike="noStrike" dirty="0">
                <a:solidFill>
                  <a:srgbClr val="595959"/>
                </a:solidFill>
                <a:effectLst/>
                <a:latin typeface="Arial" panose="020B0604020202020204" pitchFamily="34" charset="0"/>
              </a:rPr>
              <a:t>Our management system strives to manage dental clinics, by appointing/organizing schedules, keeping patients records, managing finances, keeping track of the stock, charting dental history. It accurately keeps track of required information by minimizing the need of manual labor. This will be an easy to use and highly interactive software that will be of help to the clients and workers of the dental clinic.</a:t>
            </a:r>
            <a:endParaRPr lang="en-GB" altLang="ko-KR" dirty="0">
              <a:solidFill>
                <a:schemeClr val="tx1">
                  <a:lumMod val="85000"/>
                  <a:lumOff val="15000"/>
                </a:schemeClr>
              </a:solidFill>
              <a:cs typeface="Arial" pitchFamily="34" charset="0"/>
            </a:endParaRPr>
          </a:p>
        </p:txBody>
      </p:sp>
      <p:sp>
        <p:nvSpPr>
          <p:cNvPr id="17" name="Freeform: Shape 16">
            <a:extLst>
              <a:ext uri="{FF2B5EF4-FFF2-40B4-BE49-F238E27FC236}">
                <a16:creationId xmlns:a16="http://schemas.microsoft.com/office/drawing/2014/main" id="{356E61B7-886A-48AD-9A8D-5A8C38944CD4}"/>
              </a:ext>
            </a:extLst>
          </p:cNvPr>
          <p:cNvSpPr/>
          <p:nvPr/>
        </p:nvSpPr>
        <p:spPr>
          <a:xfrm>
            <a:off x="4386835" y="4543063"/>
            <a:ext cx="640293" cy="858687"/>
          </a:xfrm>
          <a:custGeom>
            <a:avLst/>
            <a:gdLst>
              <a:gd name="connsiteX0" fmla="*/ 354439 w 1228725"/>
              <a:gd name="connsiteY0" fmla="*/ 990534 h 1647825"/>
              <a:gd name="connsiteX1" fmla="*/ 354439 w 1228725"/>
              <a:gd name="connsiteY1" fmla="*/ 1056257 h 1647825"/>
              <a:gd name="connsiteX2" fmla="*/ 405874 w 1228725"/>
              <a:gd name="connsiteY2" fmla="*/ 1056257 h 1647825"/>
              <a:gd name="connsiteX3" fmla="*/ 891649 w 1228725"/>
              <a:gd name="connsiteY3" fmla="*/ 1056257 h 1647825"/>
              <a:gd name="connsiteX4" fmla="*/ 960229 w 1228725"/>
              <a:gd name="connsiteY4" fmla="*/ 1125789 h 1647825"/>
              <a:gd name="connsiteX5" fmla="*/ 960229 w 1228725"/>
              <a:gd name="connsiteY5" fmla="*/ 1211514 h 1647825"/>
              <a:gd name="connsiteX6" fmla="*/ 889744 w 1228725"/>
              <a:gd name="connsiteY6" fmla="*/ 1280094 h 1647825"/>
              <a:gd name="connsiteX7" fmla="*/ 527794 w 1228725"/>
              <a:gd name="connsiteY7" fmla="*/ 1280094 h 1647825"/>
              <a:gd name="connsiteX8" fmla="*/ 494457 w 1228725"/>
              <a:gd name="connsiteY8" fmla="*/ 1281047 h 1647825"/>
              <a:gd name="connsiteX9" fmla="*/ 464929 w 1228725"/>
              <a:gd name="connsiteY9" fmla="*/ 1302002 h 1647825"/>
              <a:gd name="connsiteX10" fmla="*/ 494457 w 1228725"/>
              <a:gd name="connsiteY10" fmla="*/ 1327719 h 1647825"/>
              <a:gd name="connsiteX11" fmla="*/ 775444 w 1228725"/>
              <a:gd name="connsiteY11" fmla="*/ 1328672 h 1647825"/>
              <a:gd name="connsiteX12" fmla="*/ 845929 w 1228725"/>
              <a:gd name="connsiteY12" fmla="*/ 1400109 h 1647825"/>
              <a:gd name="connsiteX13" fmla="*/ 722104 w 1228725"/>
              <a:gd name="connsiteY13" fmla="*/ 1523934 h 1647825"/>
              <a:gd name="connsiteX14" fmla="*/ 635427 w 1228725"/>
              <a:gd name="connsiteY14" fmla="*/ 1523934 h 1647825"/>
              <a:gd name="connsiteX15" fmla="*/ 631617 w 1228725"/>
              <a:gd name="connsiteY15" fmla="*/ 1589657 h 1647825"/>
              <a:gd name="connsiteX16" fmla="*/ 587802 w 1228725"/>
              <a:gd name="connsiteY16" fmla="*/ 1649664 h 1647825"/>
              <a:gd name="connsiteX17" fmla="*/ 545892 w 1228725"/>
              <a:gd name="connsiteY17" fmla="*/ 1591562 h 1647825"/>
              <a:gd name="connsiteX18" fmla="*/ 545892 w 1228725"/>
              <a:gd name="connsiteY18" fmla="*/ 1501074 h 1647825"/>
              <a:gd name="connsiteX19" fmla="*/ 608757 w 1228725"/>
              <a:gd name="connsiteY19" fmla="*/ 1437257 h 1647825"/>
              <a:gd name="connsiteX20" fmla="*/ 718294 w 1228725"/>
              <a:gd name="connsiteY20" fmla="*/ 1437257 h 1647825"/>
              <a:gd name="connsiteX21" fmla="*/ 762109 w 1228725"/>
              <a:gd name="connsiteY21" fmla="*/ 1432494 h 1647825"/>
              <a:gd name="connsiteX22" fmla="*/ 763062 w 1228725"/>
              <a:gd name="connsiteY22" fmla="*/ 1417254 h 1647825"/>
              <a:gd name="connsiteX23" fmla="*/ 719247 w 1228725"/>
              <a:gd name="connsiteY23" fmla="*/ 1409634 h 1647825"/>
              <a:gd name="connsiteX24" fmla="*/ 443022 w 1228725"/>
              <a:gd name="connsiteY24" fmla="*/ 1408682 h 1647825"/>
              <a:gd name="connsiteX25" fmla="*/ 379204 w 1228725"/>
              <a:gd name="connsiteY25" fmla="*/ 1343912 h 1647825"/>
              <a:gd name="connsiteX26" fmla="*/ 379204 w 1228725"/>
              <a:gd name="connsiteY26" fmla="*/ 1258187 h 1647825"/>
              <a:gd name="connsiteX27" fmla="*/ 441117 w 1228725"/>
              <a:gd name="connsiteY27" fmla="*/ 1196274 h 1647825"/>
              <a:gd name="connsiteX28" fmla="*/ 845929 w 1228725"/>
              <a:gd name="connsiteY28" fmla="*/ 1197227 h 1647825"/>
              <a:gd name="connsiteX29" fmla="*/ 873552 w 1228725"/>
              <a:gd name="connsiteY29" fmla="*/ 1195322 h 1647825"/>
              <a:gd name="connsiteX30" fmla="*/ 876409 w 1228725"/>
              <a:gd name="connsiteY30" fmla="*/ 1139124 h 1647825"/>
              <a:gd name="connsiteX31" fmla="*/ 822117 w 1228725"/>
              <a:gd name="connsiteY31" fmla="*/ 1139124 h 1647825"/>
              <a:gd name="connsiteX32" fmla="*/ 341104 w 1228725"/>
              <a:gd name="connsiteY32" fmla="*/ 1139124 h 1647825"/>
              <a:gd name="connsiteX33" fmla="*/ 268714 w 1228725"/>
              <a:gd name="connsiteY33" fmla="*/ 1064829 h 1647825"/>
              <a:gd name="connsiteX34" fmla="*/ 268714 w 1228725"/>
              <a:gd name="connsiteY34" fmla="*/ 989582 h 1647825"/>
              <a:gd name="connsiteX35" fmla="*/ 216327 w 1228725"/>
              <a:gd name="connsiteY35" fmla="*/ 989582 h 1647825"/>
              <a:gd name="connsiteX36" fmla="*/ 108694 w 1228725"/>
              <a:gd name="connsiteY36" fmla="*/ 914334 h 1647825"/>
              <a:gd name="connsiteX37" fmla="*/ 63927 w 1228725"/>
              <a:gd name="connsiteY37" fmla="*/ 664779 h 1647825"/>
              <a:gd name="connsiteX38" fmla="*/ 52497 w 1228725"/>
              <a:gd name="connsiteY38" fmla="*/ 614297 h 1647825"/>
              <a:gd name="connsiteX39" fmla="*/ 2014 w 1228725"/>
              <a:gd name="connsiteY39" fmla="*/ 387602 h 1647825"/>
              <a:gd name="connsiteX40" fmla="*/ 392539 w 1228725"/>
              <a:gd name="connsiteY40" fmla="*/ 5649 h 1647825"/>
              <a:gd name="connsiteX41" fmla="*/ 576372 w 1228725"/>
              <a:gd name="connsiteY41" fmla="*/ 75182 h 1647825"/>
              <a:gd name="connsiteX42" fmla="*/ 651619 w 1228725"/>
              <a:gd name="connsiteY42" fmla="*/ 74229 h 1647825"/>
              <a:gd name="connsiteX43" fmla="*/ 957372 w 1228725"/>
              <a:gd name="connsiteY43" fmla="*/ 11364 h 1647825"/>
              <a:gd name="connsiteX44" fmla="*/ 1225024 w 1228725"/>
              <a:gd name="connsiteY44" fmla="*/ 418082 h 1647825"/>
              <a:gd name="connsiteX45" fmla="*/ 1205974 w 1228725"/>
              <a:gd name="connsiteY45" fmla="*/ 516189 h 1647825"/>
              <a:gd name="connsiteX46" fmla="*/ 1162159 w 1228725"/>
              <a:gd name="connsiteY46" fmla="*/ 771459 h 1647825"/>
              <a:gd name="connsiteX47" fmla="*/ 1094532 w 1228725"/>
              <a:gd name="connsiteY47" fmla="*/ 967674 h 1647825"/>
              <a:gd name="connsiteX48" fmla="*/ 1037382 w 1228725"/>
              <a:gd name="connsiteY48" fmla="*/ 987677 h 1647825"/>
              <a:gd name="connsiteX49" fmla="*/ 408732 w 1228725"/>
              <a:gd name="connsiteY49" fmla="*/ 988629 h 1647825"/>
              <a:gd name="connsiteX50" fmla="*/ 354439 w 1228725"/>
              <a:gd name="connsiteY50" fmla="*/ 990534 h 1647825"/>
              <a:gd name="connsiteX51" fmla="*/ 1057384 w 1228725"/>
              <a:gd name="connsiteY51" fmla="*/ 832419 h 1647825"/>
              <a:gd name="connsiteX52" fmla="*/ 173464 w 1228725"/>
              <a:gd name="connsiteY52" fmla="*/ 832419 h 1647825"/>
              <a:gd name="connsiteX53" fmla="*/ 263952 w 1228725"/>
              <a:gd name="connsiteY53" fmla="*/ 906714 h 1647825"/>
              <a:gd name="connsiteX54" fmla="*/ 967849 w 1228725"/>
              <a:gd name="connsiteY54" fmla="*/ 906714 h 1647825"/>
              <a:gd name="connsiteX55" fmla="*/ 1057384 w 1228725"/>
              <a:gd name="connsiteY55" fmla="*/ 832419 h 164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28725" h="1647825">
                <a:moveTo>
                  <a:pt x="354439" y="990534"/>
                </a:moveTo>
                <a:cubicBezTo>
                  <a:pt x="354439" y="1015299"/>
                  <a:pt x="354439" y="1032444"/>
                  <a:pt x="354439" y="1056257"/>
                </a:cubicBezTo>
                <a:cubicBezTo>
                  <a:pt x="372537" y="1056257"/>
                  <a:pt x="389682" y="1056257"/>
                  <a:pt x="405874" y="1056257"/>
                </a:cubicBezTo>
                <a:cubicBezTo>
                  <a:pt x="567799" y="1056257"/>
                  <a:pt x="729724" y="1056257"/>
                  <a:pt x="891649" y="1056257"/>
                </a:cubicBezTo>
                <a:cubicBezTo>
                  <a:pt x="950704" y="1056257"/>
                  <a:pt x="960229" y="1066734"/>
                  <a:pt x="960229" y="1125789"/>
                </a:cubicBezTo>
                <a:cubicBezTo>
                  <a:pt x="960229" y="1154364"/>
                  <a:pt x="960229" y="1182939"/>
                  <a:pt x="960229" y="1211514"/>
                </a:cubicBezTo>
                <a:cubicBezTo>
                  <a:pt x="960229" y="1269617"/>
                  <a:pt x="949752" y="1280094"/>
                  <a:pt x="889744" y="1280094"/>
                </a:cubicBezTo>
                <a:cubicBezTo>
                  <a:pt x="768777" y="1280094"/>
                  <a:pt x="648762" y="1280094"/>
                  <a:pt x="527794" y="1280094"/>
                </a:cubicBezTo>
                <a:cubicBezTo>
                  <a:pt x="516364" y="1280094"/>
                  <a:pt x="504934" y="1277237"/>
                  <a:pt x="494457" y="1281047"/>
                </a:cubicBezTo>
                <a:cubicBezTo>
                  <a:pt x="483979" y="1284857"/>
                  <a:pt x="474454" y="1295334"/>
                  <a:pt x="464929" y="1302002"/>
                </a:cubicBezTo>
                <a:cubicBezTo>
                  <a:pt x="474454" y="1310574"/>
                  <a:pt x="484932" y="1326767"/>
                  <a:pt x="494457" y="1327719"/>
                </a:cubicBezTo>
                <a:cubicBezTo>
                  <a:pt x="587802" y="1329624"/>
                  <a:pt x="682099" y="1328672"/>
                  <a:pt x="775444" y="1328672"/>
                </a:cubicBezTo>
                <a:cubicBezTo>
                  <a:pt x="839262" y="1328672"/>
                  <a:pt x="845929" y="1335339"/>
                  <a:pt x="845929" y="1400109"/>
                </a:cubicBezTo>
                <a:cubicBezTo>
                  <a:pt x="845929" y="1529649"/>
                  <a:pt x="856407" y="1524887"/>
                  <a:pt x="722104" y="1523934"/>
                </a:cubicBezTo>
                <a:cubicBezTo>
                  <a:pt x="695434" y="1523934"/>
                  <a:pt x="668764" y="1523934"/>
                  <a:pt x="635427" y="1523934"/>
                </a:cubicBezTo>
                <a:cubicBezTo>
                  <a:pt x="634474" y="1547747"/>
                  <a:pt x="631617" y="1568702"/>
                  <a:pt x="631617" y="1589657"/>
                </a:cubicBezTo>
                <a:cubicBezTo>
                  <a:pt x="631617" y="1621089"/>
                  <a:pt x="624949" y="1650617"/>
                  <a:pt x="587802" y="1649664"/>
                </a:cubicBezTo>
                <a:cubicBezTo>
                  <a:pt x="554464" y="1648712"/>
                  <a:pt x="544939" y="1622042"/>
                  <a:pt x="545892" y="1591562"/>
                </a:cubicBezTo>
                <a:cubicBezTo>
                  <a:pt x="546844" y="1561082"/>
                  <a:pt x="546844" y="1531554"/>
                  <a:pt x="545892" y="1501074"/>
                </a:cubicBezTo>
                <a:cubicBezTo>
                  <a:pt x="543987" y="1456307"/>
                  <a:pt x="563989" y="1436304"/>
                  <a:pt x="608757" y="1437257"/>
                </a:cubicBezTo>
                <a:cubicBezTo>
                  <a:pt x="644952" y="1438209"/>
                  <a:pt x="682099" y="1438209"/>
                  <a:pt x="718294" y="1437257"/>
                </a:cubicBezTo>
                <a:cubicBezTo>
                  <a:pt x="732582" y="1437257"/>
                  <a:pt x="746869" y="1434399"/>
                  <a:pt x="762109" y="1432494"/>
                </a:cubicBezTo>
                <a:cubicBezTo>
                  <a:pt x="762109" y="1427732"/>
                  <a:pt x="763062" y="1422017"/>
                  <a:pt x="763062" y="1417254"/>
                </a:cubicBezTo>
                <a:cubicBezTo>
                  <a:pt x="748774" y="1414397"/>
                  <a:pt x="733534" y="1409634"/>
                  <a:pt x="719247" y="1409634"/>
                </a:cubicBezTo>
                <a:cubicBezTo>
                  <a:pt x="626854" y="1408682"/>
                  <a:pt x="535414" y="1409634"/>
                  <a:pt x="443022" y="1408682"/>
                </a:cubicBezTo>
                <a:cubicBezTo>
                  <a:pt x="390634" y="1408682"/>
                  <a:pt x="380157" y="1398204"/>
                  <a:pt x="379204" y="1343912"/>
                </a:cubicBezTo>
                <a:cubicBezTo>
                  <a:pt x="379204" y="1315337"/>
                  <a:pt x="380157" y="1286762"/>
                  <a:pt x="379204" y="1258187"/>
                </a:cubicBezTo>
                <a:cubicBezTo>
                  <a:pt x="377299" y="1214372"/>
                  <a:pt x="395397" y="1195322"/>
                  <a:pt x="441117" y="1196274"/>
                </a:cubicBezTo>
                <a:cubicBezTo>
                  <a:pt x="576372" y="1198179"/>
                  <a:pt x="710674" y="1197227"/>
                  <a:pt x="845929" y="1197227"/>
                </a:cubicBezTo>
                <a:cubicBezTo>
                  <a:pt x="853549" y="1197227"/>
                  <a:pt x="861169" y="1196274"/>
                  <a:pt x="873552" y="1195322"/>
                </a:cubicBezTo>
                <a:cubicBezTo>
                  <a:pt x="874504" y="1178177"/>
                  <a:pt x="875457" y="1161984"/>
                  <a:pt x="876409" y="1139124"/>
                </a:cubicBezTo>
                <a:cubicBezTo>
                  <a:pt x="856407" y="1139124"/>
                  <a:pt x="839262" y="1139124"/>
                  <a:pt x="822117" y="1139124"/>
                </a:cubicBezTo>
                <a:cubicBezTo>
                  <a:pt x="662097" y="1139124"/>
                  <a:pt x="501124" y="1139124"/>
                  <a:pt x="341104" y="1139124"/>
                </a:cubicBezTo>
                <a:cubicBezTo>
                  <a:pt x="275382" y="1139124"/>
                  <a:pt x="268714" y="1132457"/>
                  <a:pt x="268714" y="1064829"/>
                </a:cubicBezTo>
                <a:cubicBezTo>
                  <a:pt x="268714" y="1041969"/>
                  <a:pt x="268714" y="1018157"/>
                  <a:pt x="268714" y="989582"/>
                </a:cubicBezTo>
                <a:cubicBezTo>
                  <a:pt x="247759" y="989582"/>
                  <a:pt x="231567" y="989582"/>
                  <a:pt x="216327" y="989582"/>
                </a:cubicBezTo>
                <a:cubicBezTo>
                  <a:pt x="137269" y="989582"/>
                  <a:pt x="139174" y="988629"/>
                  <a:pt x="108694" y="914334"/>
                </a:cubicBezTo>
                <a:cubicBezTo>
                  <a:pt x="76309" y="834324"/>
                  <a:pt x="53449" y="753362"/>
                  <a:pt x="63927" y="664779"/>
                </a:cubicBezTo>
                <a:cubicBezTo>
                  <a:pt x="65832" y="648587"/>
                  <a:pt x="56307" y="631442"/>
                  <a:pt x="52497" y="614297"/>
                </a:cubicBezTo>
                <a:cubicBezTo>
                  <a:pt x="35352" y="539049"/>
                  <a:pt x="9634" y="463802"/>
                  <a:pt x="2014" y="387602"/>
                </a:cubicBezTo>
                <a:cubicBezTo>
                  <a:pt x="-20846" y="152334"/>
                  <a:pt x="153462" y="-19116"/>
                  <a:pt x="392539" y="5649"/>
                </a:cubicBezTo>
                <a:cubicBezTo>
                  <a:pt x="455404" y="12317"/>
                  <a:pt x="517317" y="45654"/>
                  <a:pt x="576372" y="75182"/>
                </a:cubicBezTo>
                <a:cubicBezTo>
                  <a:pt x="605899" y="90422"/>
                  <a:pt x="623044" y="96137"/>
                  <a:pt x="651619" y="74229"/>
                </a:cubicBezTo>
                <a:cubicBezTo>
                  <a:pt x="743059" y="4697"/>
                  <a:pt x="846882" y="-15306"/>
                  <a:pt x="957372" y="11364"/>
                </a:cubicBezTo>
                <a:cubicBezTo>
                  <a:pt x="1157397" y="59942"/>
                  <a:pt x="1253599" y="207579"/>
                  <a:pt x="1225024" y="418082"/>
                </a:cubicBezTo>
                <a:cubicBezTo>
                  <a:pt x="1220262" y="451419"/>
                  <a:pt x="1216452" y="484757"/>
                  <a:pt x="1205974" y="516189"/>
                </a:cubicBezTo>
                <a:cubicBezTo>
                  <a:pt x="1177399" y="599057"/>
                  <a:pt x="1168827" y="683829"/>
                  <a:pt x="1162159" y="771459"/>
                </a:cubicBezTo>
                <a:cubicBezTo>
                  <a:pt x="1157397" y="838134"/>
                  <a:pt x="1122154" y="903857"/>
                  <a:pt x="1094532" y="967674"/>
                </a:cubicBezTo>
                <a:cubicBezTo>
                  <a:pt x="1088817" y="981009"/>
                  <a:pt x="1057384" y="987677"/>
                  <a:pt x="1037382" y="987677"/>
                </a:cubicBezTo>
                <a:cubicBezTo>
                  <a:pt x="827832" y="989582"/>
                  <a:pt x="618282" y="988629"/>
                  <a:pt x="408732" y="988629"/>
                </a:cubicBezTo>
                <a:cubicBezTo>
                  <a:pt x="393492" y="990534"/>
                  <a:pt x="376347" y="990534"/>
                  <a:pt x="354439" y="990534"/>
                </a:cubicBezTo>
                <a:close/>
                <a:moveTo>
                  <a:pt x="1057384" y="832419"/>
                </a:moveTo>
                <a:cubicBezTo>
                  <a:pt x="761157" y="832419"/>
                  <a:pt x="467787" y="832419"/>
                  <a:pt x="173464" y="832419"/>
                </a:cubicBezTo>
                <a:cubicBezTo>
                  <a:pt x="193467" y="906714"/>
                  <a:pt x="193467" y="906714"/>
                  <a:pt x="263952" y="906714"/>
                </a:cubicBezTo>
                <a:cubicBezTo>
                  <a:pt x="498267" y="906714"/>
                  <a:pt x="733534" y="906714"/>
                  <a:pt x="967849" y="906714"/>
                </a:cubicBezTo>
                <a:cubicBezTo>
                  <a:pt x="1038334" y="906714"/>
                  <a:pt x="1038334" y="906714"/>
                  <a:pt x="1057384" y="832419"/>
                </a:cubicBezTo>
                <a:close/>
              </a:path>
            </a:pathLst>
          </a:custGeom>
          <a:solidFill>
            <a:schemeClr val="accent2"/>
          </a:solid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FCA1CFD6-62C1-4412-948C-CACD5CEF4214}"/>
              </a:ext>
            </a:extLst>
          </p:cNvPr>
          <p:cNvSpPr/>
          <p:nvPr/>
        </p:nvSpPr>
        <p:spPr>
          <a:xfrm>
            <a:off x="11185367" y="2670121"/>
            <a:ext cx="640293" cy="853722"/>
          </a:xfrm>
          <a:custGeom>
            <a:avLst/>
            <a:gdLst>
              <a:gd name="connsiteX0" fmla="*/ 679748 w 1228725"/>
              <a:gd name="connsiteY0" fmla="*/ 401923 h 1638300"/>
              <a:gd name="connsiteX1" fmla="*/ 575926 w 1228725"/>
              <a:gd name="connsiteY1" fmla="*/ 570516 h 1638300"/>
              <a:gd name="connsiteX2" fmla="*/ 553065 w 1228725"/>
              <a:gd name="connsiteY2" fmla="*/ 611473 h 1638300"/>
              <a:gd name="connsiteX3" fmla="*/ 565448 w 1228725"/>
              <a:gd name="connsiteY3" fmla="*/ 672433 h 1638300"/>
              <a:gd name="connsiteX4" fmla="*/ 626408 w 1228725"/>
              <a:gd name="connsiteY4" fmla="*/ 661956 h 1638300"/>
              <a:gd name="connsiteX5" fmla="*/ 804526 w 1228725"/>
              <a:gd name="connsiteY5" fmla="*/ 375253 h 1638300"/>
              <a:gd name="connsiteX6" fmla="*/ 758806 w 1228725"/>
              <a:gd name="connsiteY6" fmla="*/ 307626 h 1638300"/>
              <a:gd name="connsiteX7" fmla="*/ 608310 w 1228725"/>
              <a:gd name="connsiteY7" fmla="*/ 307626 h 1638300"/>
              <a:gd name="connsiteX8" fmla="*/ 665460 w 1228725"/>
              <a:gd name="connsiteY8" fmla="*/ 139033 h 1638300"/>
              <a:gd name="connsiteX9" fmla="*/ 838815 w 1228725"/>
              <a:gd name="connsiteY9" fmla="*/ 4731 h 1638300"/>
              <a:gd name="connsiteX10" fmla="*/ 1227435 w 1228725"/>
              <a:gd name="connsiteY10" fmla="*/ 389541 h 1638300"/>
              <a:gd name="connsiteX11" fmla="*/ 1176953 w 1228725"/>
              <a:gd name="connsiteY11" fmla="*/ 620998 h 1638300"/>
              <a:gd name="connsiteX12" fmla="*/ 1166476 w 1228725"/>
              <a:gd name="connsiteY12" fmla="*/ 723868 h 1638300"/>
              <a:gd name="connsiteX13" fmla="*/ 1027410 w 1228725"/>
              <a:gd name="connsiteY13" fmla="*/ 1362996 h 1638300"/>
              <a:gd name="connsiteX14" fmla="*/ 863581 w 1228725"/>
              <a:gd name="connsiteY14" fmla="*/ 1588738 h 1638300"/>
              <a:gd name="connsiteX15" fmla="*/ 806431 w 1228725"/>
              <a:gd name="connsiteY15" fmla="*/ 1629696 h 1638300"/>
              <a:gd name="connsiteX16" fmla="*/ 687368 w 1228725"/>
              <a:gd name="connsiteY16" fmla="*/ 1551591 h 1638300"/>
              <a:gd name="connsiteX17" fmla="*/ 718801 w 1228725"/>
              <a:gd name="connsiteY17" fmla="*/ 1355376 h 1638300"/>
              <a:gd name="connsiteX18" fmla="*/ 675938 w 1228725"/>
              <a:gd name="connsiteY18" fmla="*/ 1048671 h 1638300"/>
              <a:gd name="connsiteX19" fmla="*/ 617835 w 1228725"/>
              <a:gd name="connsiteY19" fmla="*/ 996283 h 1638300"/>
              <a:gd name="connsiteX20" fmla="*/ 557828 w 1228725"/>
              <a:gd name="connsiteY20" fmla="*/ 1045813 h 1638300"/>
              <a:gd name="connsiteX21" fmla="*/ 535920 w 1228725"/>
              <a:gd name="connsiteY21" fmla="*/ 1492536 h 1638300"/>
              <a:gd name="connsiteX22" fmla="*/ 545445 w 1228725"/>
              <a:gd name="connsiteY22" fmla="*/ 1538256 h 1638300"/>
              <a:gd name="connsiteX23" fmla="*/ 513060 w 1228725"/>
              <a:gd name="connsiteY23" fmla="*/ 1619218 h 1638300"/>
              <a:gd name="connsiteX24" fmla="*/ 421620 w 1228725"/>
              <a:gd name="connsiteY24" fmla="*/ 1624933 h 1638300"/>
              <a:gd name="connsiteX25" fmla="*/ 318751 w 1228725"/>
              <a:gd name="connsiteY25" fmla="*/ 1535398 h 1638300"/>
              <a:gd name="connsiteX26" fmla="*/ 92056 w 1228725"/>
              <a:gd name="connsiteY26" fmla="*/ 1020096 h 1638300"/>
              <a:gd name="connsiteX27" fmla="*/ 65385 w 1228725"/>
              <a:gd name="connsiteY27" fmla="*/ 674338 h 1638300"/>
              <a:gd name="connsiteX28" fmla="*/ 49193 w 1228725"/>
              <a:gd name="connsiteY28" fmla="*/ 605758 h 1638300"/>
              <a:gd name="connsiteX29" fmla="*/ 9188 w 1228725"/>
              <a:gd name="connsiteY29" fmla="*/ 269526 h 1638300"/>
              <a:gd name="connsiteX30" fmla="*/ 463531 w 1228725"/>
              <a:gd name="connsiteY30" fmla="*/ 17113 h 1638300"/>
              <a:gd name="connsiteX31" fmla="*/ 550208 w 1228725"/>
              <a:gd name="connsiteY31" fmla="*/ 185706 h 1638300"/>
              <a:gd name="connsiteX32" fmla="*/ 500678 w 1228725"/>
              <a:gd name="connsiteY32" fmla="*/ 324771 h 1638300"/>
              <a:gd name="connsiteX33" fmla="*/ 553065 w 1228725"/>
              <a:gd name="connsiteY33" fmla="*/ 400018 h 1638300"/>
              <a:gd name="connsiteX34" fmla="*/ 679748 w 1228725"/>
              <a:gd name="connsiteY34" fmla="*/ 401923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228725" h="1638300">
                <a:moveTo>
                  <a:pt x="679748" y="401923"/>
                </a:moveTo>
                <a:cubicBezTo>
                  <a:pt x="641648" y="463836"/>
                  <a:pt x="608310" y="517176"/>
                  <a:pt x="575926" y="570516"/>
                </a:cubicBezTo>
                <a:cubicBezTo>
                  <a:pt x="567353" y="583851"/>
                  <a:pt x="554018" y="597186"/>
                  <a:pt x="553065" y="611473"/>
                </a:cubicBezTo>
                <a:cubicBezTo>
                  <a:pt x="552113" y="631476"/>
                  <a:pt x="553065" y="659098"/>
                  <a:pt x="565448" y="672433"/>
                </a:cubicBezTo>
                <a:cubicBezTo>
                  <a:pt x="584498" y="694341"/>
                  <a:pt x="611168" y="684816"/>
                  <a:pt x="626408" y="661956"/>
                </a:cubicBezTo>
                <a:cubicBezTo>
                  <a:pt x="687368" y="566706"/>
                  <a:pt x="747376" y="472408"/>
                  <a:pt x="804526" y="375253"/>
                </a:cubicBezTo>
                <a:cubicBezTo>
                  <a:pt x="823576" y="342868"/>
                  <a:pt x="799763" y="309531"/>
                  <a:pt x="758806" y="307626"/>
                </a:cubicBezTo>
                <a:cubicBezTo>
                  <a:pt x="711181" y="305721"/>
                  <a:pt x="663556" y="307626"/>
                  <a:pt x="608310" y="307626"/>
                </a:cubicBezTo>
                <a:cubicBezTo>
                  <a:pt x="629265" y="247618"/>
                  <a:pt x="654983" y="195231"/>
                  <a:pt x="665460" y="139033"/>
                </a:cubicBezTo>
                <a:cubicBezTo>
                  <a:pt x="684510" y="39021"/>
                  <a:pt x="754043" y="13303"/>
                  <a:pt x="838815" y="4731"/>
                </a:cubicBezTo>
                <a:cubicBezTo>
                  <a:pt x="1073131" y="-18129"/>
                  <a:pt x="1252201" y="156178"/>
                  <a:pt x="1227435" y="389541"/>
                </a:cubicBezTo>
                <a:cubicBezTo>
                  <a:pt x="1218863" y="467646"/>
                  <a:pt x="1193145" y="542893"/>
                  <a:pt x="1176953" y="620998"/>
                </a:cubicBezTo>
                <a:cubicBezTo>
                  <a:pt x="1170285" y="654336"/>
                  <a:pt x="1166476" y="689578"/>
                  <a:pt x="1166476" y="723868"/>
                </a:cubicBezTo>
                <a:cubicBezTo>
                  <a:pt x="1167428" y="947706"/>
                  <a:pt x="1133138" y="1164876"/>
                  <a:pt x="1027410" y="1362996"/>
                </a:cubicBezTo>
                <a:cubicBezTo>
                  <a:pt x="983595" y="1443958"/>
                  <a:pt x="920731" y="1515396"/>
                  <a:pt x="863581" y="1588738"/>
                </a:cubicBezTo>
                <a:cubicBezTo>
                  <a:pt x="849293" y="1606836"/>
                  <a:pt x="827385" y="1620171"/>
                  <a:pt x="806431" y="1629696"/>
                </a:cubicBezTo>
                <a:cubicBezTo>
                  <a:pt x="744518" y="1658271"/>
                  <a:pt x="681653" y="1618266"/>
                  <a:pt x="687368" y="1551591"/>
                </a:cubicBezTo>
                <a:cubicBezTo>
                  <a:pt x="693083" y="1485868"/>
                  <a:pt x="711181" y="1421098"/>
                  <a:pt x="718801" y="1355376"/>
                </a:cubicBezTo>
                <a:cubicBezTo>
                  <a:pt x="732135" y="1249648"/>
                  <a:pt x="723563" y="1145826"/>
                  <a:pt x="675938" y="1048671"/>
                </a:cubicBezTo>
                <a:cubicBezTo>
                  <a:pt x="664508" y="1025811"/>
                  <a:pt x="637838" y="997236"/>
                  <a:pt x="617835" y="996283"/>
                </a:cubicBezTo>
                <a:cubicBezTo>
                  <a:pt x="597833" y="995331"/>
                  <a:pt x="569258" y="1022953"/>
                  <a:pt x="557828" y="1045813"/>
                </a:cubicBezTo>
                <a:cubicBezTo>
                  <a:pt x="487343" y="1190593"/>
                  <a:pt x="501631" y="1341088"/>
                  <a:pt x="535920" y="1492536"/>
                </a:cubicBezTo>
                <a:cubicBezTo>
                  <a:pt x="539731" y="1507776"/>
                  <a:pt x="548303" y="1524921"/>
                  <a:pt x="545445" y="1538256"/>
                </a:cubicBezTo>
                <a:cubicBezTo>
                  <a:pt x="538778" y="1566831"/>
                  <a:pt x="533063" y="1605883"/>
                  <a:pt x="513060" y="1619218"/>
                </a:cubicBezTo>
                <a:cubicBezTo>
                  <a:pt x="490201" y="1634458"/>
                  <a:pt x="446385" y="1637316"/>
                  <a:pt x="421620" y="1624933"/>
                </a:cubicBezTo>
                <a:cubicBezTo>
                  <a:pt x="382568" y="1603978"/>
                  <a:pt x="348278" y="1569688"/>
                  <a:pt x="318751" y="1535398"/>
                </a:cubicBezTo>
                <a:cubicBezTo>
                  <a:pt x="191115" y="1386808"/>
                  <a:pt x="121583" y="1210596"/>
                  <a:pt x="92056" y="1020096"/>
                </a:cubicBezTo>
                <a:cubicBezTo>
                  <a:pt x="74910" y="906748"/>
                  <a:pt x="74910" y="789591"/>
                  <a:pt x="65385" y="674338"/>
                </a:cubicBezTo>
                <a:cubicBezTo>
                  <a:pt x="63481" y="651478"/>
                  <a:pt x="56813" y="627666"/>
                  <a:pt x="49193" y="605758"/>
                </a:cubicBezTo>
                <a:cubicBezTo>
                  <a:pt x="11093" y="496221"/>
                  <a:pt x="-14624" y="384778"/>
                  <a:pt x="9188" y="269526"/>
                </a:cubicBezTo>
                <a:cubicBezTo>
                  <a:pt x="52051" y="70453"/>
                  <a:pt x="263506" y="-45752"/>
                  <a:pt x="463531" y="17113"/>
                </a:cubicBezTo>
                <a:cubicBezTo>
                  <a:pt x="586403" y="55213"/>
                  <a:pt x="592118" y="66643"/>
                  <a:pt x="550208" y="185706"/>
                </a:cubicBezTo>
                <a:cubicBezTo>
                  <a:pt x="534015" y="232378"/>
                  <a:pt x="516870" y="278098"/>
                  <a:pt x="500678" y="324771"/>
                </a:cubicBezTo>
                <a:cubicBezTo>
                  <a:pt x="484485" y="372396"/>
                  <a:pt x="501631" y="398113"/>
                  <a:pt x="553065" y="400018"/>
                </a:cubicBezTo>
                <a:cubicBezTo>
                  <a:pt x="593070" y="402876"/>
                  <a:pt x="632123" y="401923"/>
                  <a:pt x="679748" y="401923"/>
                </a:cubicBezTo>
                <a:close/>
              </a:path>
            </a:pathLst>
          </a:custGeom>
          <a:solidFill>
            <a:schemeClr val="accent3"/>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5B443201-3FCA-43AD-91A7-1964C65BEBD3}"/>
              </a:ext>
            </a:extLst>
          </p:cNvPr>
          <p:cNvSpPr/>
          <p:nvPr/>
        </p:nvSpPr>
        <p:spPr>
          <a:xfrm>
            <a:off x="10397639" y="5155141"/>
            <a:ext cx="635328" cy="853721"/>
          </a:xfrm>
          <a:custGeom>
            <a:avLst/>
            <a:gdLst>
              <a:gd name="connsiteX0" fmla="*/ 1222071 w 1219200"/>
              <a:gd name="connsiteY0" fmla="*/ 359222 h 1638300"/>
              <a:gd name="connsiteX1" fmla="*/ 1195401 w 1219200"/>
              <a:gd name="connsiteY1" fmla="*/ 517337 h 1638300"/>
              <a:gd name="connsiteX2" fmla="*/ 1151586 w 1219200"/>
              <a:gd name="connsiteY2" fmla="*/ 821184 h 1638300"/>
              <a:gd name="connsiteX3" fmla="*/ 927748 w 1219200"/>
              <a:gd name="connsiteY3" fmla="*/ 1502222 h 1638300"/>
              <a:gd name="connsiteX4" fmla="*/ 830593 w 1219200"/>
              <a:gd name="connsiteY4" fmla="*/ 1606045 h 1638300"/>
              <a:gd name="connsiteX5" fmla="*/ 708673 w 1219200"/>
              <a:gd name="connsiteY5" fmla="*/ 1623189 h 1638300"/>
              <a:gd name="connsiteX6" fmla="*/ 681051 w 1219200"/>
              <a:gd name="connsiteY6" fmla="*/ 1507937 h 1638300"/>
              <a:gd name="connsiteX7" fmla="*/ 687718 w 1219200"/>
              <a:gd name="connsiteY7" fmla="*/ 1104077 h 1638300"/>
              <a:gd name="connsiteX8" fmla="*/ 656286 w 1219200"/>
              <a:gd name="connsiteY8" fmla="*/ 1029782 h 1638300"/>
              <a:gd name="connsiteX9" fmla="*/ 554368 w 1219200"/>
              <a:gd name="connsiteY9" fmla="*/ 1027877 h 1638300"/>
              <a:gd name="connsiteX10" fmla="*/ 499123 w 1219200"/>
              <a:gd name="connsiteY10" fmla="*/ 1261239 h 1638300"/>
              <a:gd name="connsiteX11" fmla="*/ 530556 w 1219200"/>
              <a:gd name="connsiteY11" fmla="*/ 1515557 h 1638300"/>
              <a:gd name="connsiteX12" fmla="*/ 498171 w 1219200"/>
              <a:gd name="connsiteY12" fmla="*/ 1625095 h 1638300"/>
              <a:gd name="connsiteX13" fmla="*/ 380061 w 1219200"/>
              <a:gd name="connsiteY13" fmla="*/ 1608902 h 1638300"/>
              <a:gd name="connsiteX14" fmla="*/ 136221 w 1219200"/>
              <a:gd name="connsiteY14" fmla="*/ 1234570 h 1638300"/>
              <a:gd name="connsiteX15" fmla="*/ 50496 w 1219200"/>
              <a:gd name="connsiteY15" fmla="*/ 721172 h 1638300"/>
              <a:gd name="connsiteX16" fmla="*/ 28588 w 1219200"/>
              <a:gd name="connsiteY16" fmla="*/ 577344 h 1638300"/>
              <a:gd name="connsiteX17" fmla="*/ 1918 w 1219200"/>
              <a:gd name="connsiteY17" fmla="*/ 462092 h 1638300"/>
              <a:gd name="connsiteX18" fmla="*/ 59068 w 1219200"/>
              <a:gd name="connsiteY18" fmla="*/ 402084 h 1638300"/>
              <a:gd name="connsiteX19" fmla="*/ 176226 w 1219200"/>
              <a:gd name="connsiteY19" fmla="*/ 393512 h 1638300"/>
              <a:gd name="connsiteX20" fmla="*/ 351486 w 1219200"/>
              <a:gd name="connsiteY20" fmla="*/ 85854 h 1638300"/>
              <a:gd name="connsiteX21" fmla="*/ 425781 w 1219200"/>
              <a:gd name="connsiteY21" fmla="*/ 10607 h 1638300"/>
              <a:gd name="connsiteX22" fmla="*/ 566751 w 1219200"/>
              <a:gd name="connsiteY22" fmla="*/ 75377 h 1638300"/>
              <a:gd name="connsiteX23" fmla="*/ 641046 w 1219200"/>
              <a:gd name="connsiteY23" fmla="*/ 75377 h 1638300"/>
              <a:gd name="connsiteX24" fmla="*/ 1093484 w 1219200"/>
              <a:gd name="connsiteY24" fmla="*/ 78234 h 1638300"/>
              <a:gd name="connsiteX25" fmla="*/ 1222071 w 1219200"/>
              <a:gd name="connsiteY25" fmla="*/ 359222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 h="1638300">
                <a:moveTo>
                  <a:pt x="1222071" y="359222"/>
                </a:moveTo>
                <a:cubicBezTo>
                  <a:pt x="1213498" y="412562"/>
                  <a:pt x="1214451" y="468759"/>
                  <a:pt x="1195401" y="517337"/>
                </a:cubicBezTo>
                <a:cubicBezTo>
                  <a:pt x="1157301" y="616397"/>
                  <a:pt x="1157301" y="718314"/>
                  <a:pt x="1151586" y="821184"/>
                </a:cubicBezTo>
                <a:cubicBezTo>
                  <a:pt x="1138251" y="1067882"/>
                  <a:pt x="1080148" y="1301245"/>
                  <a:pt x="927748" y="1502222"/>
                </a:cubicBezTo>
                <a:cubicBezTo>
                  <a:pt x="899173" y="1540322"/>
                  <a:pt x="864883" y="1574612"/>
                  <a:pt x="830593" y="1606045"/>
                </a:cubicBezTo>
                <a:cubicBezTo>
                  <a:pt x="790588" y="1642239"/>
                  <a:pt x="742963" y="1647002"/>
                  <a:pt x="708673" y="1623189"/>
                </a:cubicBezTo>
                <a:cubicBezTo>
                  <a:pt x="664858" y="1593662"/>
                  <a:pt x="669621" y="1551752"/>
                  <a:pt x="681051" y="1507937"/>
                </a:cubicBezTo>
                <a:cubicBezTo>
                  <a:pt x="713436" y="1373634"/>
                  <a:pt x="727723" y="1239332"/>
                  <a:pt x="687718" y="1104077"/>
                </a:cubicBezTo>
                <a:cubicBezTo>
                  <a:pt x="680098" y="1078359"/>
                  <a:pt x="669621" y="1053595"/>
                  <a:pt x="656286" y="1029782"/>
                </a:cubicBezTo>
                <a:cubicBezTo>
                  <a:pt x="628663" y="978347"/>
                  <a:pt x="583896" y="977394"/>
                  <a:pt x="554368" y="1027877"/>
                </a:cubicBezTo>
                <a:cubicBezTo>
                  <a:pt x="512458" y="1099314"/>
                  <a:pt x="495313" y="1180277"/>
                  <a:pt x="499123" y="1261239"/>
                </a:cubicBezTo>
                <a:cubicBezTo>
                  <a:pt x="502933" y="1346012"/>
                  <a:pt x="516268" y="1430784"/>
                  <a:pt x="530556" y="1515557"/>
                </a:cubicBezTo>
                <a:cubicBezTo>
                  <a:pt x="538176" y="1559372"/>
                  <a:pt x="540081" y="1598425"/>
                  <a:pt x="498171" y="1625095"/>
                </a:cubicBezTo>
                <a:cubicBezTo>
                  <a:pt x="455308" y="1651764"/>
                  <a:pt x="415303" y="1638430"/>
                  <a:pt x="380061" y="1608902"/>
                </a:cubicBezTo>
                <a:cubicBezTo>
                  <a:pt x="261951" y="1507937"/>
                  <a:pt x="188608" y="1378397"/>
                  <a:pt x="136221" y="1234570"/>
                </a:cubicBezTo>
                <a:cubicBezTo>
                  <a:pt x="75261" y="1068834"/>
                  <a:pt x="57163" y="895479"/>
                  <a:pt x="50496" y="721172"/>
                </a:cubicBezTo>
                <a:cubicBezTo>
                  <a:pt x="48591" y="673547"/>
                  <a:pt x="38113" y="624969"/>
                  <a:pt x="28588" y="577344"/>
                </a:cubicBezTo>
                <a:cubicBezTo>
                  <a:pt x="20968" y="538292"/>
                  <a:pt x="8586" y="501144"/>
                  <a:pt x="1918" y="462092"/>
                </a:cubicBezTo>
                <a:cubicBezTo>
                  <a:pt x="-5702" y="413514"/>
                  <a:pt x="8586" y="401132"/>
                  <a:pt x="59068" y="402084"/>
                </a:cubicBezTo>
                <a:cubicBezTo>
                  <a:pt x="98121" y="403037"/>
                  <a:pt x="139078" y="403989"/>
                  <a:pt x="176226" y="393512"/>
                </a:cubicBezTo>
                <a:cubicBezTo>
                  <a:pt x="309576" y="355412"/>
                  <a:pt x="384823" y="218252"/>
                  <a:pt x="351486" y="85854"/>
                </a:cubicBezTo>
                <a:cubicBezTo>
                  <a:pt x="332436" y="9654"/>
                  <a:pt x="349581" y="-10348"/>
                  <a:pt x="425781" y="10607"/>
                </a:cubicBezTo>
                <a:cubicBezTo>
                  <a:pt x="475311" y="24894"/>
                  <a:pt x="522936" y="47754"/>
                  <a:pt x="566751" y="75377"/>
                </a:cubicBezTo>
                <a:cubicBezTo>
                  <a:pt x="595326" y="93474"/>
                  <a:pt x="612471" y="95379"/>
                  <a:pt x="641046" y="75377"/>
                </a:cubicBezTo>
                <a:cubicBezTo>
                  <a:pt x="782968" y="-26541"/>
                  <a:pt x="953466" y="-24636"/>
                  <a:pt x="1093484" y="78234"/>
                </a:cubicBezTo>
                <a:cubicBezTo>
                  <a:pt x="1177304" y="140147"/>
                  <a:pt x="1217309" y="230634"/>
                  <a:pt x="1222071" y="359222"/>
                </a:cubicBezTo>
                <a:close/>
              </a:path>
            </a:pathLst>
          </a:custGeom>
          <a:solidFill>
            <a:schemeClr val="accent1"/>
          </a:solid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0C947B53-987A-467C-B480-EFCFA80F53D2}"/>
              </a:ext>
            </a:extLst>
          </p:cNvPr>
          <p:cNvSpPr/>
          <p:nvPr/>
        </p:nvSpPr>
        <p:spPr>
          <a:xfrm>
            <a:off x="7557387" y="4593851"/>
            <a:ext cx="639434" cy="853456"/>
          </a:xfrm>
          <a:custGeom>
            <a:avLst/>
            <a:gdLst>
              <a:gd name="connsiteX0" fmla="*/ 174965 w 256431"/>
              <a:gd name="connsiteY0" fmla="*/ 130696 h 342260"/>
              <a:gd name="connsiteX1" fmla="*/ 242841 w 256431"/>
              <a:gd name="connsiteY1" fmla="*/ 130696 h 342260"/>
              <a:gd name="connsiteX2" fmla="*/ 180738 w 256431"/>
              <a:gd name="connsiteY2" fmla="*/ 330543 h 342260"/>
              <a:gd name="connsiteX3" fmla="*/ 176358 w 256431"/>
              <a:gd name="connsiteY3" fmla="*/ 334723 h 342260"/>
              <a:gd name="connsiteX4" fmla="*/ 149885 w 256431"/>
              <a:gd name="connsiteY4" fmla="*/ 339103 h 342260"/>
              <a:gd name="connsiteX5" fmla="*/ 143714 w 256431"/>
              <a:gd name="connsiteY5" fmla="*/ 314221 h 342260"/>
              <a:gd name="connsiteX6" fmla="*/ 148491 w 256431"/>
              <a:gd name="connsiteY6" fmla="*/ 245349 h 342260"/>
              <a:gd name="connsiteX7" fmla="*/ 138539 w 256431"/>
              <a:gd name="connsiteY7" fmla="*/ 215492 h 342260"/>
              <a:gd name="connsiteX8" fmla="*/ 127591 w 256431"/>
              <a:gd name="connsiteY8" fmla="*/ 207530 h 342260"/>
              <a:gd name="connsiteX9" fmla="*/ 116643 w 256431"/>
              <a:gd name="connsiteY9" fmla="*/ 215890 h 342260"/>
              <a:gd name="connsiteX10" fmla="*/ 105895 w 256431"/>
              <a:gd name="connsiteY10" fmla="*/ 279586 h 342260"/>
              <a:gd name="connsiteX11" fmla="*/ 112065 w 256431"/>
              <a:gd name="connsiteY11" fmla="*/ 314818 h 342260"/>
              <a:gd name="connsiteX12" fmla="*/ 105496 w 256431"/>
              <a:gd name="connsiteY12" fmla="*/ 339500 h 342260"/>
              <a:gd name="connsiteX13" fmla="*/ 80018 w 256431"/>
              <a:gd name="connsiteY13" fmla="*/ 335122 h 342260"/>
              <a:gd name="connsiteX14" fmla="*/ 34236 w 256431"/>
              <a:gd name="connsiteY14" fmla="*/ 268639 h 342260"/>
              <a:gd name="connsiteX15" fmla="*/ 13336 w 256431"/>
              <a:gd name="connsiteY15" fmla="*/ 131691 h 342260"/>
              <a:gd name="connsiteX16" fmla="*/ 80018 w 256431"/>
              <a:gd name="connsiteY16" fmla="*/ 131691 h 342260"/>
              <a:gd name="connsiteX17" fmla="*/ 109876 w 256431"/>
              <a:gd name="connsiteY17" fmla="*/ 152791 h 342260"/>
              <a:gd name="connsiteX18" fmla="*/ 151676 w 256431"/>
              <a:gd name="connsiteY18" fmla="*/ 152791 h 342260"/>
              <a:gd name="connsiteX19" fmla="*/ 174965 w 256431"/>
              <a:gd name="connsiteY19" fmla="*/ 130696 h 342260"/>
              <a:gd name="connsiteX20" fmla="*/ 98131 w 256431"/>
              <a:gd name="connsiteY20" fmla="*/ 109796 h 342260"/>
              <a:gd name="connsiteX21" fmla="*/ 158244 w 256431"/>
              <a:gd name="connsiteY21" fmla="*/ 109796 h 342260"/>
              <a:gd name="connsiteX22" fmla="*/ 158045 w 256431"/>
              <a:gd name="connsiteY22" fmla="*/ 131493 h 342260"/>
              <a:gd name="connsiteX23" fmla="*/ 153268 w 256431"/>
              <a:gd name="connsiteY23" fmla="*/ 136071 h 342260"/>
              <a:gd name="connsiteX24" fmla="*/ 98131 w 256431"/>
              <a:gd name="connsiteY24" fmla="*/ 136270 h 342260"/>
              <a:gd name="connsiteX25" fmla="*/ 98131 w 256431"/>
              <a:gd name="connsiteY25" fmla="*/ 109796 h 342260"/>
              <a:gd name="connsiteX26" fmla="*/ 81231 w 256431"/>
              <a:gd name="connsiteY26" fmla="*/ 318 h 342260"/>
              <a:gd name="connsiteX27" fmla="*/ 117838 w 256431"/>
              <a:gd name="connsiteY27" fmla="*/ 13853 h 342260"/>
              <a:gd name="connsiteX28" fmla="*/ 138141 w 256431"/>
              <a:gd name="connsiteY28" fmla="*/ 13853 h 342260"/>
              <a:gd name="connsiteX29" fmla="*/ 251600 w 256431"/>
              <a:gd name="connsiteY29" fmla="*/ 45303 h 342260"/>
              <a:gd name="connsiteX30" fmla="*/ 249809 w 256431"/>
              <a:gd name="connsiteY30" fmla="*/ 113976 h 342260"/>
              <a:gd name="connsiteX31" fmla="*/ 175165 w 256431"/>
              <a:gd name="connsiteY31" fmla="*/ 113976 h 342260"/>
              <a:gd name="connsiteX32" fmla="*/ 150881 w 256431"/>
              <a:gd name="connsiteY32" fmla="*/ 93474 h 342260"/>
              <a:gd name="connsiteX33" fmla="*/ 106094 w 256431"/>
              <a:gd name="connsiteY33" fmla="*/ 93474 h 342260"/>
              <a:gd name="connsiteX34" fmla="*/ 80615 w 256431"/>
              <a:gd name="connsiteY34" fmla="*/ 113976 h 342260"/>
              <a:gd name="connsiteX35" fmla="*/ 10350 w 256431"/>
              <a:gd name="connsiteY35" fmla="*/ 113777 h 342260"/>
              <a:gd name="connsiteX36" fmla="*/ 4180 w 256431"/>
              <a:gd name="connsiteY36" fmla="*/ 107805 h 342260"/>
              <a:gd name="connsiteX37" fmla="*/ 0 w 256431"/>
              <a:gd name="connsiteY37" fmla="*/ 68393 h 342260"/>
              <a:gd name="connsiteX38" fmla="*/ 81231 w 256431"/>
              <a:gd name="connsiteY38" fmla="*/ 318 h 342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56431" h="342260">
                <a:moveTo>
                  <a:pt x="174965" y="130696"/>
                </a:moveTo>
                <a:cubicBezTo>
                  <a:pt x="197657" y="130696"/>
                  <a:pt x="219752" y="130696"/>
                  <a:pt x="242841" y="130696"/>
                </a:cubicBezTo>
                <a:cubicBezTo>
                  <a:pt x="244235" y="204345"/>
                  <a:pt x="234680" y="274212"/>
                  <a:pt x="180738" y="330543"/>
                </a:cubicBezTo>
                <a:cubicBezTo>
                  <a:pt x="179344" y="331937"/>
                  <a:pt x="177951" y="333330"/>
                  <a:pt x="176358" y="334723"/>
                </a:cubicBezTo>
                <a:cubicBezTo>
                  <a:pt x="167003" y="342486"/>
                  <a:pt x="157648" y="344079"/>
                  <a:pt x="149885" y="339103"/>
                </a:cubicBezTo>
                <a:cubicBezTo>
                  <a:pt x="140131" y="332733"/>
                  <a:pt x="141326" y="323377"/>
                  <a:pt x="143714" y="314221"/>
                </a:cubicBezTo>
                <a:cubicBezTo>
                  <a:pt x="149487" y="291529"/>
                  <a:pt x="152870" y="268639"/>
                  <a:pt x="148491" y="245349"/>
                </a:cubicBezTo>
                <a:cubicBezTo>
                  <a:pt x="146501" y="234999"/>
                  <a:pt x="142918" y="225046"/>
                  <a:pt x="138539" y="215492"/>
                </a:cubicBezTo>
                <a:cubicBezTo>
                  <a:pt x="136946" y="211710"/>
                  <a:pt x="131373" y="207331"/>
                  <a:pt x="127591" y="207530"/>
                </a:cubicBezTo>
                <a:cubicBezTo>
                  <a:pt x="123809" y="207530"/>
                  <a:pt x="118634" y="211909"/>
                  <a:pt x="116643" y="215890"/>
                </a:cubicBezTo>
                <a:cubicBezTo>
                  <a:pt x="106094" y="235795"/>
                  <a:pt x="103506" y="257492"/>
                  <a:pt x="105895" y="279586"/>
                </a:cubicBezTo>
                <a:cubicBezTo>
                  <a:pt x="107089" y="291330"/>
                  <a:pt x="109876" y="303074"/>
                  <a:pt x="112065" y="314818"/>
                </a:cubicBezTo>
                <a:cubicBezTo>
                  <a:pt x="113658" y="324174"/>
                  <a:pt x="115449" y="333529"/>
                  <a:pt x="105496" y="339500"/>
                </a:cubicBezTo>
                <a:cubicBezTo>
                  <a:pt x="95942" y="345074"/>
                  <a:pt x="87382" y="341491"/>
                  <a:pt x="80018" y="335122"/>
                </a:cubicBezTo>
                <a:cubicBezTo>
                  <a:pt x="58918" y="317008"/>
                  <a:pt x="44786" y="293918"/>
                  <a:pt x="34236" y="268639"/>
                </a:cubicBezTo>
                <a:cubicBezTo>
                  <a:pt x="16321" y="225046"/>
                  <a:pt x="10947" y="179464"/>
                  <a:pt x="13336" y="131691"/>
                </a:cubicBezTo>
                <a:cubicBezTo>
                  <a:pt x="35828" y="131691"/>
                  <a:pt x="57923" y="131691"/>
                  <a:pt x="80018" y="131691"/>
                </a:cubicBezTo>
                <a:cubicBezTo>
                  <a:pt x="86188" y="152194"/>
                  <a:pt x="86984" y="152791"/>
                  <a:pt x="109876" y="152791"/>
                </a:cubicBezTo>
                <a:cubicBezTo>
                  <a:pt x="123809" y="152791"/>
                  <a:pt x="137743" y="152791"/>
                  <a:pt x="151676" y="152791"/>
                </a:cubicBezTo>
                <a:cubicBezTo>
                  <a:pt x="168197" y="152194"/>
                  <a:pt x="172975" y="148013"/>
                  <a:pt x="174965" y="130696"/>
                </a:cubicBezTo>
                <a:close/>
                <a:moveTo>
                  <a:pt x="98131" y="109796"/>
                </a:moveTo>
                <a:cubicBezTo>
                  <a:pt x="117837" y="109796"/>
                  <a:pt x="137344" y="109796"/>
                  <a:pt x="158244" y="109796"/>
                </a:cubicBezTo>
                <a:cubicBezTo>
                  <a:pt x="158244" y="117161"/>
                  <a:pt x="158642" y="124327"/>
                  <a:pt x="158045" y="131493"/>
                </a:cubicBezTo>
                <a:cubicBezTo>
                  <a:pt x="157846" y="133085"/>
                  <a:pt x="155060" y="136071"/>
                  <a:pt x="153268" y="136071"/>
                </a:cubicBezTo>
                <a:cubicBezTo>
                  <a:pt x="135155" y="136469"/>
                  <a:pt x="117041" y="136270"/>
                  <a:pt x="98131" y="136270"/>
                </a:cubicBezTo>
                <a:cubicBezTo>
                  <a:pt x="98131" y="127114"/>
                  <a:pt x="98131" y="118953"/>
                  <a:pt x="98131" y="109796"/>
                </a:cubicBezTo>
                <a:close/>
                <a:moveTo>
                  <a:pt x="81231" y="318"/>
                </a:moveTo>
                <a:cubicBezTo>
                  <a:pt x="94288" y="1487"/>
                  <a:pt x="107040" y="5891"/>
                  <a:pt x="117838" y="13853"/>
                </a:cubicBezTo>
                <a:cubicBezTo>
                  <a:pt x="125800" y="19626"/>
                  <a:pt x="130578" y="19228"/>
                  <a:pt x="138141" y="13853"/>
                </a:cubicBezTo>
                <a:cubicBezTo>
                  <a:pt x="177952" y="-13815"/>
                  <a:pt x="236672" y="2707"/>
                  <a:pt x="251600" y="45303"/>
                </a:cubicBezTo>
                <a:cubicBezTo>
                  <a:pt x="259562" y="68194"/>
                  <a:pt x="256776" y="90886"/>
                  <a:pt x="249809" y="113976"/>
                </a:cubicBezTo>
                <a:cubicBezTo>
                  <a:pt x="224530" y="113976"/>
                  <a:pt x="199847" y="113976"/>
                  <a:pt x="175165" y="113976"/>
                </a:cubicBezTo>
                <a:cubicBezTo>
                  <a:pt x="172179" y="96459"/>
                  <a:pt x="168795" y="93474"/>
                  <a:pt x="150881" y="93474"/>
                </a:cubicBezTo>
                <a:cubicBezTo>
                  <a:pt x="135952" y="93474"/>
                  <a:pt x="121023" y="93474"/>
                  <a:pt x="106094" y="93474"/>
                </a:cubicBezTo>
                <a:cubicBezTo>
                  <a:pt x="86985" y="93474"/>
                  <a:pt x="84397" y="95663"/>
                  <a:pt x="80615" y="113976"/>
                </a:cubicBezTo>
                <a:cubicBezTo>
                  <a:pt x="57326" y="113976"/>
                  <a:pt x="33838" y="114175"/>
                  <a:pt x="10350" y="113777"/>
                </a:cubicBezTo>
                <a:cubicBezTo>
                  <a:pt x="8161" y="113777"/>
                  <a:pt x="4578" y="110194"/>
                  <a:pt x="4180" y="107805"/>
                </a:cubicBezTo>
                <a:cubicBezTo>
                  <a:pt x="2189" y="94668"/>
                  <a:pt x="0" y="81531"/>
                  <a:pt x="0" y="68393"/>
                </a:cubicBezTo>
                <a:cubicBezTo>
                  <a:pt x="149" y="22413"/>
                  <a:pt x="42062" y="-3190"/>
                  <a:pt x="81231" y="318"/>
                </a:cubicBezTo>
                <a:close/>
              </a:path>
            </a:pathLst>
          </a:custGeom>
          <a:solidFill>
            <a:schemeClr val="accent4"/>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116C0F5C-419B-43C7-82FA-2FFB7EA14C17}"/>
              </a:ext>
            </a:extLst>
          </p:cNvPr>
          <p:cNvSpPr/>
          <p:nvPr/>
        </p:nvSpPr>
        <p:spPr>
          <a:xfrm>
            <a:off x="4315336" y="1881996"/>
            <a:ext cx="783290" cy="921413"/>
          </a:xfrm>
          <a:custGeom>
            <a:avLst/>
            <a:gdLst>
              <a:gd name="connsiteX0" fmla="*/ 9686 w 326585"/>
              <a:gd name="connsiteY0" fmla="*/ 90755 h 384174"/>
              <a:gd name="connsiteX1" fmla="*/ 32378 w 326585"/>
              <a:gd name="connsiteY1" fmla="*/ 92148 h 384174"/>
              <a:gd name="connsiteX2" fmla="*/ 32179 w 326585"/>
              <a:gd name="connsiteY2" fmla="*/ 93143 h 384174"/>
              <a:gd name="connsiteX3" fmla="*/ 52880 w 326585"/>
              <a:gd name="connsiteY3" fmla="*/ 93541 h 384174"/>
              <a:gd name="connsiteX4" fmla="*/ 63431 w 326585"/>
              <a:gd name="connsiteY4" fmla="*/ 102300 h 384174"/>
              <a:gd name="connsiteX5" fmla="*/ 52880 w 326585"/>
              <a:gd name="connsiteY5" fmla="*/ 110660 h 384174"/>
              <a:gd name="connsiteX6" fmla="*/ 8492 w 326585"/>
              <a:gd name="connsiteY6" fmla="*/ 107475 h 384174"/>
              <a:gd name="connsiteX7" fmla="*/ 132 w 326585"/>
              <a:gd name="connsiteY7" fmla="*/ 99115 h 384174"/>
              <a:gd name="connsiteX8" fmla="*/ 9686 w 326585"/>
              <a:gd name="connsiteY8" fmla="*/ 90755 h 384174"/>
              <a:gd name="connsiteX9" fmla="*/ 147777 w 326585"/>
              <a:gd name="connsiteY9" fmla="*/ 41514 h 384174"/>
              <a:gd name="connsiteX10" fmla="*/ 190822 w 326585"/>
              <a:gd name="connsiteY10" fmla="*/ 57115 h 384174"/>
              <a:gd name="connsiteX11" fmla="*/ 207144 w 326585"/>
              <a:gd name="connsiteY11" fmla="*/ 57314 h 384174"/>
              <a:gd name="connsiteX12" fmla="*/ 294926 w 326585"/>
              <a:gd name="connsiteY12" fmla="*/ 54129 h 384174"/>
              <a:gd name="connsiteX13" fmla="*/ 326575 w 326585"/>
              <a:gd name="connsiteY13" fmla="*/ 109067 h 384174"/>
              <a:gd name="connsiteX14" fmla="*/ 318214 w 326585"/>
              <a:gd name="connsiteY14" fmla="*/ 163607 h 384174"/>
              <a:gd name="connsiteX15" fmla="*/ 313835 w 326585"/>
              <a:gd name="connsiteY15" fmla="*/ 212772 h 384174"/>
              <a:gd name="connsiteX16" fmla="*/ 272234 w 326585"/>
              <a:gd name="connsiteY16" fmla="*/ 347928 h 384174"/>
              <a:gd name="connsiteX17" fmla="*/ 246755 w 326585"/>
              <a:gd name="connsiteY17" fmla="*/ 376989 h 384174"/>
              <a:gd name="connsiteX18" fmla="*/ 220481 w 326585"/>
              <a:gd name="connsiteY18" fmla="*/ 380771 h 384174"/>
              <a:gd name="connsiteX19" fmla="*/ 214907 w 326585"/>
              <a:gd name="connsiteY19" fmla="*/ 356487 h 384174"/>
              <a:gd name="connsiteX20" fmla="*/ 217495 w 326585"/>
              <a:gd name="connsiteY20" fmla="*/ 276867 h 384174"/>
              <a:gd name="connsiteX21" fmla="*/ 209533 w 326585"/>
              <a:gd name="connsiteY21" fmla="*/ 256564 h 384174"/>
              <a:gd name="connsiteX22" fmla="*/ 188433 w 326585"/>
              <a:gd name="connsiteY22" fmla="*/ 256564 h 384174"/>
              <a:gd name="connsiteX23" fmla="*/ 177486 w 326585"/>
              <a:gd name="connsiteY23" fmla="*/ 326032 h 384174"/>
              <a:gd name="connsiteX24" fmla="*/ 183059 w 326585"/>
              <a:gd name="connsiteY24" fmla="*/ 356288 h 384174"/>
              <a:gd name="connsiteX25" fmla="*/ 176689 w 326585"/>
              <a:gd name="connsiteY25" fmla="*/ 381169 h 384174"/>
              <a:gd name="connsiteX26" fmla="*/ 150415 w 326585"/>
              <a:gd name="connsiteY26" fmla="*/ 376392 h 384174"/>
              <a:gd name="connsiteX27" fmla="*/ 97865 w 326585"/>
              <a:gd name="connsiteY27" fmla="*/ 290004 h 384174"/>
              <a:gd name="connsiteX28" fmla="*/ 83932 w 326585"/>
              <a:gd name="connsiteY28" fmla="*/ 188886 h 384174"/>
              <a:gd name="connsiteX29" fmla="*/ 71790 w 326585"/>
              <a:gd name="connsiteY29" fmla="*/ 126982 h 384174"/>
              <a:gd name="connsiteX30" fmla="*/ 103837 w 326585"/>
              <a:gd name="connsiteY30" fmla="*/ 53532 h 384174"/>
              <a:gd name="connsiteX31" fmla="*/ 147777 w 326585"/>
              <a:gd name="connsiteY31" fmla="*/ 41514 h 384174"/>
              <a:gd name="connsiteX32" fmla="*/ 15458 w 326585"/>
              <a:gd name="connsiteY32" fmla="*/ 32034 h 384174"/>
              <a:gd name="connsiteX33" fmla="*/ 55866 w 326585"/>
              <a:gd name="connsiteY33" fmla="*/ 55323 h 384174"/>
              <a:gd name="connsiteX34" fmla="*/ 66813 w 326585"/>
              <a:gd name="connsiteY34" fmla="*/ 62091 h 384174"/>
              <a:gd name="connsiteX35" fmla="*/ 71591 w 326585"/>
              <a:gd name="connsiteY35" fmla="*/ 67665 h 384174"/>
              <a:gd name="connsiteX36" fmla="*/ 59250 w 326585"/>
              <a:gd name="connsiteY36" fmla="*/ 77219 h 384174"/>
              <a:gd name="connsiteX37" fmla="*/ 4510 w 326585"/>
              <a:gd name="connsiteY37" fmla="*/ 44973 h 384174"/>
              <a:gd name="connsiteX38" fmla="*/ 2321 w 326585"/>
              <a:gd name="connsiteY38" fmla="*/ 33826 h 384174"/>
              <a:gd name="connsiteX39" fmla="*/ 15458 w 326585"/>
              <a:gd name="connsiteY39" fmla="*/ 32034 h 384174"/>
              <a:gd name="connsiteX40" fmla="*/ 63380 w 326585"/>
              <a:gd name="connsiteY40" fmla="*/ 37 h 384174"/>
              <a:gd name="connsiteX41" fmla="*/ 68406 w 326585"/>
              <a:gd name="connsiteY41" fmla="*/ 1779 h 384174"/>
              <a:gd name="connsiteX42" fmla="*/ 95079 w 326585"/>
              <a:gd name="connsiteY42" fmla="*/ 42186 h 384174"/>
              <a:gd name="connsiteX43" fmla="*/ 95875 w 326585"/>
              <a:gd name="connsiteY43" fmla="*/ 46366 h 384174"/>
              <a:gd name="connsiteX44" fmla="*/ 90103 w 326585"/>
              <a:gd name="connsiteY44" fmla="*/ 52338 h 384174"/>
              <a:gd name="connsiteX45" fmla="*/ 80548 w 326585"/>
              <a:gd name="connsiteY45" fmla="*/ 49949 h 384174"/>
              <a:gd name="connsiteX46" fmla="*/ 55468 w 326585"/>
              <a:gd name="connsiteY46" fmla="*/ 11930 h 384174"/>
              <a:gd name="connsiteX47" fmla="*/ 58056 w 326585"/>
              <a:gd name="connsiteY47" fmla="*/ 983 h 384174"/>
              <a:gd name="connsiteX48" fmla="*/ 63380 w 326585"/>
              <a:gd name="connsiteY48" fmla="*/ 37 h 384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26585" h="384174">
                <a:moveTo>
                  <a:pt x="9686" y="90755"/>
                </a:moveTo>
                <a:cubicBezTo>
                  <a:pt x="17250" y="91153"/>
                  <a:pt x="24814" y="91750"/>
                  <a:pt x="32378" y="92148"/>
                </a:cubicBezTo>
                <a:cubicBezTo>
                  <a:pt x="32179" y="92546"/>
                  <a:pt x="32179" y="92745"/>
                  <a:pt x="32179" y="93143"/>
                </a:cubicBezTo>
                <a:cubicBezTo>
                  <a:pt x="39146" y="93143"/>
                  <a:pt x="46312" y="92148"/>
                  <a:pt x="52880" y="93541"/>
                </a:cubicBezTo>
                <a:cubicBezTo>
                  <a:pt x="57061" y="94537"/>
                  <a:pt x="62833" y="98916"/>
                  <a:pt x="63431" y="102300"/>
                </a:cubicBezTo>
                <a:cubicBezTo>
                  <a:pt x="64227" y="108072"/>
                  <a:pt x="59251" y="111257"/>
                  <a:pt x="52880" y="110660"/>
                </a:cubicBezTo>
                <a:cubicBezTo>
                  <a:pt x="38151" y="109465"/>
                  <a:pt x="23222" y="109067"/>
                  <a:pt x="8492" y="107475"/>
                </a:cubicBezTo>
                <a:cubicBezTo>
                  <a:pt x="5307" y="107077"/>
                  <a:pt x="729" y="102499"/>
                  <a:pt x="132" y="99115"/>
                </a:cubicBezTo>
                <a:cubicBezTo>
                  <a:pt x="-864" y="93143"/>
                  <a:pt x="3914" y="90556"/>
                  <a:pt x="9686" y="90755"/>
                </a:cubicBezTo>
                <a:close/>
                <a:moveTo>
                  <a:pt x="147777" y="41514"/>
                </a:moveTo>
                <a:cubicBezTo>
                  <a:pt x="162358" y="41937"/>
                  <a:pt x="176789" y="46963"/>
                  <a:pt x="190822" y="57115"/>
                </a:cubicBezTo>
                <a:cubicBezTo>
                  <a:pt x="196993" y="61494"/>
                  <a:pt x="200774" y="61693"/>
                  <a:pt x="207144" y="57314"/>
                </a:cubicBezTo>
                <a:cubicBezTo>
                  <a:pt x="235608" y="37011"/>
                  <a:pt x="265267" y="37210"/>
                  <a:pt x="294926" y="54129"/>
                </a:cubicBezTo>
                <a:cubicBezTo>
                  <a:pt x="316025" y="66072"/>
                  <a:pt x="326973" y="85380"/>
                  <a:pt x="326575" y="109067"/>
                </a:cubicBezTo>
                <a:cubicBezTo>
                  <a:pt x="326176" y="127380"/>
                  <a:pt x="323788" y="146290"/>
                  <a:pt x="318214" y="163607"/>
                </a:cubicBezTo>
                <a:cubicBezTo>
                  <a:pt x="313039" y="180128"/>
                  <a:pt x="315030" y="196450"/>
                  <a:pt x="313835" y="212772"/>
                </a:cubicBezTo>
                <a:cubicBezTo>
                  <a:pt x="310452" y="261142"/>
                  <a:pt x="300101" y="307321"/>
                  <a:pt x="272234" y="347928"/>
                </a:cubicBezTo>
                <a:cubicBezTo>
                  <a:pt x="265068" y="358478"/>
                  <a:pt x="256111" y="368032"/>
                  <a:pt x="246755" y="376989"/>
                </a:cubicBezTo>
                <a:cubicBezTo>
                  <a:pt x="237997" y="385349"/>
                  <a:pt x="227845" y="386146"/>
                  <a:pt x="220481" y="380771"/>
                </a:cubicBezTo>
                <a:cubicBezTo>
                  <a:pt x="211523" y="374402"/>
                  <a:pt x="212519" y="365643"/>
                  <a:pt x="214907" y="356487"/>
                </a:cubicBezTo>
                <a:cubicBezTo>
                  <a:pt x="221476" y="330212"/>
                  <a:pt x="224262" y="303540"/>
                  <a:pt x="217495" y="276867"/>
                </a:cubicBezTo>
                <a:cubicBezTo>
                  <a:pt x="215703" y="269900"/>
                  <a:pt x="212917" y="263132"/>
                  <a:pt x="209533" y="256564"/>
                </a:cubicBezTo>
                <a:cubicBezTo>
                  <a:pt x="204158" y="246014"/>
                  <a:pt x="194206" y="245815"/>
                  <a:pt x="188433" y="256564"/>
                </a:cubicBezTo>
                <a:cubicBezTo>
                  <a:pt x="176490" y="278260"/>
                  <a:pt x="174699" y="301947"/>
                  <a:pt x="177486" y="326032"/>
                </a:cubicBezTo>
                <a:cubicBezTo>
                  <a:pt x="178680" y="336184"/>
                  <a:pt x="180869" y="346336"/>
                  <a:pt x="183059" y="356288"/>
                </a:cubicBezTo>
                <a:cubicBezTo>
                  <a:pt x="186045" y="369027"/>
                  <a:pt x="184452" y="376193"/>
                  <a:pt x="176689" y="381169"/>
                </a:cubicBezTo>
                <a:cubicBezTo>
                  <a:pt x="168926" y="385947"/>
                  <a:pt x="159571" y="384553"/>
                  <a:pt x="150415" y="376392"/>
                </a:cubicBezTo>
                <a:cubicBezTo>
                  <a:pt x="124140" y="352904"/>
                  <a:pt x="108415" y="323047"/>
                  <a:pt x="97865" y="290004"/>
                </a:cubicBezTo>
                <a:cubicBezTo>
                  <a:pt x="88709" y="260744"/>
                  <a:pt x="84330" y="231085"/>
                  <a:pt x="83932" y="188886"/>
                </a:cubicBezTo>
                <a:cubicBezTo>
                  <a:pt x="81344" y="175749"/>
                  <a:pt x="75174" y="151465"/>
                  <a:pt x="71790" y="126982"/>
                </a:cubicBezTo>
                <a:cubicBezTo>
                  <a:pt x="67610" y="96726"/>
                  <a:pt x="75372" y="69655"/>
                  <a:pt x="103837" y="53532"/>
                </a:cubicBezTo>
                <a:cubicBezTo>
                  <a:pt x="118467" y="45271"/>
                  <a:pt x="133197" y="41091"/>
                  <a:pt x="147777" y="41514"/>
                </a:cubicBezTo>
                <a:close/>
                <a:moveTo>
                  <a:pt x="15458" y="32034"/>
                </a:moveTo>
                <a:cubicBezTo>
                  <a:pt x="29392" y="39001"/>
                  <a:pt x="42529" y="47361"/>
                  <a:pt x="55866" y="55323"/>
                </a:cubicBezTo>
                <a:cubicBezTo>
                  <a:pt x="59648" y="57513"/>
                  <a:pt x="63429" y="59504"/>
                  <a:pt x="66813" y="62091"/>
                </a:cubicBezTo>
                <a:cubicBezTo>
                  <a:pt x="69202" y="63883"/>
                  <a:pt x="70595" y="66470"/>
                  <a:pt x="71591" y="67665"/>
                </a:cubicBezTo>
                <a:cubicBezTo>
                  <a:pt x="71989" y="75826"/>
                  <a:pt x="65619" y="80802"/>
                  <a:pt x="59250" y="77219"/>
                </a:cubicBezTo>
                <a:cubicBezTo>
                  <a:pt x="40737" y="67068"/>
                  <a:pt x="22425" y="56319"/>
                  <a:pt x="4510" y="44973"/>
                </a:cubicBezTo>
                <a:cubicBezTo>
                  <a:pt x="2321" y="43579"/>
                  <a:pt x="2918" y="37608"/>
                  <a:pt x="2321" y="33826"/>
                </a:cubicBezTo>
                <a:cubicBezTo>
                  <a:pt x="6700" y="33229"/>
                  <a:pt x="12273" y="30442"/>
                  <a:pt x="15458" y="32034"/>
                </a:cubicBezTo>
                <a:close/>
                <a:moveTo>
                  <a:pt x="63380" y="37"/>
                </a:moveTo>
                <a:cubicBezTo>
                  <a:pt x="65570" y="187"/>
                  <a:pt x="67710" y="784"/>
                  <a:pt x="68406" y="1779"/>
                </a:cubicBezTo>
                <a:cubicBezTo>
                  <a:pt x="77762" y="14916"/>
                  <a:pt x="86321" y="28651"/>
                  <a:pt x="95079" y="42186"/>
                </a:cubicBezTo>
                <a:cubicBezTo>
                  <a:pt x="95477" y="42783"/>
                  <a:pt x="95278" y="43978"/>
                  <a:pt x="95875" y="46366"/>
                </a:cubicBezTo>
                <a:cubicBezTo>
                  <a:pt x="94283" y="47959"/>
                  <a:pt x="92690" y="51740"/>
                  <a:pt x="90103" y="52338"/>
                </a:cubicBezTo>
                <a:cubicBezTo>
                  <a:pt x="87117" y="52935"/>
                  <a:pt x="82141" y="52138"/>
                  <a:pt x="80548" y="49949"/>
                </a:cubicBezTo>
                <a:cubicBezTo>
                  <a:pt x="71591" y="37608"/>
                  <a:pt x="63231" y="24869"/>
                  <a:pt x="55468" y="11930"/>
                </a:cubicBezTo>
                <a:cubicBezTo>
                  <a:pt x="54074" y="9542"/>
                  <a:pt x="55667" y="3371"/>
                  <a:pt x="58056" y="983"/>
                </a:cubicBezTo>
                <a:cubicBezTo>
                  <a:pt x="58952" y="187"/>
                  <a:pt x="61191" y="-112"/>
                  <a:pt x="63380" y="37"/>
                </a:cubicBezTo>
                <a:close/>
              </a:path>
            </a:pathLst>
          </a:custGeom>
          <a:solidFill>
            <a:schemeClr val="accent5"/>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827296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92500" lnSpcReduction="10000"/>
          </a:bodyPr>
          <a:lstStyle/>
          <a:p>
            <a:r>
              <a:rPr lang="en-US" dirty="0">
                <a:latin typeface="Arial Rounded MT Bold" panose="020F0704030504030204" pitchFamily="34" charset="0"/>
              </a:rPr>
              <a:t>Stakeholders</a:t>
            </a:r>
          </a:p>
        </p:txBody>
      </p:sp>
      <p:grpSp>
        <p:nvGrpSpPr>
          <p:cNvPr id="3" name="Group 2">
            <a:extLst>
              <a:ext uri="{FF2B5EF4-FFF2-40B4-BE49-F238E27FC236}">
                <a16:creationId xmlns:a16="http://schemas.microsoft.com/office/drawing/2014/main" id="{B7B64F74-D3D8-4B8D-B85B-C47465B53B05}"/>
              </a:ext>
            </a:extLst>
          </p:cNvPr>
          <p:cNvGrpSpPr/>
          <p:nvPr/>
        </p:nvGrpSpPr>
        <p:grpSpPr>
          <a:xfrm>
            <a:off x="8621074" y="1648513"/>
            <a:ext cx="2329859" cy="1280132"/>
            <a:chOff x="8696325" y="1948927"/>
            <a:chExt cx="2457450" cy="1280132"/>
          </a:xfrm>
        </p:grpSpPr>
        <p:sp>
          <p:nvSpPr>
            <p:cNvPr id="4" name="Rectangle: Rounded Corners 3">
              <a:extLst>
                <a:ext uri="{FF2B5EF4-FFF2-40B4-BE49-F238E27FC236}">
                  <a16:creationId xmlns:a16="http://schemas.microsoft.com/office/drawing/2014/main" id="{8E43A077-3F54-4AA7-AAB6-5D224DA960CC}"/>
                </a:ext>
              </a:extLst>
            </p:cNvPr>
            <p:cNvSpPr/>
            <p:nvPr/>
          </p:nvSpPr>
          <p:spPr>
            <a:xfrm>
              <a:off x="8696325" y="1948927"/>
              <a:ext cx="2457450" cy="1032481"/>
            </a:xfrm>
            <a:prstGeom prst="roundRect">
              <a:avLst>
                <a:gd name="adj" fmla="val 15218"/>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926413BA-C8DE-4A67-8CD6-A2C5EB988724}"/>
                </a:ext>
              </a:extLst>
            </p:cNvPr>
            <p:cNvSpPr/>
            <p:nvPr/>
          </p:nvSpPr>
          <p:spPr>
            <a:xfrm>
              <a:off x="9210675" y="2733759"/>
              <a:ext cx="1428750" cy="4953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4279FF2-3A56-437E-89CD-92A69CCF0DBA}"/>
                </a:ext>
              </a:extLst>
            </p:cNvPr>
            <p:cNvSpPr txBox="1"/>
            <p:nvPr/>
          </p:nvSpPr>
          <p:spPr>
            <a:xfrm>
              <a:off x="8903992" y="2018178"/>
              <a:ext cx="2042116" cy="830997"/>
            </a:xfrm>
            <a:prstGeom prst="rect">
              <a:avLst/>
            </a:prstGeom>
            <a:noFill/>
          </p:spPr>
          <p:txBody>
            <a:bodyPr wrap="square" rtlCol="0">
              <a:spAutoFit/>
            </a:bodyPr>
            <a:lstStyle/>
            <a:p>
              <a:pPr algn="ctr"/>
              <a:r>
                <a:rPr lang="en-US" sz="2400" b="0" i="0" u="none" strike="noStrike" dirty="0">
                  <a:solidFill>
                    <a:srgbClr val="595959"/>
                  </a:solidFill>
                  <a:effectLst/>
                  <a:latin typeface="Arial Rounded MT Bold" panose="020F0704030504030204" pitchFamily="34" charset="0"/>
                </a:rPr>
                <a:t>Dental assistant</a:t>
              </a:r>
              <a:endParaRPr lang="en-US" altLang="ko-KR" sz="2400" dirty="0">
                <a:solidFill>
                  <a:schemeClr val="tx1">
                    <a:lumMod val="75000"/>
                    <a:lumOff val="25000"/>
                  </a:schemeClr>
                </a:solidFill>
                <a:latin typeface="Arial Rounded MT Bold" panose="020F0704030504030204" pitchFamily="34" charset="0"/>
                <a:cs typeface="Arial" pitchFamily="34" charset="0"/>
              </a:endParaRPr>
            </a:p>
          </p:txBody>
        </p:sp>
        <p:sp>
          <p:nvSpPr>
            <p:cNvPr id="7" name="TextBox 6">
              <a:extLst>
                <a:ext uri="{FF2B5EF4-FFF2-40B4-BE49-F238E27FC236}">
                  <a16:creationId xmlns:a16="http://schemas.microsoft.com/office/drawing/2014/main" id="{11B263D5-8666-4486-8FC4-6B0D26076A24}"/>
                </a:ext>
              </a:extLst>
            </p:cNvPr>
            <p:cNvSpPr txBox="1"/>
            <p:nvPr/>
          </p:nvSpPr>
          <p:spPr>
            <a:xfrm>
              <a:off x="9359071" y="2842909"/>
              <a:ext cx="1131958" cy="276999"/>
            </a:xfrm>
            <a:prstGeom prst="rect">
              <a:avLst/>
            </a:prstGeom>
            <a:noFill/>
          </p:spPr>
          <p:txBody>
            <a:bodyPr wrap="square" rtlCol="0">
              <a:spAutoFit/>
            </a:bodyPr>
            <a:lstStyle/>
            <a:p>
              <a:pPr algn="ctr"/>
              <a:endParaRPr lang="ko-KR" altLang="en-US" sz="1200" b="1" dirty="0">
                <a:solidFill>
                  <a:schemeClr val="bg1"/>
                </a:solidFill>
                <a:cs typeface="Arial" pitchFamily="34" charset="0"/>
              </a:endParaRPr>
            </a:p>
          </p:txBody>
        </p:sp>
      </p:grpSp>
      <p:grpSp>
        <p:nvGrpSpPr>
          <p:cNvPr id="8" name="Group 7">
            <a:extLst>
              <a:ext uri="{FF2B5EF4-FFF2-40B4-BE49-F238E27FC236}">
                <a16:creationId xmlns:a16="http://schemas.microsoft.com/office/drawing/2014/main" id="{306C67C5-6638-4E31-917D-F84742659008}"/>
              </a:ext>
            </a:extLst>
          </p:cNvPr>
          <p:cNvGrpSpPr/>
          <p:nvPr/>
        </p:nvGrpSpPr>
        <p:grpSpPr>
          <a:xfrm>
            <a:off x="8629968" y="3332308"/>
            <a:ext cx="2329859" cy="1280132"/>
            <a:chOff x="8696325" y="1948927"/>
            <a:chExt cx="2457450" cy="1280132"/>
          </a:xfrm>
        </p:grpSpPr>
        <p:sp>
          <p:nvSpPr>
            <p:cNvPr id="9" name="Rectangle: Rounded Corners 8">
              <a:extLst>
                <a:ext uri="{FF2B5EF4-FFF2-40B4-BE49-F238E27FC236}">
                  <a16:creationId xmlns:a16="http://schemas.microsoft.com/office/drawing/2014/main" id="{4B36CDDE-96BF-4B98-802A-ED819A19CF36}"/>
                </a:ext>
              </a:extLst>
            </p:cNvPr>
            <p:cNvSpPr/>
            <p:nvPr/>
          </p:nvSpPr>
          <p:spPr>
            <a:xfrm>
              <a:off x="8696325" y="1948927"/>
              <a:ext cx="2457450" cy="1032481"/>
            </a:xfrm>
            <a:prstGeom prst="roundRect">
              <a:avLst>
                <a:gd name="adj" fmla="val 15218"/>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69016C95-7493-4113-A262-52D8FD22F80D}"/>
                </a:ext>
              </a:extLst>
            </p:cNvPr>
            <p:cNvSpPr/>
            <p:nvPr/>
          </p:nvSpPr>
          <p:spPr>
            <a:xfrm>
              <a:off x="9210675" y="2733759"/>
              <a:ext cx="1428750" cy="4953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6E9ADE2-25FF-4C4A-A261-9A2B0E516C45}"/>
                </a:ext>
              </a:extLst>
            </p:cNvPr>
            <p:cNvSpPr txBox="1"/>
            <p:nvPr/>
          </p:nvSpPr>
          <p:spPr>
            <a:xfrm>
              <a:off x="8903991" y="2168104"/>
              <a:ext cx="2042116" cy="461665"/>
            </a:xfrm>
            <a:prstGeom prst="rect">
              <a:avLst/>
            </a:prstGeom>
            <a:noFill/>
          </p:spPr>
          <p:txBody>
            <a:bodyPr wrap="square" rtlCol="0">
              <a:spAutoFit/>
            </a:bodyPr>
            <a:lstStyle/>
            <a:p>
              <a:pPr algn="ctr"/>
              <a:r>
                <a:rPr lang="en-US" altLang="ko-KR" sz="2400" dirty="0">
                  <a:solidFill>
                    <a:schemeClr val="tx1">
                      <a:lumMod val="75000"/>
                      <a:lumOff val="25000"/>
                    </a:schemeClr>
                  </a:solidFill>
                  <a:latin typeface="Arial Rounded MT Bold" panose="020F0704030504030204" pitchFamily="34" charset="0"/>
                  <a:cs typeface="Arial" pitchFamily="34" charset="0"/>
                </a:rPr>
                <a:t>Accountant</a:t>
              </a:r>
            </a:p>
          </p:txBody>
        </p:sp>
        <p:sp>
          <p:nvSpPr>
            <p:cNvPr id="12" name="TextBox 11">
              <a:extLst>
                <a:ext uri="{FF2B5EF4-FFF2-40B4-BE49-F238E27FC236}">
                  <a16:creationId xmlns:a16="http://schemas.microsoft.com/office/drawing/2014/main" id="{CE7EA061-8846-47E3-98A3-FA1EBD6A009D}"/>
                </a:ext>
              </a:extLst>
            </p:cNvPr>
            <p:cNvSpPr txBox="1"/>
            <p:nvPr/>
          </p:nvSpPr>
          <p:spPr>
            <a:xfrm>
              <a:off x="9359071" y="2842909"/>
              <a:ext cx="1131958"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Text  Here</a:t>
              </a:r>
              <a:endParaRPr lang="ko-KR" altLang="en-US" sz="1200" b="1" dirty="0">
                <a:solidFill>
                  <a:schemeClr val="bg1"/>
                </a:solidFill>
                <a:cs typeface="Arial" pitchFamily="34" charset="0"/>
              </a:endParaRPr>
            </a:p>
          </p:txBody>
        </p:sp>
      </p:grpSp>
      <p:grpSp>
        <p:nvGrpSpPr>
          <p:cNvPr id="13" name="Group 12">
            <a:extLst>
              <a:ext uri="{FF2B5EF4-FFF2-40B4-BE49-F238E27FC236}">
                <a16:creationId xmlns:a16="http://schemas.microsoft.com/office/drawing/2014/main" id="{FC503D68-6440-423A-A603-BC2931388474}"/>
              </a:ext>
            </a:extLst>
          </p:cNvPr>
          <p:cNvGrpSpPr/>
          <p:nvPr/>
        </p:nvGrpSpPr>
        <p:grpSpPr>
          <a:xfrm>
            <a:off x="8680412" y="5056184"/>
            <a:ext cx="2329859" cy="1280132"/>
            <a:chOff x="8696325" y="1948927"/>
            <a:chExt cx="2457450" cy="1280132"/>
          </a:xfrm>
        </p:grpSpPr>
        <p:sp>
          <p:nvSpPr>
            <p:cNvPr id="14" name="Rectangle: Rounded Corners 13">
              <a:extLst>
                <a:ext uri="{FF2B5EF4-FFF2-40B4-BE49-F238E27FC236}">
                  <a16:creationId xmlns:a16="http://schemas.microsoft.com/office/drawing/2014/main" id="{2E4A1C1C-4CF0-4B50-A71C-8367D3005076}"/>
                </a:ext>
              </a:extLst>
            </p:cNvPr>
            <p:cNvSpPr/>
            <p:nvPr/>
          </p:nvSpPr>
          <p:spPr>
            <a:xfrm>
              <a:off x="8696325" y="1948927"/>
              <a:ext cx="2457450" cy="1032481"/>
            </a:xfrm>
            <a:prstGeom prst="roundRect">
              <a:avLst>
                <a:gd name="adj" fmla="val 15218"/>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C728CBFD-C940-4ECD-9457-9F2BF69CDFCD}"/>
                </a:ext>
              </a:extLst>
            </p:cNvPr>
            <p:cNvSpPr/>
            <p:nvPr/>
          </p:nvSpPr>
          <p:spPr>
            <a:xfrm>
              <a:off x="9210675" y="2733759"/>
              <a:ext cx="1428750" cy="4953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42E896FF-6482-4FA5-B4A5-5370E955771E}"/>
                </a:ext>
              </a:extLst>
            </p:cNvPr>
            <p:cNvSpPr txBox="1"/>
            <p:nvPr/>
          </p:nvSpPr>
          <p:spPr>
            <a:xfrm>
              <a:off x="8841405" y="2203396"/>
              <a:ext cx="2249783" cy="369332"/>
            </a:xfrm>
            <a:prstGeom prst="rect">
              <a:avLst/>
            </a:prstGeom>
            <a:noFill/>
          </p:spPr>
          <p:txBody>
            <a:bodyPr wrap="square" rtlCol="0">
              <a:spAutoFit/>
            </a:bodyPr>
            <a:lstStyle/>
            <a:p>
              <a:pPr algn="ctr"/>
              <a:r>
                <a:rPr lang="en-US" dirty="0">
                  <a:solidFill>
                    <a:srgbClr val="595959"/>
                  </a:solidFill>
                  <a:latin typeface="Arial Rounded MT Bold" panose="020F0704030504030204" pitchFamily="34" charset="0"/>
                </a:rPr>
                <a:t>A</a:t>
              </a:r>
              <a:r>
                <a:rPr lang="en-US" sz="1800" b="0" i="0" u="none" strike="noStrike" dirty="0">
                  <a:solidFill>
                    <a:srgbClr val="595959"/>
                  </a:solidFill>
                  <a:effectLst/>
                  <a:latin typeface="Arial Rounded MT Bold" panose="020F0704030504030204" pitchFamily="34" charset="0"/>
                </a:rPr>
                <a:t>nesthesiologist</a:t>
              </a:r>
              <a:endParaRPr lang="en-US" altLang="ko-KR" sz="1200" dirty="0">
                <a:solidFill>
                  <a:schemeClr val="tx1">
                    <a:lumMod val="75000"/>
                    <a:lumOff val="25000"/>
                  </a:schemeClr>
                </a:solidFill>
                <a:latin typeface="Arial Rounded MT Bold" panose="020F0704030504030204" pitchFamily="34" charset="0"/>
                <a:cs typeface="Arial" pitchFamily="34" charset="0"/>
              </a:endParaRPr>
            </a:p>
          </p:txBody>
        </p:sp>
        <p:sp>
          <p:nvSpPr>
            <p:cNvPr id="17" name="TextBox 16">
              <a:extLst>
                <a:ext uri="{FF2B5EF4-FFF2-40B4-BE49-F238E27FC236}">
                  <a16:creationId xmlns:a16="http://schemas.microsoft.com/office/drawing/2014/main" id="{5A5FBB18-9836-4D42-B49B-740BAD8F0618}"/>
                </a:ext>
              </a:extLst>
            </p:cNvPr>
            <p:cNvSpPr txBox="1"/>
            <p:nvPr/>
          </p:nvSpPr>
          <p:spPr>
            <a:xfrm>
              <a:off x="9359071" y="2842909"/>
              <a:ext cx="1131958" cy="276999"/>
            </a:xfrm>
            <a:prstGeom prst="rect">
              <a:avLst/>
            </a:prstGeom>
            <a:noFill/>
          </p:spPr>
          <p:txBody>
            <a:bodyPr wrap="square" rtlCol="0">
              <a:spAutoFit/>
            </a:bodyPr>
            <a:lstStyle/>
            <a:p>
              <a:pPr algn="ctr"/>
              <a:endParaRPr lang="ko-KR" altLang="en-US" sz="1200" b="1" dirty="0">
                <a:solidFill>
                  <a:schemeClr val="bg1"/>
                </a:solidFill>
                <a:cs typeface="Arial" pitchFamily="34" charset="0"/>
              </a:endParaRPr>
            </a:p>
          </p:txBody>
        </p:sp>
      </p:grpSp>
      <p:grpSp>
        <p:nvGrpSpPr>
          <p:cNvPr id="18" name="Group 17">
            <a:extLst>
              <a:ext uri="{FF2B5EF4-FFF2-40B4-BE49-F238E27FC236}">
                <a16:creationId xmlns:a16="http://schemas.microsoft.com/office/drawing/2014/main" id="{521D178E-94FA-4B5E-89CE-208FDFB5BE29}"/>
              </a:ext>
            </a:extLst>
          </p:cNvPr>
          <p:cNvGrpSpPr/>
          <p:nvPr/>
        </p:nvGrpSpPr>
        <p:grpSpPr>
          <a:xfrm>
            <a:off x="4845097" y="1677702"/>
            <a:ext cx="2350125" cy="1280132"/>
            <a:chOff x="8696325" y="1948927"/>
            <a:chExt cx="2478826" cy="1280132"/>
          </a:xfrm>
        </p:grpSpPr>
        <p:sp>
          <p:nvSpPr>
            <p:cNvPr id="19" name="Rectangle: Rounded Corners 18">
              <a:extLst>
                <a:ext uri="{FF2B5EF4-FFF2-40B4-BE49-F238E27FC236}">
                  <a16:creationId xmlns:a16="http://schemas.microsoft.com/office/drawing/2014/main" id="{9A9A13DC-770C-47F2-9F4D-D05E105AC270}"/>
                </a:ext>
              </a:extLst>
            </p:cNvPr>
            <p:cNvSpPr/>
            <p:nvPr/>
          </p:nvSpPr>
          <p:spPr>
            <a:xfrm>
              <a:off x="8696325" y="1948927"/>
              <a:ext cx="2457450" cy="1032481"/>
            </a:xfrm>
            <a:prstGeom prst="roundRect">
              <a:avLst>
                <a:gd name="adj" fmla="val 15218"/>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2178A48F-C517-463C-B8F3-E5930D738659}"/>
                </a:ext>
              </a:extLst>
            </p:cNvPr>
            <p:cNvSpPr/>
            <p:nvPr/>
          </p:nvSpPr>
          <p:spPr>
            <a:xfrm>
              <a:off x="9210675" y="2733759"/>
              <a:ext cx="1428750" cy="4953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1F45D56-2A62-43A6-84A3-284607B00D88}"/>
                </a:ext>
              </a:extLst>
            </p:cNvPr>
            <p:cNvSpPr txBox="1"/>
            <p:nvPr/>
          </p:nvSpPr>
          <p:spPr>
            <a:xfrm>
              <a:off x="8703753" y="1978605"/>
              <a:ext cx="2471398" cy="830997"/>
            </a:xfrm>
            <a:prstGeom prst="rect">
              <a:avLst/>
            </a:prstGeom>
            <a:noFill/>
          </p:spPr>
          <p:txBody>
            <a:bodyPr wrap="square" rtlCol="0">
              <a:spAutoFit/>
            </a:bodyPr>
            <a:lstStyle/>
            <a:p>
              <a:pPr algn="ctr"/>
              <a:r>
                <a:rPr lang="en-US" altLang="ko-KR" sz="2400" dirty="0">
                  <a:solidFill>
                    <a:schemeClr val="tx1">
                      <a:lumMod val="75000"/>
                      <a:lumOff val="25000"/>
                    </a:schemeClr>
                  </a:solidFill>
                  <a:latin typeface="Arial Rounded MT Bold" panose="020F0704030504030204" pitchFamily="34" charset="0"/>
                  <a:cs typeface="Arial" pitchFamily="34" charset="0"/>
                </a:rPr>
                <a:t>Dental Surgeon</a:t>
              </a:r>
            </a:p>
          </p:txBody>
        </p:sp>
        <p:sp>
          <p:nvSpPr>
            <p:cNvPr id="22" name="TextBox 21">
              <a:extLst>
                <a:ext uri="{FF2B5EF4-FFF2-40B4-BE49-F238E27FC236}">
                  <a16:creationId xmlns:a16="http://schemas.microsoft.com/office/drawing/2014/main" id="{968C7DF2-7244-46C5-90E4-845D51D48D95}"/>
                </a:ext>
              </a:extLst>
            </p:cNvPr>
            <p:cNvSpPr txBox="1"/>
            <p:nvPr/>
          </p:nvSpPr>
          <p:spPr>
            <a:xfrm>
              <a:off x="9359071" y="2842909"/>
              <a:ext cx="1131958" cy="276999"/>
            </a:xfrm>
            <a:prstGeom prst="rect">
              <a:avLst/>
            </a:prstGeom>
            <a:noFill/>
          </p:spPr>
          <p:txBody>
            <a:bodyPr wrap="square" rtlCol="0">
              <a:spAutoFit/>
            </a:bodyPr>
            <a:lstStyle/>
            <a:p>
              <a:pPr algn="ctr"/>
              <a:endParaRPr lang="ko-KR" altLang="en-US" sz="1200" b="1" dirty="0">
                <a:solidFill>
                  <a:schemeClr val="bg1"/>
                </a:solidFill>
                <a:cs typeface="Arial" pitchFamily="34" charset="0"/>
              </a:endParaRPr>
            </a:p>
          </p:txBody>
        </p:sp>
      </p:grpSp>
      <p:grpSp>
        <p:nvGrpSpPr>
          <p:cNvPr id="23" name="Group 22">
            <a:extLst>
              <a:ext uri="{FF2B5EF4-FFF2-40B4-BE49-F238E27FC236}">
                <a16:creationId xmlns:a16="http://schemas.microsoft.com/office/drawing/2014/main" id="{F7CC38BC-9120-49C9-9EF6-FFC65CC0B14B}"/>
              </a:ext>
            </a:extLst>
          </p:cNvPr>
          <p:cNvGrpSpPr/>
          <p:nvPr/>
        </p:nvGrpSpPr>
        <p:grpSpPr>
          <a:xfrm>
            <a:off x="4852139" y="3353807"/>
            <a:ext cx="2329859" cy="1280132"/>
            <a:chOff x="8696325" y="1948927"/>
            <a:chExt cx="2457450" cy="1280132"/>
          </a:xfrm>
        </p:grpSpPr>
        <p:sp>
          <p:nvSpPr>
            <p:cNvPr id="24" name="Rectangle: Rounded Corners 23">
              <a:extLst>
                <a:ext uri="{FF2B5EF4-FFF2-40B4-BE49-F238E27FC236}">
                  <a16:creationId xmlns:a16="http://schemas.microsoft.com/office/drawing/2014/main" id="{F4D2EF2C-8B9F-44CA-9AA5-330A6A082232}"/>
                </a:ext>
              </a:extLst>
            </p:cNvPr>
            <p:cNvSpPr/>
            <p:nvPr/>
          </p:nvSpPr>
          <p:spPr>
            <a:xfrm>
              <a:off x="8696325" y="1948927"/>
              <a:ext cx="2457450" cy="1032481"/>
            </a:xfrm>
            <a:prstGeom prst="roundRect">
              <a:avLst>
                <a:gd name="adj" fmla="val 15218"/>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49F60C42-649A-4912-BFF7-87F409215136}"/>
                </a:ext>
              </a:extLst>
            </p:cNvPr>
            <p:cNvSpPr/>
            <p:nvPr/>
          </p:nvSpPr>
          <p:spPr>
            <a:xfrm>
              <a:off x="9210675" y="2733759"/>
              <a:ext cx="1428750" cy="4953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E80349A5-9E47-453B-A463-28E8716E81BE}"/>
                </a:ext>
              </a:extLst>
            </p:cNvPr>
            <p:cNvSpPr txBox="1"/>
            <p:nvPr/>
          </p:nvSpPr>
          <p:spPr>
            <a:xfrm>
              <a:off x="8924326" y="2017524"/>
              <a:ext cx="2042116" cy="830997"/>
            </a:xfrm>
            <a:prstGeom prst="rect">
              <a:avLst/>
            </a:prstGeom>
            <a:noFill/>
          </p:spPr>
          <p:txBody>
            <a:bodyPr wrap="square" rtlCol="0">
              <a:spAutoFit/>
            </a:bodyPr>
            <a:lstStyle/>
            <a:p>
              <a:pPr algn="ctr"/>
              <a:r>
                <a:rPr lang="en-US" altLang="ko-KR" sz="2400" dirty="0">
                  <a:solidFill>
                    <a:srgbClr val="595959"/>
                  </a:solidFill>
                  <a:latin typeface="Arial Rounded MT Bold" panose="020F0704030504030204" pitchFamily="34" charset="0"/>
                  <a:cs typeface="Arial" pitchFamily="34" charset="0"/>
                </a:rPr>
                <a:t>Office Worker</a:t>
              </a:r>
              <a:endParaRPr lang="en-US" altLang="ko-KR" sz="2400" dirty="0">
                <a:solidFill>
                  <a:schemeClr val="tx1">
                    <a:lumMod val="75000"/>
                    <a:lumOff val="25000"/>
                  </a:schemeClr>
                </a:solidFill>
                <a:latin typeface="Arial Rounded MT Bold" panose="020F0704030504030204" pitchFamily="34" charset="0"/>
                <a:cs typeface="Arial" pitchFamily="34" charset="0"/>
              </a:endParaRPr>
            </a:p>
          </p:txBody>
        </p:sp>
        <p:sp>
          <p:nvSpPr>
            <p:cNvPr id="27" name="TextBox 26">
              <a:extLst>
                <a:ext uri="{FF2B5EF4-FFF2-40B4-BE49-F238E27FC236}">
                  <a16:creationId xmlns:a16="http://schemas.microsoft.com/office/drawing/2014/main" id="{FFC6D94F-E0EF-4AB9-89BB-4C334AB4B3D6}"/>
                </a:ext>
              </a:extLst>
            </p:cNvPr>
            <p:cNvSpPr txBox="1"/>
            <p:nvPr/>
          </p:nvSpPr>
          <p:spPr>
            <a:xfrm>
              <a:off x="9359071" y="2842909"/>
              <a:ext cx="1131958" cy="276999"/>
            </a:xfrm>
            <a:prstGeom prst="rect">
              <a:avLst/>
            </a:prstGeom>
            <a:noFill/>
          </p:spPr>
          <p:txBody>
            <a:bodyPr wrap="square" rtlCol="0">
              <a:spAutoFit/>
            </a:bodyPr>
            <a:lstStyle/>
            <a:p>
              <a:pPr algn="ctr"/>
              <a:endParaRPr lang="ko-KR" altLang="en-US" sz="1200" b="1" dirty="0">
                <a:solidFill>
                  <a:schemeClr val="bg1"/>
                </a:solidFill>
                <a:cs typeface="Arial" pitchFamily="34" charset="0"/>
              </a:endParaRPr>
            </a:p>
          </p:txBody>
        </p:sp>
      </p:grpSp>
      <p:grpSp>
        <p:nvGrpSpPr>
          <p:cNvPr id="28" name="Group 27">
            <a:extLst>
              <a:ext uri="{FF2B5EF4-FFF2-40B4-BE49-F238E27FC236}">
                <a16:creationId xmlns:a16="http://schemas.microsoft.com/office/drawing/2014/main" id="{14213569-44FC-4798-9657-2F5A4D7848EF}"/>
              </a:ext>
            </a:extLst>
          </p:cNvPr>
          <p:cNvGrpSpPr/>
          <p:nvPr/>
        </p:nvGrpSpPr>
        <p:grpSpPr>
          <a:xfrm>
            <a:off x="4871416" y="5066397"/>
            <a:ext cx="2329859" cy="1280132"/>
            <a:chOff x="8696325" y="1948927"/>
            <a:chExt cx="2457450" cy="1280132"/>
          </a:xfrm>
        </p:grpSpPr>
        <p:sp>
          <p:nvSpPr>
            <p:cNvPr id="29" name="Rectangle: Rounded Corners 28">
              <a:extLst>
                <a:ext uri="{FF2B5EF4-FFF2-40B4-BE49-F238E27FC236}">
                  <a16:creationId xmlns:a16="http://schemas.microsoft.com/office/drawing/2014/main" id="{16D3B59D-0B44-477C-9CF3-F5AAA87C349D}"/>
                </a:ext>
              </a:extLst>
            </p:cNvPr>
            <p:cNvSpPr/>
            <p:nvPr/>
          </p:nvSpPr>
          <p:spPr>
            <a:xfrm>
              <a:off x="8696325" y="1948927"/>
              <a:ext cx="2457450" cy="1032481"/>
            </a:xfrm>
            <a:prstGeom prst="roundRect">
              <a:avLst>
                <a:gd name="adj" fmla="val 15218"/>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BF80F2DD-3084-4094-A6B5-E6248D0AEBE0}"/>
                </a:ext>
              </a:extLst>
            </p:cNvPr>
            <p:cNvSpPr/>
            <p:nvPr/>
          </p:nvSpPr>
          <p:spPr>
            <a:xfrm>
              <a:off x="9210675" y="2733759"/>
              <a:ext cx="1428750" cy="4953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BF082CDE-21B9-4EA5-BCDC-61F6DB86B252}"/>
                </a:ext>
              </a:extLst>
            </p:cNvPr>
            <p:cNvSpPr txBox="1"/>
            <p:nvPr/>
          </p:nvSpPr>
          <p:spPr>
            <a:xfrm>
              <a:off x="8825923" y="2133546"/>
              <a:ext cx="2243398" cy="461665"/>
            </a:xfrm>
            <a:prstGeom prst="rect">
              <a:avLst/>
            </a:prstGeom>
            <a:noFill/>
          </p:spPr>
          <p:txBody>
            <a:bodyPr wrap="square" rtlCol="0">
              <a:spAutoFit/>
            </a:bodyPr>
            <a:lstStyle/>
            <a:p>
              <a:pPr algn="ctr"/>
              <a:r>
                <a:rPr lang="en-US" altLang="ko-KR" sz="2400" dirty="0">
                  <a:solidFill>
                    <a:schemeClr val="tx1">
                      <a:lumMod val="75000"/>
                      <a:lumOff val="25000"/>
                    </a:schemeClr>
                  </a:solidFill>
                  <a:latin typeface="Arial Rounded MT Bold" panose="020F0704030504030204" pitchFamily="34" charset="0"/>
                  <a:cs typeface="Arial" pitchFamily="34" charset="0"/>
                </a:rPr>
                <a:t>Orthodontist</a:t>
              </a:r>
            </a:p>
          </p:txBody>
        </p:sp>
        <p:sp>
          <p:nvSpPr>
            <p:cNvPr id="32" name="TextBox 31">
              <a:extLst>
                <a:ext uri="{FF2B5EF4-FFF2-40B4-BE49-F238E27FC236}">
                  <a16:creationId xmlns:a16="http://schemas.microsoft.com/office/drawing/2014/main" id="{E57C1F36-4D21-4E05-929B-B5C1296F4140}"/>
                </a:ext>
              </a:extLst>
            </p:cNvPr>
            <p:cNvSpPr txBox="1"/>
            <p:nvPr/>
          </p:nvSpPr>
          <p:spPr>
            <a:xfrm>
              <a:off x="9359071" y="2842909"/>
              <a:ext cx="1131958" cy="276999"/>
            </a:xfrm>
            <a:prstGeom prst="rect">
              <a:avLst/>
            </a:prstGeom>
            <a:noFill/>
          </p:spPr>
          <p:txBody>
            <a:bodyPr wrap="square" rtlCol="0">
              <a:spAutoFit/>
            </a:bodyPr>
            <a:lstStyle/>
            <a:p>
              <a:pPr algn="ctr"/>
              <a:endParaRPr lang="ko-KR" altLang="en-US" sz="1200" b="1" dirty="0">
                <a:solidFill>
                  <a:schemeClr val="bg1"/>
                </a:solidFill>
                <a:cs typeface="Arial" pitchFamily="34" charset="0"/>
              </a:endParaRPr>
            </a:p>
          </p:txBody>
        </p:sp>
      </p:grpSp>
      <p:grpSp>
        <p:nvGrpSpPr>
          <p:cNvPr id="33" name="Group 32">
            <a:extLst>
              <a:ext uri="{FF2B5EF4-FFF2-40B4-BE49-F238E27FC236}">
                <a16:creationId xmlns:a16="http://schemas.microsoft.com/office/drawing/2014/main" id="{E2FDAC41-1BB5-4FB8-B132-43ACB718109E}"/>
              </a:ext>
            </a:extLst>
          </p:cNvPr>
          <p:cNvGrpSpPr/>
          <p:nvPr/>
        </p:nvGrpSpPr>
        <p:grpSpPr>
          <a:xfrm>
            <a:off x="1066684" y="1701451"/>
            <a:ext cx="2329859" cy="1271222"/>
            <a:chOff x="8666064" y="1957837"/>
            <a:chExt cx="2457450" cy="1271222"/>
          </a:xfrm>
        </p:grpSpPr>
        <p:sp>
          <p:nvSpPr>
            <p:cNvPr id="34" name="Rectangle: Rounded Corners 33">
              <a:extLst>
                <a:ext uri="{FF2B5EF4-FFF2-40B4-BE49-F238E27FC236}">
                  <a16:creationId xmlns:a16="http://schemas.microsoft.com/office/drawing/2014/main" id="{FC2F2412-ED76-49BE-A2E3-9E7F0FA010EC}"/>
                </a:ext>
              </a:extLst>
            </p:cNvPr>
            <p:cNvSpPr/>
            <p:nvPr/>
          </p:nvSpPr>
          <p:spPr>
            <a:xfrm>
              <a:off x="8666064" y="1957837"/>
              <a:ext cx="2457450" cy="1032481"/>
            </a:xfrm>
            <a:prstGeom prst="roundRect">
              <a:avLst>
                <a:gd name="adj" fmla="val 15218"/>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DEFC90E7-CE67-4EB3-883E-DCA897B2565F}"/>
                </a:ext>
              </a:extLst>
            </p:cNvPr>
            <p:cNvSpPr/>
            <p:nvPr/>
          </p:nvSpPr>
          <p:spPr>
            <a:xfrm>
              <a:off x="9210675" y="2733759"/>
              <a:ext cx="1428750" cy="4953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C20B5CFF-3F26-4329-BFBE-F34E30ABA7D2}"/>
                </a:ext>
              </a:extLst>
            </p:cNvPr>
            <p:cNvSpPr txBox="1"/>
            <p:nvPr/>
          </p:nvSpPr>
          <p:spPr>
            <a:xfrm>
              <a:off x="8873730" y="2093694"/>
              <a:ext cx="2042116" cy="646331"/>
            </a:xfrm>
            <a:prstGeom prst="rect">
              <a:avLst/>
            </a:prstGeom>
            <a:noFill/>
          </p:spPr>
          <p:txBody>
            <a:bodyPr wrap="square" rtlCol="0">
              <a:spAutoFit/>
            </a:bodyPr>
            <a:lstStyle/>
            <a:p>
              <a:pPr algn="ctr"/>
              <a:r>
                <a:rPr lang="en-US" altLang="ko-KR" sz="3600" dirty="0">
                  <a:solidFill>
                    <a:schemeClr val="tx1">
                      <a:lumMod val="75000"/>
                      <a:lumOff val="25000"/>
                    </a:schemeClr>
                  </a:solidFill>
                  <a:latin typeface="Arial Rounded MT Bold" panose="020F0704030504030204" pitchFamily="34" charset="0"/>
                  <a:cs typeface="Arial" pitchFamily="34" charset="0"/>
                </a:rPr>
                <a:t>Dentist</a:t>
              </a:r>
            </a:p>
          </p:txBody>
        </p:sp>
      </p:grpSp>
      <p:grpSp>
        <p:nvGrpSpPr>
          <p:cNvPr id="38" name="Group 37">
            <a:extLst>
              <a:ext uri="{FF2B5EF4-FFF2-40B4-BE49-F238E27FC236}">
                <a16:creationId xmlns:a16="http://schemas.microsoft.com/office/drawing/2014/main" id="{07D05BB2-450C-49A1-BC99-07BB9E9B35F4}"/>
              </a:ext>
            </a:extLst>
          </p:cNvPr>
          <p:cNvGrpSpPr/>
          <p:nvPr/>
        </p:nvGrpSpPr>
        <p:grpSpPr>
          <a:xfrm>
            <a:off x="1066684" y="3336140"/>
            <a:ext cx="2329859" cy="1332155"/>
            <a:chOff x="8696325" y="1896904"/>
            <a:chExt cx="2457450" cy="1332155"/>
          </a:xfrm>
        </p:grpSpPr>
        <p:sp>
          <p:nvSpPr>
            <p:cNvPr id="39" name="Rectangle: Rounded Corners 38">
              <a:extLst>
                <a:ext uri="{FF2B5EF4-FFF2-40B4-BE49-F238E27FC236}">
                  <a16:creationId xmlns:a16="http://schemas.microsoft.com/office/drawing/2014/main" id="{66389981-0B1D-4AB2-BDD5-06E052AF988A}"/>
                </a:ext>
              </a:extLst>
            </p:cNvPr>
            <p:cNvSpPr/>
            <p:nvPr/>
          </p:nvSpPr>
          <p:spPr>
            <a:xfrm>
              <a:off x="8696325" y="1948927"/>
              <a:ext cx="2457450" cy="1032481"/>
            </a:xfrm>
            <a:prstGeom prst="roundRect">
              <a:avLst>
                <a:gd name="adj" fmla="val 15218"/>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4AF1A6A5-BD33-4BE6-BFBF-F8345D63ED67}"/>
                </a:ext>
              </a:extLst>
            </p:cNvPr>
            <p:cNvSpPr/>
            <p:nvPr/>
          </p:nvSpPr>
          <p:spPr>
            <a:xfrm>
              <a:off x="9210675" y="2733759"/>
              <a:ext cx="1428750" cy="4953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C8DE359E-B6A8-404D-96F2-DDADFE668716}"/>
                </a:ext>
              </a:extLst>
            </p:cNvPr>
            <p:cNvSpPr txBox="1"/>
            <p:nvPr/>
          </p:nvSpPr>
          <p:spPr>
            <a:xfrm>
              <a:off x="8903990" y="1896904"/>
              <a:ext cx="2042116" cy="954107"/>
            </a:xfrm>
            <a:prstGeom prst="rect">
              <a:avLst/>
            </a:prstGeom>
            <a:noFill/>
          </p:spPr>
          <p:txBody>
            <a:bodyPr wrap="square" rtlCol="0">
              <a:spAutoFit/>
            </a:bodyPr>
            <a:lstStyle/>
            <a:p>
              <a:pPr algn="ctr"/>
              <a:r>
                <a:rPr lang="en-US" sz="2800" b="0" i="0" u="none" strike="noStrike" dirty="0">
                  <a:solidFill>
                    <a:srgbClr val="595959"/>
                  </a:solidFill>
                  <a:effectLst/>
                  <a:latin typeface="Arial Rounded MT Bold" panose="020F0704030504030204" pitchFamily="34" charset="0"/>
                </a:rPr>
                <a:t>Lab worker</a:t>
              </a:r>
              <a:endParaRPr lang="en-US" altLang="ko-KR" sz="2800" dirty="0">
                <a:solidFill>
                  <a:schemeClr val="tx1">
                    <a:lumMod val="75000"/>
                    <a:lumOff val="25000"/>
                  </a:schemeClr>
                </a:solidFill>
                <a:latin typeface="Arial Rounded MT Bold" panose="020F0704030504030204" pitchFamily="34" charset="0"/>
                <a:cs typeface="Arial" pitchFamily="34" charset="0"/>
              </a:endParaRPr>
            </a:p>
          </p:txBody>
        </p:sp>
        <p:sp>
          <p:nvSpPr>
            <p:cNvPr id="42" name="TextBox 41">
              <a:extLst>
                <a:ext uri="{FF2B5EF4-FFF2-40B4-BE49-F238E27FC236}">
                  <a16:creationId xmlns:a16="http://schemas.microsoft.com/office/drawing/2014/main" id="{28C3FCE0-3FD3-4014-94E1-5BBA9FE116E6}"/>
                </a:ext>
              </a:extLst>
            </p:cNvPr>
            <p:cNvSpPr txBox="1"/>
            <p:nvPr/>
          </p:nvSpPr>
          <p:spPr>
            <a:xfrm>
              <a:off x="9359071" y="2842909"/>
              <a:ext cx="1131958" cy="276999"/>
            </a:xfrm>
            <a:prstGeom prst="rect">
              <a:avLst/>
            </a:prstGeom>
            <a:noFill/>
          </p:spPr>
          <p:txBody>
            <a:bodyPr wrap="square" rtlCol="0">
              <a:spAutoFit/>
            </a:bodyPr>
            <a:lstStyle/>
            <a:p>
              <a:pPr algn="ctr"/>
              <a:endParaRPr lang="ko-KR" altLang="en-US" sz="1200" b="1" dirty="0">
                <a:solidFill>
                  <a:schemeClr val="bg1"/>
                </a:solidFill>
                <a:cs typeface="Arial" pitchFamily="34" charset="0"/>
              </a:endParaRPr>
            </a:p>
          </p:txBody>
        </p:sp>
      </p:grpSp>
      <p:grpSp>
        <p:nvGrpSpPr>
          <p:cNvPr id="43" name="Group 42">
            <a:extLst>
              <a:ext uri="{FF2B5EF4-FFF2-40B4-BE49-F238E27FC236}">
                <a16:creationId xmlns:a16="http://schemas.microsoft.com/office/drawing/2014/main" id="{30E9AC2E-E4E7-4377-9065-0631F3311CDE}"/>
              </a:ext>
            </a:extLst>
          </p:cNvPr>
          <p:cNvGrpSpPr/>
          <p:nvPr/>
        </p:nvGrpSpPr>
        <p:grpSpPr>
          <a:xfrm>
            <a:off x="1084045" y="5074875"/>
            <a:ext cx="2329859" cy="1280132"/>
            <a:chOff x="8696325" y="1948927"/>
            <a:chExt cx="2457450" cy="1280132"/>
          </a:xfrm>
        </p:grpSpPr>
        <p:sp>
          <p:nvSpPr>
            <p:cNvPr id="44" name="Rectangle: Rounded Corners 43">
              <a:extLst>
                <a:ext uri="{FF2B5EF4-FFF2-40B4-BE49-F238E27FC236}">
                  <a16:creationId xmlns:a16="http://schemas.microsoft.com/office/drawing/2014/main" id="{D7A414E7-49E2-448E-96A8-FBB5F44DA0ED}"/>
                </a:ext>
              </a:extLst>
            </p:cNvPr>
            <p:cNvSpPr/>
            <p:nvPr/>
          </p:nvSpPr>
          <p:spPr>
            <a:xfrm>
              <a:off x="8696325" y="1948927"/>
              <a:ext cx="2457450" cy="1032481"/>
            </a:xfrm>
            <a:prstGeom prst="roundRect">
              <a:avLst>
                <a:gd name="adj" fmla="val 15218"/>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9F651BFD-BC77-4FB6-919F-671D63910E93}"/>
                </a:ext>
              </a:extLst>
            </p:cNvPr>
            <p:cNvSpPr/>
            <p:nvPr/>
          </p:nvSpPr>
          <p:spPr>
            <a:xfrm>
              <a:off x="9210675" y="2733759"/>
              <a:ext cx="1428750" cy="4953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6B981F2F-FFC7-4A12-83ED-0D51BDCDC83C}"/>
                </a:ext>
              </a:extLst>
            </p:cNvPr>
            <p:cNvSpPr txBox="1"/>
            <p:nvPr/>
          </p:nvSpPr>
          <p:spPr>
            <a:xfrm>
              <a:off x="8915940" y="2076983"/>
              <a:ext cx="2042116" cy="584775"/>
            </a:xfrm>
            <a:prstGeom prst="rect">
              <a:avLst/>
            </a:prstGeom>
            <a:noFill/>
          </p:spPr>
          <p:txBody>
            <a:bodyPr wrap="square" rtlCol="0">
              <a:spAutoFit/>
            </a:bodyPr>
            <a:lstStyle/>
            <a:p>
              <a:pPr algn="ctr"/>
              <a:r>
                <a:rPr lang="en-US" altLang="ko-KR" sz="3200" dirty="0">
                  <a:solidFill>
                    <a:schemeClr val="tx1">
                      <a:lumMod val="75000"/>
                      <a:lumOff val="25000"/>
                    </a:schemeClr>
                  </a:solidFill>
                  <a:latin typeface="Arial Rounded MT Bold" panose="020F0704030504030204" pitchFamily="34" charset="0"/>
                  <a:cs typeface="Arial" pitchFamily="34" charset="0"/>
                </a:rPr>
                <a:t>Supplier</a:t>
              </a:r>
            </a:p>
          </p:txBody>
        </p:sp>
        <p:sp>
          <p:nvSpPr>
            <p:cNvPr id="47" name="TextBox 46">
              <a:extLst>
                <a:ext uri="{FF2B5EF4-FFF2-40B4-BE49-F238E27FC236}">
                  <a16:creationId xmlns:a16="http://schemas.microsoft.com/office/drawing/2014/main" id="{127D0D82-6413-4E90-BA62-3F8A1301520A}"/>
                </a:ext>
              </a:extLst>
            </p:cNvPr>
            <p:cNvSpPr txBox="1"/>
            <p:nvPr/>
          </p:nvSpPr>
          <p:spPr>
            <a:xfrm>
              <a:off x="9359071" y="2842909"/>
              <a:ext cx="1131958" cy="276999"/>
            </a:xfrm>
            <a:prstGeom prst="rect">
              <a:avLst/>
            </a:prstGeom>
            <a:noFill/>
          </p:spPr>
          <p:txBody>
            <a:bodyPr wrap="square" rtlCol="0">
              <a:spAutoFit/>
            </a:bodyPr>
            <a:lstStyle/>
            <a:p>
              <a:pPr algn="ctr"/>
              <a:endParaRPr lang="ko-KR" altLang="en-US" sz="1200" b="1" dirty="0">
                <a:solidFill>
                  <a:schemeClr val="bg1"/>
                </a:solidFill>
                <a:cs typeface="Arial" pitchFamily="34" charset="0"/>
              </a:endParaRPr>
            </a:p>
          </p:txBody>
        </p:sp>
      </p:grpSp>
    </p:spTree>
    <p:extLst>
      <p:ext uri="{BB962C8B-B14F-4D97-AF65-F5344CB8AC3E}">
        <p14:creationId xmlns:p14="http://schemas.microsoft.com/office/powerpoint/2010/main" val="1309782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EDD7616-E35C-47A8-BFA1-3AAD1A6EA657}"/>
              </a:ext>
            </a:extLst>
          </p:cNvPr>
          <p:cNvGrpSpPr/>
          <p:nvPr/>
        </p:nvGrpSpPr>
        <p:grpSpPr>
          <a:xfrm>
            <a:off x="-141098" y="2857630"/>
            <a:ext cx="4797245" cy="1142740"/>
            <a:chOff x="6665542" y="2749602"/>
            <a:chExt cx="4797245" cy="1142740"/>
          </a:xfrm>
        </p:grpSpPr>
        <p:sp>
          <p:nvSpPr>
            <p:cNvPr id="3" name="TextBox 2">
              <a:extLst>
                <a:ext uri="{FF2B5EF4-FFF2-40B4-BE49-F238E27FC236}">
                  <a16:creationId xmlns:a16="http://schemas.microsoft.com/office/drawing/2014/main" id="{DA713CBD-4545-414F-B51A-D826BFEC164E}"/>
                </a:ext>
              </a:extLst>
            </p:cNvPr>
            <p:cNvSpPr txBox="1"/>
            <p:nvPr/>
          </p:nvSpPr>
          <p:spPr>
            <a:xfrm>
              <a:off x="6665542" y="2749602"/>
              <a:ext cx="4777152" cy="830997"/>
            </a:xfrm>
            <a:prstGeom prst="rect">
              <a:avLst/>
            </a:prstGeom>
            <a:noFill/>
          </p:spPr>
          <p:txBody>
            <a:bodyPr wrap="square" rtlCol="0" anchor="ctr">
              <a:spAutoFit/>
            </a:bodyPr>
            <a:lstStyle/>
            <a:p>
              <a:pPr algn="r"/>
              <a:r>
                <a:rPr lang="en-US" altLang="ko-KR" sz="4800" b="1" dirty="0">
                  <a:latin typeface="Arial Rounded MT Bold" panose="020F0704030504030204" pitchFamily="34" charset="0"/>
                  <a:cs typeface="Arial" pitchFamily="34" charset="0"/>
                </a:rPr>
                <a:t>Thank you   </a:t>
              </a:r>
              <a:endParaRPr lang="ko-KR" altLang="en-US" sz="4800" b="1" dirty="0">
                <a:latin typeface="Arial Rounded MT Bold" panose="020F0704030504030204" pitchFamily="34" charset="0"/>
                <a:cs typeface="Arial" pitchFamily="34" charset="0"/>
              </a:endParaRPr>
            </a:p>
          </p:txBody>
        </p:sp>
        <p:sp>
          <p:nvSpPr>
            <p:cNvPr id="4" name="TextBox 3">
              <a:extLst>
                <a:ext uri="{FF2B5EF4-FFF2-40B4-BE49-F238E27FC236}">
                  <a16:creationId xmlns:a16="http://schemas.microsoft.com/office/drawing/2014/main" id="{77A2A770-7D4C-414F-841F-66A59EB2D9D2}"/>
                </a:ext>
              </a:extLst>
            </p:cNvPr>
            <p:cNvSpPr txBox="1"/>
            <p:nvPr/>
          </p:nvSpPr>
          <p:spPr>
            <a:xfrm>
              <a:off x="6685691" y="3512686"/>
              <a:ext cx="4777096" cy="379656"/>
            </a:xfrm>
            <a:prstGeom prst="rect">
              <a:avLst/>
            </a:prstGeom>
            <a:noFill/>
          </p:spPr>
          <p:txBody>
            <a:bodyPr wrap="square" rtlCol="0" anchor="ctr">
              <a:spAutoFit/>
            </a:bodyPr>
            <a:lstStyle/>
            <a:p>
              <a:pPr algn="r"/>
              <a:endParaRPr lang="ko-KR" altLang="en-US" sz="1867" dirty="0">
                <a:cs typeface="Arial" pitchFamily="34" charset="0"/>
              </a:endParaRPr>
            </a:p>
          </p:txBody>
        </p:sp>
      </p:grpSp>
    </p:spTree>
    <p:extLst>
      <p:ext uri="{BB962C8B-B14F-4D97-AF65-F5344CB8AC3E}">
        <p14:creationId xmlns:p14="http://schemas.microsoft.com/office/powerpoint/2010/main" val="674968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111</Words>
  <Application>Microsoft Office PowerPoint</Application>
  <PresentationFormat>Widescreen</PresentationFormat>
  <Paragraphs>22</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Arial Rounded MT Bold</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3</cp:revision>
  <dcterms:created xsi:type="dcterms:W3CDTF">2024-03-14T05:45:32Z</dcterms:created>
  <dcterms:modified xsi:type="dcterms:W3CDTF">2024-03-14T05:51:28Z</dcterms:modified>
</cp:coreProperties>
</file>