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16865"/>
            <a:ext cx="8915399" cy="2262781"/>
          </a:xfrm>
        </p:spPr>
        <p:txBody>
          <a:bodyPr/>
          <a:lstStyle/>
          <a:p>
            <a:r>
              <a:rPr lang="en-US" dirty="0" smtClean="0"/>
              <a:t>Publication And Workshop Details App.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3759948"/>
            <a:ext cx="8915399" cy="1126283"/>
          </a:xfrm>
        </p:spPr>
        <p:txBody>
          <a:bodyPr/>
          <a:lstStyle/>
          <a:p>
            <a:r>
              <a:rPr lang="en-US" dirty="0" smtClean="0"/>
              <a:t>Save and retrieve publication and workshop detail Anytime Anywhere.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6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22" y="373488"/>
            <a:ext cx="3139680" cy="61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2" y="425003"/>
            <a:ext cx="2782469" cy="5422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51" y="425003"/>
            <a:ext cx="2777537" cy="5422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61" y="425003"/>
            <a:ext cx="2928565" cy="5422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89" y="425003"/>
            <a:ext cx="2803301" cy="542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2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4" y="360607"/>
            <a:ext cx="3263924" cy="5847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978" y="360607"/>
            <a:ext cx="3332610" cy="5847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8" y="360608"/>
            <a:ext cx="3326319" cy="584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915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0698" y="1743842"/>
            <a:ext cx="479971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/>
                <a:solidFill>
                  <a:schemeClr val="accent3"/>
                </a:solidFill>
                <a:effectLst/>
              </a:rPr>
              <a:t>Thanks You !</a:t>
            </a:r>
            <a:endParaRPr lang="en-US" sz="6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92377" y="3443853"/>
            <a:ext cx="471635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Your Suggestion </a:t>
            </a:r>
          </a:p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Valuable for us. 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123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78299" y="1532585"/>
            <a:ext cx="954324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Store All Workshop And Publication Detail.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Retrieve Detail as Requirement.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Sort out detail as u want.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Export All Detail in Excel sheet which generate in file storage.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Analyze All detail to improve performance.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Record Of every faculty is separated and measurable.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Data Access anytime ,anywhere ,anyone.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695489" y="146862"/>
            <a:ext cx="4491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 - Functions -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193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32648" y="198377"/>
            <a:ext cx="2914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Working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8050" y="1828800"/>
            <a:ext cx="8113691" cy="222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 Open Application As Guest.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Next Submit your information for verification.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After Verification Login you.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Then You will give access to Add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587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29" y="296214"/>
            <a:ext cx="3547258" cy="5995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514" y="296214"/>
            <a:ext cx="3423016" cy="599511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452315" y="2923504"/>
            <a:ext cx="837127" cy="34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4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62" y="296215"/>
            <a:ext cx="3344482" cy="60627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27" y="296215"/>
            <a:ext cx="3474530" cy="606272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336406" y="3103808"/>
            <a:ext cx="811369" cy="450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2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29" y="553791"/>
            <a:ext cx="3594479" cy="6136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92" y="553790"/>
            <a:ext cx="3594479" cy="613678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516710" y="3528811"/>
            <a:ext cx="875763" cy="36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474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203" y="127178"/>
            <a:ext cx="3414175" cy="6603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4" y="127178"/>
            <a:ext cx="3512660" cy="660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33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28" y="244698"/>
            <a:ext cx="3585896" cy="640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92" y="244699"/>
            <a:ext cx="3538417" cy="64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9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90152"/>
            <a:ext cx="3857625" cy="6658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144" y="901520"/>
            <a:ext cx="3023263" cy="5409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97" y="1184855"/>
            <a:ext cx="3068444" cy="5409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31" y="901520"/>
            <a:ext cx="3039928" cy="54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6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113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Publication And Workshop Details App.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Publication And Workshop Details App.</dc:title>
  <dc:creator>kalpesh</dc:creator>
  <cp:lastModifiedBy>kalpesh</cp:lastModifiedBy>
  <cp:revision>6</cp:revision>
  <dcterms:created xsi:type="dcterms:W3CDTF">2018-09-15T18:53:55Z</dcterms:created>
  <dcterms:modified xsi:type="dcterms:W3CDTF">2018-09-15T19:47:26Z</dcterms:modified>
</cp:coreProperties>
</file>