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000"/>
    <a:srgbClr val="FF6347"/>
    <a:srgbClr val="68657D"/>
    <a:srgbClr val="1F8EC5"/>
    <a:srgbClr val="006666"/>
    <a:srgbClr val="339966"/>
    <a:srgbClr val="986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204A-2438-4F6C-A04D-727CE42D6860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2A47-6D87-4C13-8452-DB3D5032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79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 dir="r"/>
      </p:transition>
    </mc:Choice>
    <mc:Fallback>
      <p:transition spd="med">
        <p:wipe dir="r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204A-2438-4F6C-A04D-727CE42D6860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2A47-6D87-4C13-8452-DB3D5032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15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 dir="r"/>
      </p:transition>
    </mc:Choice>
    <mc:Fallback>
      <p:transition spd="med">
        <p:wipe dir="r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204A-2438-4F6C-A04D-727CE42D6860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2A47-6D87-4C13-8452-DB3D5032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77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 dir="r"/>
      </p:transition>
    </mc:Choice>
    <mc:Fallback>
      <p:transition spd="med">
        <p:wipe dir="r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204A-2438-4F6C-A04D-727CE42D6860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2A47-6D87-4C13-8452-DB3D5032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11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 dir="r"/>
      </p:transition>
    </mc:Choice>
    <mc:Fallback>
      <p:transition spd="med">
        <p:wipe dir="r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204A-2438-4F6C-A04D-727CE42D6860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2A47-6D87-4C13-8452-DB3D5032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47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 dir="r"/>
      </p:transition>
    </mc:Choice>
    <mc:Fallback>
      <p:transition spd="med">
        <p:wipe dir="r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204A-2438-4F6C-A04D-727CE42D6860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2A47-6D87-4C13-8452-DB3D5032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54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 dir="r"/>
      </p:transition>
    </mc:Choice>
    <mc:Fallback>
      <p:transition spd="med">
        <p:wipe dir="r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204A-2438-4F6C-A04D-727CE42D6860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2A47-6D87-4C13-8452-DB3D5032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62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 dir="r"/>
      </p:transition>
    </mc:Choice>
    <mc:Fallback>
      <p:transition spd="med">
        <p:wipe dir="r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204A-2438-4F6C-A04D-727CE42D6860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2A47-6D87-4C13-8452-DB3D5032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43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 dir="r"/>
      </p:transition>
    </mc:Choice>
    <mc:Fallback>
      <p:transition spd="med">
        <p:wipe dir="r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204A-2438-4F6C-A04D-727CE42D6860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2A47-6D87-4C13-8452-DB3D5032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43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 dir="r"/>
      </p:transition>
    </mc:Choice>
    <mc:Fallback>
      <p:transition spd="med">
        <p:wipe dir="r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204A-2438-4F6C-A04D-727CE42D6860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2A47-6D87-4C13-8452-DB3D5032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78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 dir="r"/>
      </p:transition>
    </mc:Choice>
    <mc:Fallback>
      <p:transition spd="med">
        <p:wipe dir="r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204A-2438-4F6C-A04D-727CE42D6860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2A47-6D87-4C13-8452-DB3D5032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25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 dir="r"/>
      </p:transition>
    </mc:Choice>
    <mc:Fallback>
      <p:transition spd="med">
        <p:wipe dir="r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A204A-2438-4F6C-A04D-727CE42D6860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62A47-6D87-4C13-8452-DB3D50327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3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wipe dir="r"/>
      </p:transition>
    </mc:Choice>
    <mc:Fallback>
      <p:transition spd="med">
        <p:wipe dir="r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85104" y="0"/>
            <a:ext cx="1170689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1660294" y="2141112"/>
            <a:ext cx="569080" cy="2575775"/>
          </a:xfrm>
          <a:prstGeom prst="rect">
            <a:avLst/>
          </a:prstGeom>
          <a:solidFill>
            <a:srgbClr val="686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9972293" y="3178128"/>
            <a:ext cx="395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Title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8403580" y="1"/>
            <a:ext cx="1170689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15900" dist="381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34236" y="2141113"/>
            <a:ext cx="569080" cy="2575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1733001" y="3167390"/>
            <a:ext cx="266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  <a:endParaRPr lang="en-US" sz="28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8987944" y="1"/>
            <a:ext cx="1170689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34588" y="2141113"/>
            <a:ext cx="584364" cy="2575775"/>
          </a:xfrm>
          <a:prstGeom prst="rect">
            <a:avLst/>
          </a:prstGeom>
          <a:solidFill>
            <a:srgbClr val="FF6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481977" y="3167390"/>
            <a:ext cx="395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9572308" y="1"/>
            <a:ext cx="1170689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11368" y="2141113"/>
            <a:ext cx="523220" cy="2575775"/>
          </a:xfrm>
          <a:prstGeom prst="rect">
            <a:avLst/>
          </a:prstGeom>
          <a:solidFill>
            <a:srgbClr val="B4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-88087" y="3167391"/>
            <a:ext cx="395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10095528" y="1"/>
            <a:ext cx="1170689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88148" y="2141113"/>
            <a:ext cx="523220" cy="25757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-610536" y="3140767"/>
            <a:ext cx="395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User View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10618748" y="1"/>
            <a:ext cx="1170689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5342" y="2141113"/>
            <a:ext cx="552806" cy="25757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-1151913" y="3140767"/>
            <a:ext cx="395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Admin View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-11185575" y="1"/>
            <a:ext cx="1170689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30570" y="2141113"/>
            <a:ext cx="553791" cy="2575775"/>
          </a:xfrm>
          <a:prstGeom prst="rect">
            <a:avLst/>
          </a:prstGeom>
          <a:solidFill>
            <a:srgbClr val="1F8E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-1715297" y="3178128"/>
            <a:ext cx="395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ctrTitle"/>
          </p:nvPr>
        </p:nvSpPr>
        <p:spPr>
          <a:xfrm>
            <a:off x="3116748" y="2026441"/>
            <a:ext cx="8915399" cy="2262781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68657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Publication And Workshop Details App.</a:t>
            </a:r>
            <a:endParaRPr lang="en-US" sz="4800" dirty="0">
              <a:solidFill>
                <a:srgbClr val="68657D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4071555" y="4545558"/>
            <a:ext cx="7005786" cy="1126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68657D"/>
                </a:solidFill>
              </a:rPr>
              <a:t>Save and retrieve publication and workshop detail Anytime Anywhere. </a:t>
            </a:r>
            <a:endParaRPr lang="en-US" dirty="0">
              <a:solidFill>
                <a:srgbClr val="68657D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488" y="239151"/>
            <a:ext cx="2301918" cy="223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42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85104" y="0"/>
            <a:ext cx="1170689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1660294" y="2141112"/>
            <a:ext cx="569080" cy="2575775"/>
          </a:xfrm>
          <a:prstGeom prst="rect">
            <a:avLst/>
          </a:prstGeom>
          <a:solidFill>
            <a:srgbClr val="686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9972293" y="3178128"/>
            <a:ext cx="395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Title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38116" y="1"/>
            <a:ext cx="1170689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15900" dist="381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99700" y="2141113"/>
            <a:ext cx="569080" cy="2575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10098465" y="3167390"/>
            <a:ext cx="266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  <a:endParaRPr lang="en-US" sz="28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8987944" y="1"/>
            <a:ext cx="1170689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34588" y="2141113"/>
            <a:ext cx="584364" cy="2575775"/>
          </a:xfrm>
          <a:prstGeom prst="rect">
            <a:avLst/>
          </a:prstGeom>
          <a:solidFill>
            <a:srgbClr val="FF6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481977" y="3167390"/>
            <a:ext cx="395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9572308" y="1"/>
            <a:ext cx="1170689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11368" y="2141113"/>
            <a:ext cx="523220" cy="2575775"/>
          </a:xfrm>
          <a:prstGeom prst="rect">
            <a:avLst/>
          </a:prstGeom>
          <a:solidFill>
            <a:srgbClr val="B4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-88087" y="3167391"/>
            <a:ext cx="395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10095528" y="1"/>
            <a:ext cx="1170689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88148" y="2141113"/>
            <a:ext cx="523220" cy="25757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-610536" y="3140767"/>
            <a:ext cx="395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User View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10618748" y="1"/>
            <a:ext cx="1170689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5342" y="2141113"/>
            <a:ext cx="552806" cy="25757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-1151913" y="3140767"/>
            <a:ext cx="395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Admin View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-11185575" y="1"/>
            <a:ext cx="1170689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30570" y="2141113"/>
            <a:ext cx="553791" cy="2575775"/>
          </a:xfrm>
          <a:prstGeom prst="rect">
            <a:avLst/>
          </a:prstGeom>
          <a:solidFill>
            <a:srgbClr val="1F8E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-1715297" y="3178128"/>
            <a:ext cx="395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8027" y="586596"/>
            <a:ext cx="794752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Fill Data Every Time Excel Sheet or Paper is Very boring for all 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rgbClr val="0070C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storage and Retrieval of Data from online Resource is very easy and Efficient.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70C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Publisher is Solution for those work which repeat every year and also measure performance of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70C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Publisher is Android Application work on cloud storage over the Internet.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70C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Application Data Access anywhere anytime for users and also they generate Excel sheet as they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70C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Application provide User performance measure for Admin.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60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85104" y="0"/>
            <a:ext cx="1170689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1660294" y="2141112"/>
            <a:ext cx="569080" cy="2575775"/>
          </a:xfrm>
          <a:prstGeom prst="rect">
            <a:avLst/>
          </a:prstGeom>
          <a:solidFill>
            <a:srgbClr val="686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9972293" y="3178128"/>
            <a:ext cx="395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Title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38116" y="1"/>
            <a:ext cx="1170689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15900" dist="381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99700" y="2141113"/>
            <a:ext cx="569080" cy="2575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10098465" y="3167390"/>
            <a:ext cx="266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  <a:endParaRPr lang="en-US" sz="28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43026" y="-1"/>
            <a:ext cx="1170689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79506" y="2141111"/>
            <a:ext cx="584364" cy="2575775"/>
          </a:xfrm>
          <a:prstGeom prst="rect">
            <a:avLst/>
          </a:prstGeom>
          <a:solidFill>
            <a:srgbClr val="FF6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8826895" y="3167388"/>
            <a:ext cx="395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9572308" y="1"/>
            <a:ext cx="1170689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11368" y="2141113"/>
            <a:ext cx="523220" cy="2575775"/>
          </a:xfrm>
          <a:prstGeom prst="rect">
            <a:avLst/>
          </a:prstGeom>
          <a:solidFill>
            <a:srgbClr val="B4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-88087" y="3167391"/>
            <a:ext cx="395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10095528" y="1"/>
            <a:ext cx="1170689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88148" y="2141113"/>
            <a:ext cx="523220" cy="25757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-610536" y="3140767"/>
            <a:ext cx="395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User View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10618748" y="1"/>
            <a:ext cx="1170689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5342" y="2141113"/>
            <a:ext cx="552806" cy="25757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-1151913" y="3140767"/>
            <a:ext cx="395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Admin View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-11185575" y="1"/>
            <a:ext cx="1170689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30570" y="2141113"/>
            <a:ext cx="553791" cy="2575775"/>
          </a:xfrm>
          <a:prstGeom prst="rect">
            <a:avLst/>
          </a:prstGeom>
          <a:solidFill>
            <a:srgbClr val="1F8E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-1715297" y="3178128"/>
            <a:ext cx="395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78299" y="653883"/>
            <a:ext cx="808239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FF634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Store All Workshop And Publication Detail.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FF634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Retrieve Detail as Requirement.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FF634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Sort out detail as u want.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FF634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Export All Detail in Excel sheet which generate in file storage.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FF634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Analyze All detail to improve performance.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FF634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Record Of every faculty is separated and measurable.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FF634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Access anytime ,anywhere ,anyone.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FF634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86443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85104" y="0"/>
            <a:ext cx="1170689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1660294" y="2141112"/>
            <a:ext cx="569080" cy="2575775"/>
          </a:xfrm>
          <a:prstGeom prst="rect">
            <a:avLst/>
          </a:prstGeom>
          <a:solidFill>
            <a:srgbClr val="686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9972293" y="3178128"/>
            <a:ext cx="395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Title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38116" y="1"/>
            <a:ext cx="1170689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15900" dist="381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99700" y="2141113"/>
            <a:ext cx="569080" cy="2575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10098465" y="3167390"/>
            <a:ext cx="266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  <a:endParaRPr lang="en-US" sz="28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43026" y="-1"/>
            <a:ext cx="1170689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79506" y="2141111"/>
            <a:ext cx="584364" cy="2575775"/>
          </a:xfrm>
          <a:prstGeom prst="rect">
            <a:avLst/>
          </a:prstGeom>
          <a:solidFill>
            <a:srgbClr val="FF6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8826895" y="3167388"/>
            <a:ext cx="395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261677" y="10738"/>
            <a:ext cx="1170689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21227" y="2141109"/>
            <a:ext cx="523220" cy="2575775"/>
          </a:xfrm>
          <a:prstGeom prst="rect">
            <a:avLst/>
          </a:prstGeom>
          <a:solidFill>
            <a:srgbClr val="B4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8198584" y="3190354"/>
            <a:ext cx="395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10095528" y="1"/>
            <a:ext cx="1170689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88148" y="2141113"/>
            <a:ext cx="523220" cy="25757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-610536" y="3140767"/>
            <a:ext cx="395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User View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10618748" y="1"/>
            <a:ext cx="1170689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5342" y="2141113"/>
            <a:ext cx="552806" cy="25757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-1151913" y="3140767"/>
            <a:ext cx="395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Admin View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-11185575" y="1"/>
            <a:ext cx="1170689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30570" y="2141113"/>
            <a:ext cx="553791" cy="2575775"/>
          </a:xfrm>
          <a:prstGeom prst="rect">
            <a:avLst/>
          </a:prstGeom>
          <a:solidFill>
            <a:srgbClr val="1F8E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-1715297" y="3178128"/>
            <a:ext cx="395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917754" y="120770"/>
            <a:ext cx="1420798" cy="310551"/>
          </a:xfrm>
          <a:prstGeom prst="roundRect">
            <a:avLst/>
          </a:prstGeom>
          <a:noFill/>
          <a:ln>
            <a:solidFill>
              <a:srgbClr val="B4B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14067" y="91379"/>
            <a:ext cx="100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B4B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Start</a:t>
            </a:r>
            <a:endParaRPr lang="en-US" dirty="0">
              <a:solidFill>
                <a:srgbClr val="B4B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628153" y="431321"/>
            <a:ext cx="0" cy="258792"/>
          </a:xfrm>
          <a:prstGeom prst="straightConnector1">
            <a:avLst/>
          </a:prstGeom>
          <a:ln>
            <a:solidFill>
              <a:srgbClr val="B4B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565934" y="690113"/>
            <a:ext cx="2162670" cy="552091"/>
          </a:xfrm>
          <a:prstGeom prst="rect">
            <a:avLst/>
          </a:prstGeom>
          <a:noFill/>
          <a:ln>
            <a:solidFill>
              <a:srgbClr val="B4B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700099" y="1487274"/>
            <a:ext cx="2028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B4B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Show Workshop And Publication</a:t>
            </a:r>
            <a:endParaRPr lang="en-US" dirty="0">
              <a:solidFill>
                <a:srgbClr val="B4B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623005" y="1252797"/>
            <a:ext cx="5148" cy="287666"/>
          </a:xfrm>
          <a:prstGeom prst="straightConnector1">
            <a:avLst/>
          </a:prstGeom>
          <a:ln>
            <a:solidFill>
              <a:srgbClr val="B4B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565934" y="1528325"/>
            <a:ext cx="2162670" cy="552091"/>
          </a:xfrm>
          <a:prstGeom prst="rect">
            <a:avLst/>
          </a:prstGeom>
          <a:noFill/>
          <a:ln>
            <a:solidFill>
              <a:srgbClr val="B4B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741844" y="801140"/>
            <a:ext cx="181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B4B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Main Activity</a:t>
            </a:r>
            <a:endParaRPr lang="en-US" dirty="0">
              <a:solidFill>
                <a:srgbClr val="B4B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26782" y="3584937"/>
            <a:ext cx="2162670" cy="552091"/>
          </a:xfrm>
          <a:custGeom>
            <a:avLst/>
            <a:gdLst>
              <a:gd name="connsiteX0" fmla="*/ 0 w 2162670"/>
              <a:gd name="connsiteY0" fmla="*/ 0 h 552091"/>
              <a:gd name="connsiteX1" fmla="*/ 2162670 w 2162670"/>
              <a:gd name="connsiteY1" fmla="*/ 0 h 552091"/>
              <a:gd name="connsiteX2" fmla="*/ 2162670 w 2162670"/>
              <a:gd name="connsiteY2" fmla="*/ 552091 h 552091"/>
              <a:gd name="connsiteX3" fmla="*/ 0 w 2162670"/>
              <a:gd name="connsiteY3" fmla="*/ 552091 h 552091"/>
              <a:gd name="connsiteX4" fmla="*/ 0 w 2162670"/>
              <a:gd name="connsiteY4" fmla="*/ 0 h 552091"/>
              <a:gd name="connsiteX0" fmla="*/ 207034 w 2162670"/>
              <a:gd name="connsiteY0" fmla="*/ 0 h 552091"/>
              <a:gd name="connsiteX1" fmla="*/ 2162670 w 2162670"/>
              <a:gd name="connsiteY1" fmla="*/ 0 h 552091"/>
              <a:gd name="connsiteX2" fmla="*/ 2162670 w 2162670"/>
              <a:gd name="connsiteY2" fmla="*/ 552091 h 552091"/>
              <a:gd name="connsiteX3" fmla="*/ 0 w 2162670"/>
              <a:gd name="connsiteY3" fmla="*/ 552091 h 552091"/>
              <a:gd name="connsiteX4" fmla="*/ 207034 w 2162670"/>
              <a:gd name="connsiteY4" fmla="*/ 0 h 552091"/>
              <a:gd name="connsiteX0" fmla="*/ 207034 w 2162670"/>
              <a:gd name="connsiteY0" fmla="*/ 0 h 552091"/>
              <a:gd name="connsiteX1" fmla="*/ 2162670 w 2162670"/>
              <a:gd name="connsiteY1" fmla="*/ 0 h 552091"/>
              <a:gd name="connsiteX2" fmla="*/ 2007394 w 2162670"/>
              <a:gd name="connsiteY2" fmla="*/ 552091 h 552091"/>
              <a:gd name="connsiteX3" fmla="*/ 0 w 2162670"/>
              <a:gd name="connsiteY3" fmla="*/ 552091 h 552091"/>
              <a:gd name="connsiteX4" fmla="*/ 207034 w 2162670"/>
              <a:gd name="connsiteY4" fmla="*/ 0 h 552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670" h="552091">
                <a:moveTo>
                  <a:pt x="207034" y="0"/>
                </a:moveTo>
                <a:lnTo>
                  <a:pt x="2162670" y="0"/>
                </a:lnTo>
                <a:lnTo>
                  <a:pt x="2007394" y="552091"/>
                </a:lnTo>
                <a:lnTo>
                  <a:pt x="0" y="552091"/>
                </a:lnTo>
                <a:lnTo>
                  <a:pt x="207034" y="0"/>
                </a:lnTo>
                <a:close/>
              </a:path>
            </a:pathLst>
          </a:custGeom>
          <a:noFill/>
          <a:ln>
            <a:solidFill>
              <a:srgbClr val="B4B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628153" y="2096037"/>
            <a:ext cx="0" cy="323689"/>
          </a:xfrm>
          <a:prstGeom prst="straightConnector1">
            <a:avLst/>
          </a:prstGeom>
          <a:ln>
            <a:solidFill>
              <a:srgbClr val="B4B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86838" y="2481496"/>
            <a:ext cx="102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B4B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Login</a:t>
            </a:r>
            <a:endParaRPr lang="en-US" dirty="0">
              <a:solidFill>
                <a:srgbClr val="B4B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4" name="Rectangle 43"/>
          <p:cNvSpPr/>
          <p:nvPr/>
        </p:nvSpPr>
        <p:spPr>
          <a:xfrm rot="2738950">
            <a:off x="5170952" y="3398162"/>
            <a:ext cx="914400" cy="914400"/>
          </a:xfrm>
          <a:prstGeom prst="rect">
            <a:avLst/>
          </a:prstGeom>
          <a:noFill/>
          <a:ln>
            <a:solidFill>
              <a:srgbClr val="B4B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628152" y="2930970"/>
            <a:ext cx="1" cy="297128"/>
          </a:xfrm>
          <a:prstGeom prst="straightConnector1">
            <a:avLst/>
          </a:prstGeom>
          <a:ln>
            <a:solidFill>
              <a:srgbClr val="B4B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220563" y="3652521"/>
            <a:ext cx="105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B4B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User ?</a:t>
            </a:r>
            <a:endParaRPr lang="en-US" dirty="0">
              <a:solidFill>
                <a:srgbClr val="B4B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6274689" y="3863343"/>
            <a:ext cx="554617" cy="0"/>
          </a:xfrm>
          <a:prstGeom prst="straightConnector1">
            <a:avLst/>
          </a:prstGeom>
          <a:ln>
            <a:solidFill>
              <a:srgbClr val="B4B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4382219" y="3863343"/>
            <a:ext cx="599398" cy="0"/>
          </a:xfrm>
          <a:prstGeom prst="straightConnector1">
            <a:avLst/>
          </a:prstGeom>
          <a:ln>
            <a:solidFill>
              <a:srgbClr val="B4B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380"/>
          <p:cNvSpPr/>
          <p:nvPr/>
        </p:nvSpPr>
        <p:spPr>
          <a:xfrm>
            <a:off x="4546692" y="2401354"/>
            <a:ext cx="2162670" cy="552091"/>
          </a:xfrm>
          <a:custGeom>
            <a:avLst/>
            <a:gdLst>
              <a:gd name="connsiteX0" fmla="*/ 0 w 2162670"/>
              <a:gd name="connsiteY0" fmla="*/ 0 h 552091"/>
              <a:gd name="connsiteX1" fmla="*/ 2162670 w 2162670"/>
              <a:gd name="connsiteY1" fmla="*/ 0 h 552091"/>
              <a:gd name="connsiteX2" fmla="*/ 2162670 w 2162670"/>
              <a:gd name="connsiteY2" fmla="*/ 552091 h 552091"/>
              <a:gd name="connsiteX3" fmla="*/ 0 w 2162670"/>
              <a:gd name="connsiteY3" fmla="*/ 552091 h 552091"/>
              <a:gd name="connsiteX4" fmla="*/ 0 w 2162670"/>
              <a:gd name="connsiteY4" fmla="*/ 0 h 552091"/>
              <a:gd name="connsiteX0" fmla="*/ 207034 w 2162670"/>
              <a:gd name="connsiteY0" fmla="*/ 0 h 552091"/>
              <a:gd name="connsiteX1" fmla="*/ 2162670 w 2162670"/>
              <a:gd name="connsiteY1" fmla="*/ 0 h 552091"/>
              <a:gd name="connsiteX2" fmla="*/ 2162670 w 2162670"/>
              <a:gd name="connsiteY2" fmla="*/ 552091 h 552091"/>
              <a:gd name="connsiteX3" fmla="*/ 0 w 2162670"/>
              <a:gd name="connsiteY3" fmla="*/ 552091 h 552091"/>
              <a:gd name="connsiteX4" fmla="*/ 207034 w 2162670"/>
              <a:gd name="connsiteY4" fmla="*/ 0 h 552091"/>
              <a:gd name="connsiteX0" fmla="*/ 207034 w 2162670"/>
              <a:gd name="connsiteY0" fmla="*/ 0 h 552091"/>
              <a:gd name="connsiteX1" fmla="*/ 2162670 w 2162670"/>
              <a:gd name="connsiteY1" fmla="*/ 0 h 552091"/>
              <a:gd name="connsiteX2" fmla="*/ 2007394 w 2162670"/>
              <a:gd name="connsiteY2" fmla="*/ 552091 h 552091"/>
              <a:gd name="connsiteX3" fmla="*/ 0 w 2162670"/>
              <a:gd name="connsiteY3" fmla="*/ 552091 h 552091"/>
              <a:gd name="connsiteX4" fmla="*/ 207034 w 2162670"/>
              <a:gd name="connsiteY4" fmla="*/ 0 h 552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670" h="552091">
                <a:moveTo>
                  <a:pt x="207034" y="0"/>
                </a:moveTo>
                <a:lnTo>
                  <a:pt x="2162670" y="0"/>
                </a:lnTo>
                <a:lnTo>
                  <a:pt x="2007394" y="552091"/>
                </a:lnTo>
                <a:lnTo>
                  <a:pt x="0" y="552091"/>
                </a:lnTo>
                <a:lnTo>
                  <a:pt x="207034" y="0"/>
                </a:lnTo>
                <a:close/>
              </a:path>
            </a:pathLst>
          </a:custGeom>
          <a:noFill/>
          <a:ln>
            <a:solidFill>
              <a:srgbClr val="B4B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148404" y="3710822"/>
            <a:ext cx="1533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B4B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Detail</a:t>
            </a:r>
            <a:endParaRPr lang="en-US" dirty="0">
              <a:solidFill>
                <a:srgbClr val="B4B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186472" y="3434772"/>
            <a:ext cx="687613" cy="375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B4B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user</a:t>
            </a:r>
            <a:endParaRPr lang="en-US" dirty="0">
              <a:solidFill>
                <a:srgbClr val="B4B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12027" y="3470543"/>
            <a:ext cx="88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4B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  <a:r>
              <a:rPr lang="en-US" dirty="0" smtClean="0">
                <a:solidFill>
                  <a:srgbClr val="B4B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dmin</a:t>
            </a:r>
            <a:endParaRPr lang="en-US" dirty="0">
              <a:solidFill>
                <a:srgbClr val="B4B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623005" y="4486453"/>
            <a:ext cx="0" cy="275510"/>
          </a:xfrm>
          <a:prstGeom prst="straightConnector1">
            <a:avLst/>
          </a:prstGeom>
          <a:ln>
            <a:solidFill>
              <a:srgbClr val="B4B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>
          <a:xfrm rot="16200000" flipV="1">
            <a:off x="6037952" y="1707686"/>
            <a:ext cx="2618782" cy="1135725"/>
          </a:xfrm>
          <a:prstGeom prst="bentConnector3">
            <a:avLst>
              <a:gd name="adj1" fmla="val 100070"/>
            </a:avLst>
          </a:prstGeom>
          <a:ln>
            <a:solidFill>
              <a:srgbClr val="B4B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4545811" y="4776152"/>
            <a:ext cx="2162670" cy="388358"/>
          </a:xfrm>
          <a:prstGeom prst="rect">
            <a:avLst/>
          </a:prstGeom>
          <a:noFill/>
          <a:ln>
            <a:solidFill>
              <a:srgbClr val="B4B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4801622" y="4781833"/>
            <a:ext cx="179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B4B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Show Details</a:t>
            </a:r>
            <a:endParaRPr lang="en-US" dirty="0">
              <a:solidFill>
                <a:srgbClr val="B4B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662381" y="5428876"/>
            <a:ext cx="1665010" cy="388358"/>
          </a:xfrm>
          <a:prstGeom prst="rect">
            <a:avLst/>
          </a:prstGeom>
          <a:noFill/>
          <a:ln>
            <a:solidFill>
              <a:srgbClr val="B4B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4850611" y="5434634"/>
            <a:ext cx="1619200" cy="388358"/>
          </a:xfrm>
          <a:prstGeom prst="rect">
            <a:avLst/>
          </a:prstGeom>
          <a:noFill/>
          <a:ln>
            <a:solidFill>
              <a:srgbClr val="B4B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2627875" y="5428872"/>
            <a:ext cx="179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B4B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Search Details</a:t>
            </a:r>
            <a:endParaRPr lang="en-US" dirty="0">
              <a:solidFill>
                <a:srgbClr val="B4B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004396" y="5445227"/>
            <a:ext cx="179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B4B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Sort Details</a:t>
            </a:r>
            <a:endParaRPr lang="en-US" dirty="0">
              <a:solidFill>
                <a:srgbClr val="B4B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01" name="Straight Arrow Connector 100"/>
          <p:cNvCxnSpPr>
            <a:endCxn id="97" idx="0"/>
          </p:cNvCxnSpPr>
          <p:nvPr/>
        </p:nvCxnSpPr>
        <p:spPr>
          <a:xfrm>
            <a:off x="5660211" y="5175103"/>
            <a:ext cx="0" cy="259531"/>
          </a:xfrm>
          <a:prstGeom prst="straightConnector1">
            <a:avLst/>
          </a:prstGeom>
          <a:ln>
            <a:solidFill>
              <a:srgbClr val="B4B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3433313" y="5278774"/>
            <a:ext cx="2226898" cy="118650"/>
          </a:xfrm>
          <a:prstGeom prst="bentConnector3">
            <a:avLst>
              <a:gd name="adj1" fmla="val 99971"/>
            </a:avLst>
          </a:prstGeom>
          <a:ln>
            <a:solidFill>
              <a:srgbClr val="B4B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 flipV="1">
            <a:off x="4166453" y="966157"/>
            <a:ext cx="396581" cy="5100"/>
          </a:xfrm>
          <a:prstGeom prst="straightConnector1">
            <a:avLst/>
          </a:prstGeom>
          <a:ln>
            <a:solidFill>
              <a:srgbClr val="B4B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 rot="2738950">
            <a:off x="3071868" y="514072"/>
            <a:ext cx="914400" cy="914400"/>
          </a:xfrm>
          <a:prstGeom prst="rect">
            <a:avLst/>
          </a:prstGeom>
          <a:noFill/>
          <a:ln>
            <a:solidFill>
              <a:srgbClr val="B4B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3129983" y="642991"/>
            <a:ext cx="954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B4B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Export</a:t>
            </a:r>
          </a:p>
          <a:p>
            <a:r>
              <a:rPr lang="en-US" dirty="0" smtClean="0">
                <a:solidFill>
                  <a:srgbClr val="B4B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Excel</a:t>
            </a:r>
            <a:endParaRPr lang="en-US" dirty="0">
              <a:solidFill>
                <a:srgbClr val="B4B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1" name="Elbow Connector 120"/>
          <p:cNvCxnSpPr/>
          <p:nvPr/>
        </p:nvCxnSpPr>
        <p:spPr>
          <a:xfrm>
            <a:off x="3523238" y="1617809"/>
            <a:ext cx="1102572" cy="1059590"/>
          </a:xfrm>
          <a:prstGeom prst="bentConnector3">
            <a:avLst/>
          </a:prstGeom>
          <a:ln>
            <a:solidFill>
              <a:srgbClr val="B4B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/>
          <p:nvPr/>
        </p:nvCxnSpPr>
        <p:spPr>
          <a:xfrm rot="10800000">
            <a:off x="2882531" y="2824087"/>
            <a:ext cx="2740476" cy="255446"/>
          </a:xfrm>
          <a:prstGeom prst="bentConnector3">
            <a:avLst>
              <a:gd name="adj1" fmla="val 100050"/>
            </a:avLst>
          </a:prstGeom>
          <a:ln>
            <a:solidFill>
              <a:srgbClr val="B4B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38"/>
          <p:cNvSpPr/>
          <p:nvPr/>
        </p:nvSpPr>
        <p:spPr>
          <a:xfrm>
            <a:off x="1897811" y="2401354"/>
            <a:ext cx="1957724" cy="378452"/>
          </a:xfrm>
          <a:custGeom>
            <a:avLst/>
            <a:gdLst>
              <a:gd name="connsiteX0" fmla="*/ 0 w 2162670"/>
              <a:gd name="connsiteY0" fmla="*/ 0 h 552091"/>
              <a:gd name="connsiteX1" fmla="*/ 2162670 w 2162670"/>
              <a:gd name="connsiteY1" fmla="*/ 0 h 552091"/>
              <a:gd name="connsiteX2" fmla="*/ 2162670 w 2162670"/>
              <a:gd name="connsiteY2" fmla="*/ 552091 h 552091"/>
              <a:gd name="connsiteX3" fmla="*/ 0 w 2162670"/>
              <a:gd name="connsiteY3" fmla="*/ 552091 h 552091"/>
              <a:gd name="connsiteX4" fmla="*/ 0 w 2162670"/>
              <a:gd name="connsiteY4" fmla="*/ 0 h 552091"/>
              <a:gd name="connsiteX0" fmla="*/ 207034 w 2162670"/>
              <a:gd name="connsiteY0" fmla="*/ 0 h 552091"/>
              <a:gd name="connsiteX1" fmla="*/ 2162670 w 2162670"/>
              <a:gd name="connsiteY1" fmla="*/ 0 h 552091"/>
              <a:gd name="connsiteX2" fmla="*/ 2162670 w 2162670"/>
              <a:gd name="connsiteY2" fmla="*/ 552091 h 552091"/>
              <a:gd name="connsiteX3" fmla="*/ 0 w 2162670"/>
              <a:gd name="connsiteY3" fmla="*/ 552091 h 552091"/>
              <a:gd name="connsiteX4" fmla="*/ 207034 w 2162670"/>
              <a:gd name="connsiteY4" fmla="*/ 0 h 552091"/>
              <a:gd name="connsiteX0" fmla="*/ 207034 w 2162670"/>
              <a:gd name="connsiteY0" fmla="*/ 0 h 552091"/>
              <a:gd name="connsiteX1" fmla="*/ 2162670 w 2162670"/>
              <a:gd name="connsiteY1" fmla="*/ 0 h 552091"/>
              <a:gd name="connsiteX2" fmla="*/ 2007394 w 2162670"/>
              <a:gd name="connsiteY2" fmla="*/ 552091 h 552091"/>
              <a:gd name="connsiteX3" fmla="*/ 0 w 2162670"/>
              <a:gd name="connsiteY3" fmla="*/ 552091 h 552091"/>
              <a:gd name="connsiteX4" fmla="*/ 207034 w 2162670"/>
              <a:gd name="connsiteY4" fmla="*/ 0 h 552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670" h="552091">
                <a:moveTo>
                  <a:pt x="207034" y="0"/>
                </a:moveTo>
                <a:lnTo>
                  <a:pt x="2162670" y="0"/>
                </a:lnTo>
                <a:lnTo>
                  <a:pt x="2007394" y="552091"/>
                </a:lnTo>
                <a:lnTo>
                  <a:pt x="0" y="552091"/>
                </a:lnTo>
                <a:lnTo>
                  <a:pt x="207034" y="0"/>
                </a:lnTo>
                <a:close/>
              </a:path>
            </a:pathLst>
          </a:custGeom>
          <a:noFill/>
          <a:ln>
            <a:solidFill>
              <a:srgbClr val="B4B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2123597" y="2375472"/>
            <a:ext cx="158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B4B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Export</a:t>
            </a:r>
          </a:p>
        </p:txBody>
      </p:sp>
      <p:cxnSp>
        <p:nvCxnSpPr>
          <p:cNvPr id="132" name="Elbow Connector 131"/>
          <p:cNvCxnSpPr/>
          <p:nvPr/>
        </p:nvCxnSpPr>
        <p:spPr>
          <a:xfrm>
            <a:off x="4327391" y="5613538"/>
            <a:ext cx="1295614" cy="599144"/>
          </a:xfrm>
          <a:prstGeom prst="bentConnector3">
            <a:avLst>
              <a:gd name="adj1" fmla="val 18041"/>
            </a:avLst>
          </a:prstGeom>
          <a:ln>
            <a:solidFill>
              <a:srgbClr val="B4B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>
            <a:off x="5660211" y="5833260"/>
            <a:ext cx="932138" cy="445508"/>
          </a:xfrm>
          <a:prstGeom prst="bentConnector3">
            <a:avLst>
              <a:gd name="adj1" fmla="val -3676"/>
            </a:avLst>
          </a:prstGeom>
          <a:ln>
            <a:solidFill>
              <a:srgbClr val="B4B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 rot="2738950">
            <a:off x="6706481" y="6025991"/>
            <a:ext cx="529792" cy="519381"/>
          </a:xfrm>
          <a:prstGeom prst="rect">
            <a:avLst/>
          </a:prstGeom>
          <a:noFill/>
          <a:ln>
            <a:solidFill>
              <a:srgbClr val="B4B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6680960" y="6105155"/>
            <a:ext cx="66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B4B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Exit</a:t>
            </a:r>
            <a:endParaRPr lang="en-US" dirty="0">
              <a:solidFill>
                <a:srgbClr val="B4B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7342251" y="6278768"/>
            <a:ext cx="554617" cy="0"/>
          </a:xfrm>
          <a:prstGeom prst="straightConnector1">
            <a:avLst/>
          </a:prstGeom>
          <a:ln>
            <a:solidFill>
              <a:srgbClr val="B4B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7408508" y="5920489"/>
            <a:ext cx="66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B4B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</a:t>
            </a:r>
            <a:endParaRPr lang="en-US" dirty="0">
              <a:solidFill>
                <a:srgbClr val="B4B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7896868" y="6119677"/>
            <a:ext cx="992584" cy="297958"/>
          </a:xfrm>
          <a:prstGeom prst="roundRect">
            <a:avLst/>
          </a:prstGeom>
          <a:noFill/>
          <a:ln>
            <a:solidFill>
              <a:srgbClr val="B4B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8113964" y="6083990"/>
            <a:ext cx="77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B4B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Stop</a:t>
            </a:r>
            <a:endParaRPr lang="en-US" dirty="0">
              <a:solidFill>
                <a:srgbClr val="B4B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232892" y="3663642"/>
            <a:ext cx="2134846" cy="388358"/>
          </a:xfrm>
          <a:prstGeom prst="rect">
            <a:avLst/>
          </a:prstGeom>
          <a:noFill/>
          <a:ln>
            <a:solidFill>
              <a:srgbClr val="B4B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2618285" y="3673155"/>
            <a:ext cx="151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B4B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verification</a:t>
            </a:r>
            <a:endParaRPr lang="en-US" dirty="0">
              <a:solidFill>
                <a:srgbClr val="B4B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240012" y="4239221"/>
            <a:ext cx="2121581" cy="388358"/>
          </a:xfrm>
          <a:prstGeom prst="rect">
            <a:avLst/>
          </a:prstGeom>
          <a:noFill/>
          <a:ln>
            <a:solidFill>
              <a:srgbClr val="B4B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2207572" y="4246275"/>
            <a:ext cx="216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B4B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User Performance</a:t>
            </a:r>
            <a:endParaRPr lang="en-US" dirty="0">
              <a:solidFill>
                <a:srgbClr val="B4B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66" name="Elbow Connector 165"/>
          <p:cNvCxnSpPr>
            <a:endCxn id="159" idx="3"/>
          </p:cNvCxnSpPr>
          <p:nvPr/>
        </p:nvCxnSpPr>
        <p:spPr>
          <a:xfrm rot="5400000">
            <a:off x="4254606" y="3985442"/>
            <a:ext cx="567598" cy="323400"/>
          </a:xfrm>
          <a:prstGeom prst="bentConnector2">
            <a:avLst/>
          </a:prstGeom>
          <a:ln>
            <a:solidFill>
              <a:srgbClr val="B4B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3335116" y="3109161"/>
            <a:ext cx="158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B4B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If Export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6974006" y="5049672"/>
            <a:ext cx="0" cy="865052"/>
          </a:xfrm>
          <a:prstGeom prst="line">
            <a:avLst/>
          </a:prstGeom>
          <a:ln>
            <a:solidFill>
              <a:srgbClr val="B4B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974006" y="5036024"/>
            <a:ext cx="2292824" cy="13648"/>
          </a:xfrm>
          <a:prstGeom prst="line">
            <a:avLst/>
          </a:prstGeom>
          <a:ln>
            <a:solidFill>
              <a:srgbClr val="B4B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9266830" y="2677399"/>
            <a:ext cx="13648" cy="2372273"/>
          </a:xfrm>
          <a:prstGeom prst="line">
            <a:avLst/>
          </a:prstGeom>
          <a:ln>
            <a:solidFill>
              <a:srgbClr val="B4B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7915206" y="2677399"/>
            <a:ext cx="1365272" cy="0"/>
          </a:xfrm>
          <a:prstGeom prst="straightConnector1">
            <a:avLst/>
          </a:prstGeom>
          <a:ln>
            <a:solidFill>
              <a:srgbClr val="B4B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987697" y="5445227"/>
            <a:ext cx="66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4B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  <a:endParaRPr lang="en-US" dirty="0">
              <a:solidFill>
                <a:srgbClr val="B4B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04963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500"/>
                            </p:stCondLst>
                            <p:childTnLst>
                              <p:par>
                                <p:cTn id="2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000"/>
                            </p:stCondLst>
                            <p:childTnLst>
                              <p:par>
                                <p:cTn id="2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000"/>
                            </p:stCondLst>
                            <p:childTnLst>
                              <p:par>
                                <p:cTn id="2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500"/>
                            </p:stCondLst>
                            <p:childTnLst>
                              <p:par>
                                <p:cTn id="2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0" grpId="0" animBg="1"/>
      <p:bldP spid="28" grpId="0"/>
      <p:bldP spid="35" grpId="0" animBg="1"/>
      <p:bldP spid="38" grpId="0"/>
      <p:bldP spid="39" grpId="0" animBg="1"/>
      <p:bldP spid="43" grpId="0"/>
      <p:bldP spid="44" grpId="0" animBg="1"/>
      <p:bldP spid="52" grpId="0"/>
      <p:bldP spid="60" grpId="0" animBg="1"/>
      <p:bldP spid="62" grpId="0"/>
      <p:bldP spid="63" grpId="0"/>
      <p:bldP spid="64" grpId="0"/>
      <p:bldP spid="94" grpId="0" animBg="1"/>
      <p:bldP spid="95" grpId="0"/>
      <p:bldP spid="96" grpId="0" animBg="1"/>
      <p:bldP spid="97" grpId="0" animBg="1"/>
      <p:bldP spid="98" grpId="0"/>
      <p:bldP spid="99" grpId="0"/>
      <p:bldP spid="116" grpId="0" animBg="1"/>
      <p:bldP spid="117" grpId="0"/>
      <p:bldP spid="127" grpId="0" animBg="1"/>
      <p:bldP spid="128" grpId="0"/>
      <p:bldP spid="150" grpId="0" animBg="1"/>
      <p:bldP spid="151" grpId="0"/>
      <p:bldP spid="153" grpId="0"/>
      <p:bldP spid="154" grpId="0" animBg="1"/>
      <p:bldP spid="155" grpId="0"/>
      <p:bldP spid="156" grpId="0" animBg="1"/>
      <p:bldP spid="157" grpId="0"/>
      <p:bldP spid="158" grpId="0" animBg="1"/>
      <p:bldP spid="159" grpId="0"/>
      <p:bldP spid="171" grpId="0"/>
      <p:bldP spid="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85104" y="0"/>
            <a:ext cx="1170689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1660294" y="2141112"/>
            <a:ext cx="569080" cy="2575775"/>
          </a:xfrm>
          <a:prstGeom prst="rect">
            <a:avLst/>
          </a:prstGeom>
          <a:solidFill>
            <a:srgbClr val="686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9972293" y="3178128"/>
            <a:ext cx="395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Title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38116" y="1"/>
            <a:ext cx="1170689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15900" dist="381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99700" y="2141113"/>
            <a:ext cx="569080" cy="2575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10098465" y="3167390"/>
            <a:ext cx="266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  <a:endParaRPr lang="en-US" sz="28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43026" y="-1"/>
            <a:ext cx="1170689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79506" y="2141111"/>
            <a:ext cx="584364" cy="2575775"/>
          </a:xfrm>
          <a:prstGeom prst="rect">
            <a:avLst/>
          </a:prstGeom>
          <a:solidFill>
            <a:srgbClr val="FF6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8826895" y="3167388"/>
            <a:ext cx="395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287514" y="-3"/>
            <a:ext cx="1170689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896162" y="2141109"/>
            <a:ext cx="523220" cy="2575775"/>
          </a:xfrm>
          <a:prstGeom prst="rect">
            <a:avLst/>
          </a:prstGeom>
          <a:solidFill>
            <a:srgbClr val="B4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8196707" y="3167387"/>
            <a:ext cx="395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1828200" y="-7"/>
            <a:ext cx="11706896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351376" y="2141105"/>
            <a:ext cx="523220" cy="25757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7652692" y="3140759"/>
            <a:ext cx="395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User View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10618748" y="1"/>
            <a:ext cx="1170689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5342" y="2141113"/>
            <a:ext cx="552806" cy="25757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-1151913" y="3140767"/>
            <a:ext cx="395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Admin View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-11185575" y="1"/>
            <a:ext cx="1170689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30570" y="2141113"/>
            <a:ext cx="553791" cy="2575775"/>
          </a:xfrm>
          <a:prstGeom prst="rect">
            <a:avLst/>
          </a:prstGeom>
          <a:solidFill>
            <a:srgbClr val="1F8E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-1715297" y="3178128"/>
            <a:ext cx="395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509" y="29784"/>
            <a:ext cx="1214785" cy="21113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092" y="0"/>
            <a:ext cx="1267174" cy="2141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326" y="29783"/>
            <a:ext cx="1281590" cy="21113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35" y="4589260"/>
            <a:ext cx="1276231" cy="22271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739" y="2272347"/>
            <a:ext cx="1267174" cy="21482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740" y="24423"/>
            <a:ext cx="1272804" cy="211668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326" y="4589260"/>
            <a:ext cx="1273048" cy="222719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58" y="2272346"/>
            <a:ext cx="1251289" cy="214828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777" y="2272347"/>
            <a:ext cx="1268489" cy="214828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844" y="4589259"/>
            <a:ext cx="1274703" cy="222719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326" y="2272346"/>
            <a:ext cx="1262569" cy="214828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740" y="4589260"/>
            <a:ext cx="1267174" cy="222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10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85104" y="0"/>
            <a:ext cx="1170689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1660294" y="2141112"/>
            <a:ext cx="569080" cy="2575775"/>
          </a:xfrm>
          <a:prstGeom prst="rect">
            <a:avLst/>
          </a:prstGeom>
          <a:solidFill>
            <a:srgbClr val="686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9972293" y="3178128"/>
            <a:ext cx="395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Title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38116" y="1"/>
            <a:ext cx="1170689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15900" dist="381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99700" y="2141113"/>
            <a:ext cx="569080" cy="2575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10098465" y="3167390"/>
            <a:ext cx="266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  <a:endParaRPr lang="en-US" sz="28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43026" y="-1"/>
            <a:ext cx="1170689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79506" y="2141111"/>
            <a:ext cx="584364" cy="2575775"/>
          </a:xfrm>
          <a:prstGeom prst="rect">
            <a:avLst/>
          </a:prstGeom>
          <a:solidFill>
            <a:srgbClr val="FF6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8826895" y="3167388"/>
            <a:ext cx="395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287514" y="-3"/>
            <a:ext cx="1170689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896162" y="2141109"/>
            <a:ext cx="523220" cy="2575775"/>
          </a:xfrm>
          <a:prstGeom prst="rect">
            <a:avLst/>
          </a:prstGeom>
          <a:solidFill>
            <a:srgbClr val="B4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8196707" y="3167387"/>
            <a:ext cx="395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1832300" y="-7"/>
            <a:ext cx="1170689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351376" y="2141105"/>
            <a:ext cx="523220" cy="25757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7652692" y="3140759"/>
            <a:ext cx="395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User View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2333954" y="0"/>
            <a:ext cx="11706896" cy="6858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820136" y="2141112"/>
            <a:ext cx="552806" cy="25757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7132881" y="3140766"/>
            <a:ext cx="395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Admin View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-11185575" y="1"/>
            <a:ext cx="1170689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30570" y="2141113"/>
            <a:ext cx="553791" cy="2575775"/>
          </a:xfrm>
          <a:prstGeom prst="rect">
            <a:avLst/>
          </a:prstGeom>
          <a:solidFill>
            <a:srgbClr val="1F8E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-1715297" y="3178128"/>
            <a:ext cx="395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16" y="334864"/>
            <a:ext cx="1793367" cy="279779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729" y="334864"/>
            <a:ext cx="1793367" cy="279779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41" y="334864"/>
            <a:ext cx="1793367" cy="279779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12" y="334864"/>
            <a:ext cx="1793367" cy="279779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91" y="3900561"/>
            <a:ext cx="1793367" cy="279779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729" y="3900561"/>
            <a:ext cx="1793367" cy="27977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885" y="3900561"/>
            <a:ext cx="1793367" cy="279779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966" y="3900561"/>
            <a:ext cx="1793367" cy="279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50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85104" y="0"/>
            <a:ext cx="1170689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1660294" y="2141112"/>
            <a:ext cx="569080" cy="2575775"/>
          </a:xfrm>
          <a:prstGeom prst="rect">
            <a:avLst/>
          </a:prstGeom>
          <a:solidFill>
            <a:srgbClr val="686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9972293" y="3178128"/>
            <a:ext cx="395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Title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38116" y="1"/>
            <a:ext cx="1170689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15900" dist="381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99700" y="2141113"/>
            <a:ext cx="569080" cy="2575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10098465" y="3167390"/>
            <a:ext cx="266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  <a:endParaRPr lang="en-US" sz="28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43026" y="-1"/>
            <a:ext cx="1170689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79506" y="2141111"/>
            <a:ext cx="584364" cy="2575775"/>
          </a:xfrm>
          <a:prstGeom prst="rect">
            <a:avLst/>
          </a:prstGeom>
          <a:solidFill>
            <a:srgbClr val="FF6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8826895" y="3167388"/>
            <a:ext cx="395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287514" y="-3"/>
            <a:ext cx="1170689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896162" y="2141109"/>
            <a:ext cx="523220" cy="2575775"/>
          </a:xfrm>
          <a:prstGeom prst="rect">
            <a:avLst/>
          </a:prstGeom>
          <a:solidFill>
            <a:srgbClr val="B4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8196707" y="3167387"/>
            <a:ext cx="395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1832300" y="-7"/>
            <a:ext cx="1170689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351376" y="2141105"/>
            <a:ext cx="523220" cy="25757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7652692" y="3140759"/>
            <a:ext cx="395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User View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2370250" y="-15"/>
            <a:ext cx="1170689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783840" y="2141097"/>
            <a:ext cx="552806" cy="25757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7096585" y="3140751"/>
            <a:ext cx="395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Admin View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-2975160" y="-23"/>
            <a:ext cx="1170689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79845" y="2141089"/>
            <a:ext cx="553791" cy="2575775"/>
          </a:xfrm>
          <a:prstGeom prst="rect">
            <a:avLst/>
          </a:prstGeom>
          <a:solidFill>
            <a:srgbClr val="1F8E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6495118" y="3178104"/>
            <a:ext cx="395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38623" y="2617531"/>
            <a:ext cx="660299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!</a:t>
            </a:r>
            <a:endParaRPr lang="en-US" sz="9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9804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254</Words>
  <Application>Microsoft Office PowerPoint</Application>
  <PresentationFormat>Widescreen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Aharoni</vt:lpstr>
      <vt:lpstr>Arial</vt:lpstr>
      <vt:lpstr>Calibri</vt:lpstr>
      <vt:lpstr>Calibri Light</vt:lpstr>
      <vt:lpstr>Office Theme</vt:lpstr>
      <vt:lpstr>Publication And Workshop Details App.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kalpesh</dc:creator>
  <cp:lastModifiedBy>kalpesh</cp:lastModifiedBy>
  <cp:revision>36</cp:revision>
  <dcterms:created xsi:type="dcterms:W3CDTF">2018-10-19T06:29:25Z</dcterms:created>
  <dcterms:modified xsi:type="dcterms:W3CDTF">2018-10-19T12:18:07Z</dcterms:modified>
</cp:coreProperties>
</file>