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0" autoAdjust="0"/>
    <p:restoredTop sz="94660"/>
  </p:normalViewPr>
  <p:slideViewPr>
    <p:cSldViewPr snapToGrid="0">
      <p:cViewPr>
        <p:scale>
          <a:sx n="75" d="100"/>
          <a:sy n="75" d="100"/>
        </p:scale>
        <p:origin x="36" y="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92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FDE27E-8845-4644-A1B2-7A28FF4F27F4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34794-32AF-41DF-A616-A06AE2013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961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5457C-B1F3-4B72-A2F6-004AF333D1A9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F4C7-9D55-4B31-899D-367CFE254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997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5457C-B1F3-4B72-A2F6-004AF333D1A9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F4C7-9D55-4B31-899D-367CFE254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327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5457C-B1F3-4B72-A2F6-004AF333D1A9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F4C7-9D55-4B31-899D-367CFE254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246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5457C-B1F3-4B72-A2F6-004AF333D1A9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F4C7-9D55-4B31-899D-367CFE254457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5190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5457C-B1F3-4B72-A2F6-004AF333D1A9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F4C7-9D55-4B31-899D-367CFE254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356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5457C-B1F3-4B72-A2F6-004AF333D1A9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F4C7-9D55-4B31-899D-367CFE254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704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5457C-B1F3-4B72-A2F6-004AF333D1A9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F4C7-9D55-4B31-899D-367CFE254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627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5457C-B1F3-4B72-A2F6-004AF333D1A9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F4C7-9D55-4B31-899D-367CFE254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498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5457C-B1F3-4B72-A2F6-004AF333D1A9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F4C7-9D55-4B31-899D-367CFE254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039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5457C-B1F3-4B72-A2F6-004AF333D1A9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F4C7-9D55-4B31-899D-367CFE254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648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5457C-B1F3-4B72-A2F6-004AF333D1A9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F4C7-9D55-4B31-899D-367CFE254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647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5457C-B1F3-4B72-A2F6-004AF333D1A9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F4C7-9D55-4B31-899D-367CFE254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061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5457C-B1F3-4B72-A2F6-004AF333D1A9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F4C7-9D55-4B31-899D-367CFE254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74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5457C-B1F3-4B72-A2F6-004AF333D1A9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F4C7-9D55-4B31-899D-367CFE254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542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5457C-B1F3-4B72-A2F6-004AF333D1A9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F4C7-9D55-4B31-899D-367CFE254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688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5457C-B1F3-4B72-A2F6-004AF333D1A9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F4C7-9D55-4B31-899D-367CFE254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12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5457C-B1F3-4B72-A2F6-004AF333D1A9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F4C7-9D55-4B31-899D-367CFE254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260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F25457C-B1F3-4B72-A2F6-004AF333D1A9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381F4C7-9D55-4B31-899D-367CFE254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715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5500">
              <a:srgbClr val="F4F4F4"/>
            </a:gs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8B8560D0-58C8-7519-0348-C8D658226C8C}"/>
              </a:ext>
            </a:extLst>
          </p:cNvPr>
          <p:cNvSpPr/>
          <p:nvPr/>
        </p:nvSpPr>
        <p:spPr>
          <a:xfrm>
            <a:off x="9300662" y="1538704"/>
            <a:ext cx="1060704" cy="914400"/>
          </a:xfrm>
          <a:prstGeom prst="hexag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55B34DC8-BAE3-4D28-EFDF-58D22739C828}"/>
              </a:ext>
            </a:extLst>
          </p:cNvPr>
          <p:cNvSpPr/>
          <p:nvPr/>
        </p:nvSpPr>
        <p:spPr>
          <a:xfrm>
            <a:off x="8420419" y="2027436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BD6C56F9-7668-C400-3FDF-67F62CB68610}"/>
              </a:ext>
            </a:extLst>
          </p:cNvPr>
          <p:cNvSpPr/>
          <p:nvPr/>
        </p:nvSpPr>
        <p:spPr>
          <a:xfrm>
            <a:off x="9291937" y="2500402"/>
            <a:ext cx="1060704" cy="914400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05DC4999-A2D5-7EE8-6FCF-DCDF89149EA1}"/>
              </a:ext>
            </a:extLst>
          </p:cNvPr>
          <p:cNvSpPr/>
          <p:nvPr/>
        </p:nvSpPr>
        <p:spPr>
          <a:xfrm>
            <a:off x="10171338" y="2965485"/>
            <a:ext cx="1060704" cy="914400"/>
          </a:xfrm>
          <a:prstGeom prst="hexag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16BDABF8-02BA-B9A3-2A4D-498141B52534}"/>
              </a:ext>
            </a:extLst>
          </p:cNvPr>
          <p:cNvSpPr/>
          <p:nvPr/>
        </p:nvSpPr>
        <p:spPr>
          <a:xfrm>
            <a:off x="9292779" y="3454217"/>
            <a:ext cx="1060704" cy="914400"/>
          </a:xfrm>
          <a:prstGeom prst="hexagon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CD13DA7F-1EA7-0D2A-A374-5A4C4989365D}"/>
              </a:ext>
            </a:extLst>
          </p:cNvPr>
          <p:cNvSpPr/>
          <p:nvPr/>
        </p:nvSpPr>
        <p:spPr>
          <a:xfrm>
            <a:off x="8422103" y="2981251"/>
            <a:ext cx="1060704" cy="914400"/>
          </a:xfrm>
          <a:prstGeom prst="hexag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87D7E4D3-E878-717A-AE3E-FC7CA38B5FF0}"/>
              </a:ext>
            </a:extLst>
          </p:cNvPr>
          <p:cNvSpPr/>
          <p:nvPr/>
        </p:nvSpPr>
        <p:spPr>
          <a:xfrm>
            <a:off x="10179221" y="3919300"/>
            <a:ext cx="1060704" cy="914400"/>
          </a:xfrm>
          <a:prstGeom prst="hexag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F143C4-341C-5553-F48A-5F2973234F49}"/>
              </a:ext>
            </a:extLst>
          </p:cNvPr>
          <p:cNvSpPr txBox="1"/>
          <p:nvPr/>
        </p:nvSpPr>
        <p:spPr>
          <a:xfrm>
            <a:off x="7254280" y="2325328"/>
            <a:ext cx="1452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Bahnschrift SemiBold SemiConden" panose="020B0502040204020203" pitchFamily="34" charset="0"/>
              </a:rPr>
              <a:t>MANAGEMENT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3B198D-03E3-2400-10EF-21E19A4F9814}"/>
              </a:ext>
            </a:extLst>
          </p:cNvPr>
          <p:cNvSpPr txBox="1"/>
          <p:nvPr/>
        </p:nvSpPr>
        <p:spPr>
          <a:xfrm>
            <a:off x="8727391" y="4525923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latin typeface="Bahnschrift SemiBold Condensed" panose="020B0502040204020203" pitchFamily="34" charset="0"/>
              </a:rPr>
              <a:t>TRACKING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DECAFA-392F-6768-5575-7A6BD51A55D3}"/>
              </a:ext>
            </a:extLst>
          </p:cNvPr>
          <p:cNvSpPr txBox="1"/>
          <p:nvPr/>
        </p:nvSpPr>
        <p:spPr>
          <a:xfrm>
            <a:off x="10276808" y="2476753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latin typeface="Bahnschrift Condensed" panose="020B0502040204020203" pitchFamily="34" charset="0"/>
              </a:rPr>
              <a:t>ANALYSIS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75DF9C-9D56-05AC-7F50-1512245DBB13}"/>
              </a:ext>
            </a:extLst>
          </p:cNvPr>
          <p:cNvSpPr txBox="1"/>
          <p:nvPr/>
        </p:nvSpPr>
        <p:spPr>
          <a:xfrm>
            <a:off x="10772203" y="4873115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latin typeface="Bahnschrift Condensed" panose="020B0502040204020203" pitchFamily="34" charset="0"/>
              </a:rPr>
              <a:t>LOGISTIC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E88C80-195F-CEB8-C8AE-C05F36EF55FF}"/>
              </a:ext>
            </a:extLst>
          </p:cNvPr>
          <p:cNvSpPr txBox="1"/>
          <p:nvPr/>
        </p:nvSpPr>
        <p:spPr>
          <a:xfrm>
            <a:off x="7934671" y="3284562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latin typeface="Bahnschrift Condensed" panose="020B0502040204020203" pitchFamily="34" charset="0"/>
              </a:rPr>
              <a:t>TAT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E6BCA0-99F3-9172-D8CF-7C10220F348A}"/>
              </a:ext>
            </a:extLst>
          </p:cNvPr>
          <p:cNvSpPr txBox="1"/>
          <p:nvPr/>
        </p:nvSpPr>
        <p:spPr>
          <a:xfrm>
            <a:off x="9928796" y="1106391"/>
            <a:ext cx="718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latin typeface="Bahnschrift Condensed" panose="020B0502040204020203" pitchFamily="34" charset="0"/>
              </a:rPr>
              <a:t>SECURITY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C5EF4F-A953-F768-3C24-474E1D7D9A3E}"/>
              </a:ext>
            </a:extLst>
          </p:cNvPr>
          <p:cNvSpPr txBox="1"/>
          <p:nvPr/>
        </p:nvSpPr>
        <p:spPr>
          <a:xfrm>
            <a:off x="11306213" y="3304098"/>
            <a:ext cx="1283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Bahnschrift Condensed" panose="020B0502040204020203" pitchFamily="34" charset="0"/>
              </a:rPr>
              <a:t>DISTRIBUTION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7E7434-D3A2-B966-BF6D-FAA5EE09A24E}"/>
              </a:ext>
            </a:extLst>
          </p:cNvPr>
          <p:cNvSpPr/>
          <p:nvPr/>
        </p:nvSpPr>
        <p:spPr>
          <a:xfrm>
            <a:off x="336499" y="694943"/>
            <a:ext cx="6083552" cy="1149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000" dirty="0">
                <a:solidFill>
                  <a:schemeClr val="accent1">
                    <a:lumMod val="75000"/>
                  </a:schemeClr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Rockwell Extra Bold" panose="02060903040505020403" pitchFamily="18" charset="0"/>
              </a:rPr>
              <a:t>SCM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12AAA6-807B-6EB8-9D2C-29E3CBE5969F}"/>
              </a:ext>
            </a:extLst>
          </p:cNvPr>
          <p:cNvSpPr txBox="1"/>
          <p:nvPr/>
        </p:nvSpPr>
        <p:spPr>
          <a:xfrm>
            <a:off x="145458" y="2255302"/>
            <a:ext cx="69763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  SCM typically stands for "Supply Chain Management." It involves the </a:t>
            </a:r>
          </a:p>
          <a:p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management of the flow of goods and services, including the movement</a:t>
            </a:r>
          </a:p>
          <a:p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and storage of raw materials, work-in-progress inventory, and finished </a:t>
            </a:r>
          </a:p>
          <a:p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goods, from point of origin to point of consumption. SCM </a:t>
            </a:r>
          </a:p>
          <a:p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encompasses a range of activities such as procurement, production, </a:t>
            </a:r>
          </a:p>
          <a:p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logistics, and distribution, all aimed at creating value for </a:t>
            </a:r>
          </a:p>
          <a:p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customers while optimizing costs and efficiency throughout the</a:t>
            </a:r>
          </a:p>
          <a:p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supply chain.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07D00E5-532C-6629-DC9F-100566685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349" y="3643256"/>
            <a:ext cx="577500" cy="5775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57A382F-507E-3BD7-048A-B84119B9EF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725" y="2629983"/>
            <a:ext cx="654213" cy="65421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3EEB612-FDB0-33EC-3389-048CE30880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6221" y="1711268"/>
            <a:ext cx="649585" cy="64958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FE27725-AF5E-8379-9481-9EF16BCC47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476" y="2156220"/>
            <a:ext cx="633183" cy="63318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E3A9E76-7233-CE97-F821-11ED18A803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283" y="3015474"/>
            <a:ext cx="855474" cy="85547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66086C6-7226-EE33-016E-2916B7E3E7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760" y="3070625"/>
            <a:ext cx="744199" cy="74419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6E52343-4C1A-D6D9-1620-C81D949BBD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508" y="4074181"/>
            <a:ext cx="720363" cy="72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88510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711</TotalTime>
  <Words>91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Bahnschrift Condensed</vt:lpstr>
      <vt:lpstr>Bahnschrift SemiBold Condensed</vt:lpstr>
      <vt:lpstr>Bahnschrift SemiBold SemiConden</vt:lpstr>
      <vt:lpstr>Calibri</vt:lpstr>
      <vt:lpstr>Rockwell Extra Bold</vt:lpstr>
      <vt:lpstr>Söhne</vt:lpstr>
      <vt:lpstr>Tw Cen MT</vt:lpstr>
      <vt:lpstr>Droplet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Nagendra Arya</dc:creator>
  <cp:lastModifiedBy>Nagendra Arya</cp:lastModifiedBy>
  <cp:revision>9</cp:revision>
  <dcterms:created xsi:type="dcterms:W3CDTF">2024-05-08T21:57:07Z</dcterms:created>
  <dcterms:modified xsi:type="dcterms:W3CDTF">2024-05-09T19:27:17Z</dcterms:modified>
</cp:coreProperties>
</file>