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75" d="100"/>
          <a:sy n="75" d="100"/>
        </p:scale>
        <p:origin x="10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AB65-13D6-1890-EAF1-BC23AD7D0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FC59-62ED-0AFD-DF58-59A75898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BDD7-C08D-64BA-DDBF-CE53823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8D7C-5DA4-F8F5-94D8-649FB43A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34AD-20F4-72CB-A676-021C9D2B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9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7A6C-BF55-A7CA-F56B-3819B03F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68617-B1E6-0B5A-8643-AFC920E8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8F7E-3F58-88F5-2C0F-88D587CE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8EB4-1A1F-2161-EA50-F0119F4A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2E1B-3C90-F26F-4A28-F10568D9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319A3-2917-81C4-D704-E9301FC73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5411-28CD-B6CC-DACE-A923C614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E9B9-AB3C-A90F-2B38-46160957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8196-7002-FB21-1B20-3E2E1915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4FCC-A30B-A927-3C50-1E4308C6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EE82-FD0F-4620-1334-6931BEAB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68BB-B65B-B83E-695E-CEE7551E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99E6-E460-F2B8-E0C8-3DB56951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8F33-69A2-BD24-A04F-DFF57758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C203-963F-6C69-8C8F-0728EF83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45C2-A3CB-15FE-590F-6CEEAD29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EAE4-A28B-FC9F-5375-C4AB7FCB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1707-2706-D61D-86B9-8DD75CFD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0531-917E-C867-B867-55B56910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9391-4810-0DFA-7329-679C9502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9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AD98-E386-8473-86DD-EF3F6C8F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A761-3D5E-C656-537F-C64ACC1C9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5AC1F-D873-DFDD-D492-17212E6A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CDAD-A18A-437B-6DC6-F775B759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5827-49A1-EB80-420C-04085330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48EDF-E3B6-F6EC-05E7-881E2163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388A-823F-A99F-5462-52356A97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2B4E-1D65-D90D-3494-C3171EA1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814D3-023C-6DB5-157A-285ADA1C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362B7-B39B-CB95-9B89-830678D6F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7AB10-BE98-30D0-170A-D4BD589E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963F6-EDD9-713B-BDBB-01E33DC9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59154-0F63-70F1-544D-F482D174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30E22-81CD-1889-764C-2B2AF456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4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51CF-5F21-FA58-33FE-6FDC5A22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CD3BE-B28F-F6C0-EF89-4416A3FF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F9B9A-2714-FC95-582C-DFB00891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4DC93-6B08-4217-A222-D451E86B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0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BA9DB-D071-B827-678D-431B70CE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E9FE5-3AB9-5381-6DEE-A28EFBAE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1F069-3032-B71E-A16B-9E176B0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5EB7-215B-84D7-5C89-43D388D0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6097-22CD-A6E2-338B-748E5FAB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DA3E4-B080-F8BD-9A0A-F0FDB2D77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CBD48-D404-26FF-4297-0448A128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3FE94-B7CE-406D-2F7B-51E255DC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552B-E54C-7181-E94D-0EC45EFE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2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F54E-A471-822B-BC57-F7802BF8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CAA7C-9D80-281F-EECB-8B8795D1E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443A2-A13D-8862-B22E-EF781F10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0E2B1-2066-DA39-197E-DD23B567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ED40A-6DEC-0669-46FF-B8F553BF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5F815-6AE6-2901-028E-52E75697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8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397BE-A3B4-5059-C63E-6CE420E0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4D70-CE1F-CDD8-57A2-30AE71D7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C99E-A4CF-7E02-756F-5CA277310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E138-4310-4E9A-B6A3-FD684AE45EE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EBBC-B6CF-1688-5FE8-3C09C58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AD07-4C9F-BD65-FBB0-96569CB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B4A2-E658-4EC4-9F20-46D7D56D5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A11CBE1-18F9-29E0-0DE0-92D66E4C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" y="1328746"/>
            <a:ext cx="12168498" cy="5239265"/>
          </a:xfrm>
          <a:prstGeom prst="rect">
            <a:avLst/>
          </a:prstGeom>
          <a:gradFill>
            <a:gsLst>
              <a:gs pos="55000">
                <a:schemeClr val="accent5">
                  <a:lumMod val="76000"/>
                  <a:lumOff val="2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798D85A8-97DD-788D-AE70-2BA8F7A73D14}"/>
              </a:ext>
            </a:extLst>
          </p:cNvPr>
          <p:cNvSpPr/>
          <p:nvPr/>
        </p:nvSpPr>
        <p:spPr>
          <a:xfrm>
            <a:off x="0" y="0"/>
            <a:ext cx="12192000" cy="2141291"/>
          </a:xfrm>
          <a:prstGeom prst="flowChartDocumen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D68D4-00B1-6379-1BB3-505BAEDF6881}"/>
              </a:ext>
            </a:extLst>
          </p:cNvPr>
          <p:cNvSpPr/>
          <p:nvPr/>
        </p:nvSpPr>
        <p:spPr>
          <a:xfrm rot="10800000">
            <a:off x="0" y="5945059"/>
            <a:ext cx="12198760" cy="940236"/>
          </a:xfrm>
          <a:custGeom>
            <a:avLst/>
            <a:gdLst>
              <a:gd name="connsiteX0" fmla="*/ 3619500 w 12192000"/>
              <a:gd name="connsiteY0" fmla="*/ 938653 h 940236"/>
              <a:gd name="connsiteX1" fmla="*/ 0 w 12192000"/>
              <a:gd name="connsiteY1" fmla="*/ 825965 h 940236"/>
              <a:gd name="connsiteX2" fmla="*/ 0 w 12192000"/>
              <a:gd name="connsiteY2" fmla="*/ 0 h 940236"/>
              <a:gd name="connsiteX3" fmla="*/ 13519 w 12192000"/>
              <a:gd name="connsiteY3" fmla="*/ 0 h 940236"/>
              <a:gd name="connsiteX4" fmla="*/ 12192000 w 12192000"/>
              <a:gd name="connsiteY4" fmla="*/ 0 h 940236"/>
              <a:gd name="connsiteX5" fmla="*/ 12192000 w 12192000"/>
              <a:gd name="connsiteY5" fmla="*/ 543434 h 940236"/>
              <a:gd name="connsiteX6" fmla="*/ 3619500 w 12192000"/>
              <a:gd name="connsiteY6" fmla="*/ 938653 h 94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940236">
                <a:moveTo>
                  <a:pt x="3619500" y="938653"/>
                </a:moveTo>
                <a:cubicBezTo>
                  <a:pt x="2667000" y="947714"/>
                  <a:pt x="1524000" y="918903"/>
                  <a:pt x="0" y="825965"/>
                </a:cubicBezTo>
                <a:lnTo>
                  <a:pt x="0" y="0"/>
                </a:lnTo>
                <a:lnTo>
                  <a:pt x="13519" y="0"/>
                </a:lnTo>
                <a:lnTo>
                  <a:pt x="12192000" y="0"/>
                </a:lnTo>
                <a:lnTo>
                  <a:pt x="12192000" y="543434"/>
                </a:lnTo>
                <a:cubicBezTo>
                  <a:pt x="7620000" y="543434"/>
                  <a:pt x="6477000" y="911468"/>
                  <a:pt x="3619500" y="938653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9AF614-880F-B891-9916-19483EDD6229}"/>
              </a:ext>
            </a:extLst>
          </p:cNvPr>
          <p:cNvSpPr/>
          <p:nvPr/>
        </p:nvSpPr>
        <p:spPr>
          <a:xfrm>
            <a:off x="10767843" y="196720"/>
            <a:ext cx="1214651" cy="121465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30E90C-20DF-322B-7A5B-FD72A34A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31" y="349327"/>
            <a:ext cx="1039295" cy="10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Nagendra Arya</dc:creator>
  <cp:lastModifiedBy>Nagendra Arya</cp:lastModifiedBy>
  <cp:revision>1</cp:revision>
  <dcterms:created xsi:type="dcterms:W3CDTF">2024-05-23T01:27:19Z</dcterms:created>
  <dcterms:modified xsi:type="dcterms:W3CDTF">2024-05-23T01:27:28Z</dcterms:modified>
</cp:coreProperties>
</file>