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F77E8-802B-9A3A-79B5-350293D5A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621CD-F91E-983B-E884-29663582D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06983-4BB7-F979-EA0E-3FE3D989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A87-3849-41F9-B2C4-54ED251AF8E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9666-A970-1536-1AA5-D317CEE0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C0DDD-70B9-A8A9-0342-58D17079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FBEB-9588-4E25-AB4B-1B22A94A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4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E637-0274-B73D-95FD-37A4B3E7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50344-E55B-E5D1-2739-5003C48B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8338-E49E-57EB-7EA1-6243FA4C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A87-3849-41F9-B2C4-54ED251AF8E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9AC1-A9FA-B342-1454-5160B17A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E38D1-2714-2187-1F08-1D3A10D1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FBEB-9588-4E25-AB4B-1B22A94A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08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58718-C207-CFAD-072A-699C9CA27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6D9F6-14FE-76CC-A88B-D8B6CA9F1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98A72-4227-9775-F961-BC6DF5B88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A87-3849-41F9-B2C4-54ED251AF8E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000F-409B-9BAE-2AD1-63B481B1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67B44-0F46-2A59-553B-CC91D23B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FBEB-9588-4E25-AB4B-1B22A94A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9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BC02-2647-D15F-ED95-C3B8754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2B28-EE67-40DF-1F3E-AA918E84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5E59-1B2F-F074-9CF0-7D1C7FF56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A87-3849-41F9-B2C4-54ED251AF8E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1E9C8-BEAA-5CE5-83D5-BB38767C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BC15-A4CA-63AB-FB15-BFFF8593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FBEB-9588-4E25-AB4B-1B22A94A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4B5B-CF53-837D-DBDA-DD579ED6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FC840-5DEA-D252-51CE-05E66B93B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7A3E-B897-40C2-6D05-24827D6D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A87-3849-41F9-B2C4-54ED251AF8E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1E64A-0C39-917C-4CEA-24C4D8E1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DA65-1B91-3237-91A9-C1AECD97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FBEB-9588-4E25-AB4B-1B22A94A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9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9F16-81B3-E305-4D6A-12158F65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C72E-73AE-5BCB-7350-04C0EE779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383F2-346D-5B38-4790-2332FF395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235C2-714C-E9BA-6179-32EDF682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A87-3849-41F9-B2C4-54ED251AF8E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D2523-A81D-93C0-E678-EEB48182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EDC56-7DB2-AF64-116E-55EE7E06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FBEB-9588-4E25-AB4B-1B22A94A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9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C987-B1D8-B3FF-3B23-B9AAE359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9FC42-B87C-A12E-CCE8-A822BB681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0CB71-49B7-CFD9-047A-8F4394C2D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BE486-2B01-6702-E8AB-D3C67A7AB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D6E86-D344-A543-1EEB-42F506526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B568B-4C0A-1A35-7A0A-63AC1B52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A87-3849-41F9-B2C4-54ED251AF8E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4B744-2EB2-B81A-C52E-F333F443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35145-A567-750C-33ED-8B88DE92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FBEB-9588-4E25-AB4B-1B22A94A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0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A5886-5FFA-DCE4-EEE9-1A502A3F1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EF201-41C4-1CCC-A6D1-13BE5905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A87-3849-41F9-B2C4-54ED251AF8E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1A9C0-1B71-090A-67AC-4FABD507A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B985EF-91A6-5538-FA0E-7867FF67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FBEB-9588-4E25-AB4B-1B22A94A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70529-D238-5528-C5F7-19474F66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A87-3849-41F9-B2C4-54ED251AF8E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B5C8A-229F-D315-F049-82FB2AB4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01B3C-BD3E-F129-2281-D304394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FBEB-9588-4E25-AB4B-1B22A94A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97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6E28-6083-3763-0231-6E759FEE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E307B-51C1-A64F-4A4F-DE7901BCD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3848DC-29E5-0A57-3755-D4546144A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12CDB-47B8-C47B-FF86-D9449189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A87-3849-41F9-B2C4-54ED251AF8E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E20DF-9A0A-E655-E706-D42609DF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9F461-6B94-829E-8E21-027EEF34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FBEB-9588-4E25-AB4B-1B22A94A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5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D92AC-20DA-AC2C-D3E4-AC0ED5BB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CFC06-4043-233A-D18B-E05662C85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A680B-93D4-8690-EDBA-18CB493CB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AAF51-BC89-0F9B-53B7-FA2778A2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E5A87-3849-41F9-B2C4-54ED251AF8E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04BA4-A8A4-1FDA-DBA7-54146517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64D7D-A826-F72E-2C4C-76B8EA67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AFBEB-9588-4E25-AB4B-1B22A94A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8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FC2D3-8D45-AAC5-854B-EFD7D528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1E997-5BF8-E424-EF4E-99B6AA2F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604DE-A5F1-AA8B-E459-788B68264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E5A87-3849-41F9-B2C4-54ED251AF8E2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95187-52EB-2334-5BA4-DDE1B8181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EE3E-2438-98E0-D07A-7D128B1C9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AFBEB-9588-4E25-AB4B-1B22A94AB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6355-8F4A-ABC3-8959-16BF06467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/>
              <a:t>Test doc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7758B-38F1-D178-F9B8-435DA96D2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7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Test doc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doc</dc:title>
  <dc:creator>Tobias Koetter</dc:creator>
  <cp:lastModifiedBy>Tobias Koetter</cp:lastModifiedBy>
  <cp:revision>1</cp:revision>
  <dcterms:created xsi:type="dcterms:W3CDTF">2023-10-12T08:10:32Z</dcterms:created>
  <dcterms:modified xsi:type="dcterms:W3CDTF">2023-10-12T08:11:09Z</dcterms:modified>
</cp:coreProperties>
</file>