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ECE5979-03CF-42BF-A9FF-E675DA2D4CD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Bar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BC7837E-E887-4904-8050-0F4061EEA4E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9/5/2019 6:42:04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5CD7FE81-730F-4B53-BCD8-D576074677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657" y="0"/>
            <a:ext cx="28866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6A6A2A4E-DDC6-4172-B336-E175210B7A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2019-09-05T23:42:04Z</dcterms:created>
  <dcterms:modified xsi:type="dcterms:W3CDTF">2019-09-05T23:42:04Z</dcterms:modified>
</cp:coreProperties>
</file>