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6C7D88-68B2-45C1-90F9-A7A21CF9A3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FC232B-C502-4AF0-AE9E-6917E91817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9/5/2019 5:36:19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F2BDB14-29B4-4324-A68E-DF9C11013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7" y="0"/>
            <a:ext cx="288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8CC5968-1BC3-4F57-A71A-28A630CF2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2019-09-05T22:36:19Z</dcterms:created>
  <dcterms:modified xsi:type="dcterms:W3CDTF">2019-09-05T22:36:19Z</dcterms:modified>
</cp:coreProperties>
</file>