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17" r:id="rId13"/>
  </p:sldMasterIdLst>
  <p:sldIdLst>
    <p:sldId id="265" r:id="rId15"/>
    <p:sldId id="268" r:id="rId16"/>
    <p:sldId id="267" r:id="rId17"/>
    <p:sldId id="266" r:id="rId18"/>
    <p:sldId id="264" r:id="rId19"/>
    <p:sldId id="256" r:id="rId20"/>
    <p:sldId id="258" r:id="rId21"/>
    <p:sldId id="257" r:id="rId22"/>
    <p:sldId id="259" r:id="rId23"/>
    <p:sldId id="260" r:id="rId24"/>
    <p:sldId id="261" r:id="rId25"/>
    <p:sldId id="262" r:id="rId26"/>
  </p:sldIdLst>
  <p:sldSz cx="6858000" cy="12192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10"/>
    <p:restoredTop sz="94580"/>
  </p:normalViewPr>
  <p:slideViewPr>
    <p:cSldViewPr snapToGrid="1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ctrTitle"/>
          </p:nvPr>
        </p:nvSpPr>
        <p:spPr>
          <a:xfrm rot="0">
            <a:off x="514350" y="3788410"/>
            <a:ext cx="5829935" cy="2616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6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Title Master Style</a:t>
            </a:r>
            <a:endParaRPr lang="ko-KR" altLang="en-US" sz="326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028700" y="6908800"/>
            <a:ext cx="4801235" cy="31197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1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idx="12"/>
          </p:nvPr>
        </p:nvSpPr>
        <p:spPr>
          <a:xfrm rot="0">
            <a:off x="51435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7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idx="10"/>
          </p:nvPr>
        </p:nvSpPr>
        <p:spPr>
          <a:xfrm rot="0">
            <a:off x="3429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2018-09-21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idx="11"/>
          </p:nvPr>
        </p:nvSpPr>
        <p:spPr>
          <a:xfrm rot="0">
            <a:off x="2400300" y="11135360"/>
            <a:ext cx="20580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342900" y="487680"/>
            <a:ext cx="6172835" cy="203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6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Title Master Style</a:t>
            </a:r>
            <a:endParaRPr lang="ko-KR" altLang="en-US" sz="326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342900" y="2844800"/>
            <a:ext cx="6172835" cy="8047354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1282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5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157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5854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35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135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0426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12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112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4998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01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01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9570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idx="12"/>
          </p:nvPr>
        </p:nvSpPr>
        <p:spPr>
          <a:xfrm rot="0">
            <a:off x="51435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7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idx="10"/>
          </p:nvPr>
        </p:nvSpPr>
        <p:spPr>
          <a:xfrm rot="0">
            <a:off x="3429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2018-09-21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idx="11"/>
          </p:nvPr>
        </p:nvSpPr>
        <p:spPr>
          <a:xfrm rot="0">
            <a:off x="2400300" y="11135360"/>
            <a:ext cx="20580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Vertical 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4972050" y="487680"/>
            <a:ext cx="1543685" cy="10404475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6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326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342900" y="487680"/>
            <a:ext cx="4519295" cy="1040447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1282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5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157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5854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35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135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0426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12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112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4998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01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01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9570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idx="12"/>
          </p:nvPr>
        </p:nvSpPr>
        <p:spPr>
          <a:xfrm rot="0">
            <a:off x="51435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7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idx="10"/>
          </p:nvPr>
        </p:nvSpPr>
        <p:spPr>
          <a:xfrm rot="0">
            <a:off x="3429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2018-09-21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idx="11"/>
          </p:nvPr>
        </p:nvSpPr>
        <p:spPr>
          <a:xfrm rot="0">
            <a:off x="2400300" y="11135360"/>
            <a:ext cx="20580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342900" y="487680"/>
            <a:ext cx="6172835" cy="203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6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Title Master Style</a:t>
            </a:r>
            <a:endParaRPr lang="ko-KR" altLang="en-US" sz="326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342900" y="2844800"/>
            <a:ext cx="6172835" cy="8047354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282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5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157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5854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35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135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0426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12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112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4998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01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01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9570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idx="12"/>
          </p:nvPr>
        </p:nvSpPr>
        <p:spPr>
          <a:xfrm rot="0">
            <a:off x="51435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7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idx="10"/>
          </p:nvPr>
        </p:nvSpPr>
        <p:spPr>
          <a:xfrm rot="0">
            <a:off x="3429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2018-09-21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idx="11"/>
          </p:nvPr>
        </p:nvSpPr>
        <p:spPr>
          <a:xfrm rot="0">
            <a:off x="2400300" y="11135360"/>
            <a:ext cx="20580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541655" y="5170805"/>
            <a:ext cx="5829935" cy="266382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98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298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541655" y="7834630"/>
            <a:ext cx="5829935" cy="24225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6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146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idx="12"/>
          </p:nvPr>
        </p:nvSpPr>
        <p:spPr>
          <a:xfrm rot="0">
            <a:off x="51435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7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idx="10"/>
          </p:nvPr>
        </p:nvSpPr>
        <p:spPr>
          <a:xfrm rot="0">
            <a:off x="3429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2018-09-21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idx="11"/>
          </p:nvPr>
        </p:nvSpPr>
        <p:spPr>
          <a:xfrm rot="0">
            <a:off x="2400300" y="11135360"/>
            <a:ext cx="20580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342900" y="487680"/>
            <a:ext cx="6172835" cy="203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6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Title Master Style</a:t>
            </a:r>
            <a:endParaRPr lang="ko-KR" altLang="en-US" sz="326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342900" y="2844800"/>
            <a:ext cx="3032125" cy="8047354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282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5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157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5854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35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135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0426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12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112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4998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01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01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9570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idx="2"/>
          </p:nvPr>
        </p:nvSpPr>
        <p:spPr>
          <a:xfrm rot="0">
            <a:off x="3483610" y="2844800"/>
            <a:ext cx="3032125" cy="8047354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282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5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157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5854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35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135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0426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12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112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4998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01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01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9570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idx="12"/>
          </p:nvPr>
        </p:nvSpPr>
        <p:spPr>
          <a:xfrm rot="0">
            <a:off x="51435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7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Date Placeholder 5"/>
          <p:cNvSpPr txBox="1">
            <a:spLocks/>
          </p:cNvSpPr>
          <p:nvPr>
            <p:ph type="dt" idx="10"/>
          </p:nvPr>
        </p:nvSpPr>
        <p:spPr>
          <a:xfrm rot="0">
            <a:off x="3429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2018-09-21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" name="Footer Placeholder 6"/>
          <p:cNvSpPr txBox="1">
            <a:spLocks/>
          </p:cNvSpPr>
          <p:nvPr>
            <p:ph type="ftr" idx="11"/>
          </p:nvPr>
        </p:nvSpPr>
        <p:spPr>
          <a:xfrm rot="0">
            <a:off x="2400300" y="11135360"/>
            <a:ext cx="20580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342900" y="487680"/>
            <a:ext cx="6172835" cy="203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6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Title Master Style</a:t>
            </a:r>
            <a:endParaRPr lang="ko-KR" altLang="en-US" sz="326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342900" y="2731770"/>
            <a:ext cx="3032125" cy="11385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1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idx="2"/>
          </p:nvPr>
        </p:nvSpPr>
        <p:spPr>
          <a:xfrm rot="0">
            <a:off x="3483610" y="2731770"/>
            <a:ext cx="3032125" cy="11385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1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>
            <p:ph type="obj" idx="3"/>
          </p:nvPr>
        </p:nvSpPr>
        <p:spPr>
          <a:xfrm rot="0">
            <a:off x="342900" y="3870325"/>
            <a:ext cx="3032125" cy="70211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282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5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157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5854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35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135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0426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12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112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4998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01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01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9570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>
            <p:ph type="obj" idx="4"/>
          </p:nvPr>
        </p:nvSpPr>
        <p:spPr>
          <a:xfrm rot="0">
            <a:off x="3483610" y="3870325"/>
            <a:ext cx="3032125" cy="70211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282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5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157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5854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35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135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0426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12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112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4998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01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01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9570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idx="12"/>
          </p:nvPr>
        </p:nvSpPr>
        <p:spPr>
          <a:xfrm rot="0">
            <a:off x="51435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7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" name="Date Placeholder 7"/>
          <p:cNvSpPr txBox="1">
            <a:spLocks/>
          </p:cNvSpPr>
          <p:nvPr>
            <p:ph type="dt" idx="10"/>
          </p:nvPr>
        </p:nvSpPr>
        <p:spPr>
          <a:xfrm rot="0">
            <a:off x="3429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2018-09-21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>
            <p:ph type="ftr" idx="11"/>
          </p:nvPr>
        </p:nvSpPr>
        <p:spPr>
          <a:xfrm rot="0">
            <a:off x="2400300" y="11135360"/>
            <a:ext cx="20580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342900" y="487680"/>
            <a:ext cx="6172835" cy="203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6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Title Master Style</a:t>
            </a:r>
            <a:endParaRPr lang="ko-KR" altLang="en-US" sz="326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2"/>
          <p:cNvSpPr txBox="1">
            <a:spLocks/>
          </p:cNvSpPr>
          <p:nvPr>
            <p:ph type="sldNum" idx="12"/>
          </p:nvPr>
        </p:nvSpPr>
        <p:spPr>
          <a:xfrm rot="0">
            <a:off x="51435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7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idx="10"/>
          </p:nvPr>
        </p:nvSpPr>
        <p:spPr>
          <a:xfrm rot="0">
            <a:off x="3429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2018-09-21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idx="11"/>
          </p:nvPr>
        </p:nvSpPr>
        <p:spPr>
          <a:xfrm rot="0">
            <a:off x="2400300" y="11135360"/>
            <a:ext cx="20580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/>
          </p:cNvSpPr>
          <p:nvPr>
            <p:ph type="sldNum" idx="12"/>
          </p:nvPr>
        </p:nvSpPr>
        <p:spPr>
          <a:xfrm rot="0">
            <a:off x="51435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7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Date Placeholder 2"/>
          <p:cNvSpPr txBox="1">
            <a:spLocks/>
          </p:cNvSpPr>
          <p:nvPr>
            <p:ph type="dt" idx="10"/>
          </p:nvPr>
        </p:nvSpPr>
        <p:spPr>
          <a:xfrm rot="0">
            <a:off x="3429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2018-09-21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idx="11"/>
          </p:nvPr>
        </p:nvSpPr>
        <p:spPr>
          <a:xfrm rot="0">
            <a:off x="2400300" y="11135360"/>
            <a:ext cx="20580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Content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342900" y="487680"/>
            <a:ext cx="2256155" cy="20656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6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146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2681605" y="812800"/>
            <a:ext cx="3833495" cy="9754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282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5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157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5854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35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135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0426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12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112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4998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01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01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9570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idx="2"/>
          </p:nvPr>
        </p:nvSpPr>
        <p:spPr>
          <a:xfrm rot="0">
            <a:off x="342900" y="2552065"/>
            <a:ext cx="2256155" cy="83407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101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idx="12"/>
          </p:nvPr>
        </p:nvSpPr>
        <p:spPr>
          <a:xfrm rot="0">
            <a:off x="51435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7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Date Placeholder 5"/>
          <p:cNvSpPr txBox="1">
            <a:spLocks/>
          </p:cNvSpPr>
          <p:nvPr>
            <p:ph type="dt" idx="10"/>
          </p:nvPr>
        </p:nvSpPr>
        <p:spPr>
          <a:xfrm rot="0">
            <a:off x="3429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2018-09-21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" name="Footer Placeholder 6"/>
          <p:cNvSpPr txBox="1">
            <a:spLocks/>
          </p:cNvSpPr>
          <p:nvPr>
            <p:ph type="ftr" idx="11"/>
          </p:nvPr>
        </p:nvSpPr>
        <p:spPr>
          <a:xfrm rot="0">
            <a:off x="2400300" y="11135360"/>
            <a:ext cx="20580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342900" y="487680"/>
            <a:ext cx="2256155" cy="20656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6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146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342900" y="2552065"/>
            <a:ext cx="2256155" cy="83407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101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Picture Placeholder 3"/>
          <p:cNvSpPr txBox="1">
            <a:spLocks/>
          </p:cNvSpPr>
          <p:nvPr>
            <p:ph type="pic" idx="2"/>
          </p:nvPr>
        </p:nvSpPr>
        <p:spPr>
          <a:xfrm rot="0">
            <a:off x="2681605" y="812800"/>
            <a:ext cx="3833495" cy="9754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Picture</a:t>
            </a:r>
            <a:endParaRPr lang="ko-KR" altLang="en-US" sz="20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idx="12"/>
          </p:nvPr>
        </p:nvSpPr>
        <p:spPr>
          <a:xfrm rot="0">
            <a:off x="51435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7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Date Placeholder 5"/>
          <p:cNvSpPr txBox="1">
            <a:spLocks/>
          </p:cNvSpPr>
          <p:nvPr>
            <p:ph type="dt" idx="10"/>
          </p:nvPr>
        </p:nvSpPr>
        <p:spPr>
          <a:xfrm rot="0">
            <a:off x="3429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2018-09-21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" name="Footer Placeholder 6"/>
          <p:cNvSpPr txBox="1">
            <a:spLocks/>
          </p:cNvSpPr>
          <p:nvPr>
            <p:ph type="ftr" idx="11"/>
          </p:nvPr>
        </p:nvSpPr>
        <p:spPr>
          <a:xfrm rot="0">
            <a:off x="2400300" y="11135360"/>
            <a:ext cx="20580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342900" y="487680"/>
            <a:ext cx="6172835" cy="203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6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Title Master Style</a:t>
            </a:r>
            <a:endParaRPr lang="ko-KR" altLang="en-US" sz="326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342900" y="2844800"/>
            <a:ext cx="6172835" cy="8047354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282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5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157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5854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35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135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0426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12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112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4998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01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01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957070" indent="-12827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idx="12"/>
          </p:nvPr>
        </p:nvSpPr>
        <p:spPr>
          <a:xfrm rot="0">
            <a:off x="51435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7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idx="2"/>
          </p:nvPr>
        </p:nvSpPr>
        <p:spPr>
          <a:xfrm rot="0">
            <a:off x="342900" y="11135360"/>
            <a:ext cx="13722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2018-09-21</a:t>
            </a:fld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idx="3"/>
          </p:nvPr>
        </p:nvSpPr>
        <p:spPr>
          <a:xfrm rot="0">
            <a:off x="2400300" y="11135360"/>
            <a:ext cx="2058035" cy="813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image" Target="../media/fImage197195635154.png"></Relationship><Relationship Id="rId2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53208883382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5320835264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53207149352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Line 220"/>
          <p:cNvCxnSpPr/>
          <p:nvPr/>
        </p:nvCxnSpPr>
        <p:spPr>
          <a:xfrm rot="0" flipV="1">
            <a:off x="1210310" y="3891280"/>
            <a:ext cx="635" cy="369062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Line 209"/>
          <p:cNvCxnSpPr/>
          <p:nvPr/>
        </p:nvCxnSpPr>
        <p:spPr>
          <a:xfrm rot="0" flipV="1">
            <a:off x="3053080" y="3891280"/>
            <a:ext cx="635" cy="3691255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Line 208"/>
          <p:cNvCxnSpPr/>
          <p:nvPr/>
        </p:nvCxnSpPr>
        <p:spPr>
          <a:xfrm rot="0" flipV="1">
            <a:off x="848360" y="3886835"/>
            <a:ext cx="635" cy="369062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>
            <a:spLocks/>
          </p:cNvSpPr>
          <p:nvPr/>
        </p:nvSpPr>
        <p:spPr>
          <a:xfrm rot="0">
            <a:off x="3036570" y="6318885"/>
            <a:ext cx="33020" cy="605790"/>
          </a:xfrm>
          <a:prstGeom prst="rect"/>
          <a:pattFill prst="lgConfetti">
            <a:fgClr>
              <a:schemeClr val="bg2">
                <a:lumMod val="50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>
          <a:xfrm rot="0" flipH="1">
            <a:off x="4772025" y="3890010"/>
            <a:ext cx="750570" cy="1214120"/>
          </a:xfrm>
          <a:prstGeom prst="rect"/>
          <a:pattFill prst="dashHorz">
            <a:fgClr>
              <a:schemeClr val="accent1"/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3" name="Line 2"/>
          <p:cNvCxnSpPr/>
          <p:nvPr/>
        </p:nvCxnSpPr>
        <p:spPr>
          <a:xfrm rot="0">
            <a:off x="5948045" y="3884930"/>
            <a:ext cx="1270" cy="364807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 Box 34"/>
          <p:cNvSpPr txBox="1">
            <a:spLocks/>
          </p:cNvSpPr>
          <p:nvPr/>
        </p:nvSpPr>
        <p:spPr>
          <a:xfrm rot="0">
            <a:off x="5483225" y="7111365"/>
            <a:ext cx="171450" cy="19177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5" name="Line 44"/>
          <p:cNvCxnSpPr/>
          <p:nvPr/>
        </p:nvCxnSpPr>
        <p:spPr>
          <a:xfrm rot="0" flipV="1">
            <a:off x="800100" y="3886200"/>
            <a:ext cx="5299710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 Box 45"/>
          <p:cNvSpPr txBox="1">
            <a:spLocks/>
          </p:cNvSpPr>
          <p:nvPr/>
        </p:nvSpPr>
        <p:spPr>
          <a:xfrm rot="0">
            <a:off x="5718810" y="4387850"/>
            <a:ext cx="468630" cy="19748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1.2 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>
          <a:xfrm rot="0" flipH="1">
            <a:off x="4772025" y="5098415"/>
            <a:ext cx="750570" cy="1219835"/>
          </a:xfrm>
          <a:prstGeom prst="rect"/>
          <a:pattFill prst="lgConfetti">
            <a:fgClr>
              <a:schemeClr val="accent4">
                <a:lumMod val="50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 rot="0" flipH="1">
            <a:off x="4959985" y="6315710"/>
            <a:ext cx="374650" cy="608330"/>
          </a:xfrm>
          <a:prstGeom prst="rect"/>
          <a:pattFill prst="lgConfetti">
            <a:fgClr>
              <a:schemeClr val="accent3">
                <a:lumMod val="75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 rot="0" flipH="1">
            <a:off x="4959350" y="6924040"/>
            <a:ext cx="374650" cy="608330"/>
          </a:xfrm>
          <a:prstGeom prst="rect"/>
          <a:pattFill prst="dashHorz">
            <a:fgClr>
              <a:schemeClr val="accent1"/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50" name="Rectangle 49"/>
          <p:cNvSpPr>
            <a:spLocks/>
          </p:cNvSpPr>
          <p:nvPr/>
        </p:nvSpPr>
        <p:spPr>
          <a:xfrm rot="0" flipH="1">
            <a:off x="4459605" y="7532370"/>
            <a:ext cx="1108710" cy="468630"/>
          </a:xfrm>
          <a:prstGeom prst="rect"/>
          <a:pattFill prst="dashHorz">
            <a:fgClr>
              <a:schemeClr val="accent1"/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51" name="Text Box 50"/>
          <p:cNvSpPr txBox="1">
            <a:spLocks/>
          </p:cNvSpPr>
          <p:nvPr/>
        </p:nvSpPr>
        <p:spPr>
          <a:xfrm rot="0">
            <a:off x="4965065" y="5466715"/>
            <a:ext cx="367665" cy="34036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Solo I</a:t>
            </a:r>
            <a:endParaRPr lang="ko-KR" altLang="en-US" sz="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2" name="Text Box 51"/>
          <p:cNvSpPr txBox="1">
            <a:spLocks/>
          </p:cNvSpPr>
          <p:nvPr/>
        </p:nvSpPr>
        <p:spPr>
          <a:xfrm rot="0">
            <a:off x="4958715" y="6443980"/>
            <a:ext cx="366395" cy="33972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Solo II</a:t>
            </a:r>
            <a:endParaRPr lang="ko-KR" altLang="en-US" sz="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53" name="Line 52"/>
          <p:cNvCxnSpPr/>
          <p:nvPr/>
        </p:nvCxnSpPr>
        <p:spPr>
          <a:xfrm rot="0" flipV="1">
            <a:off x="809625" y="7533005"/>
            <a:ext cx="5292725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Line 53"/>
          <p:cNvCxnSpPr/>
          <p:nvPr/>
        </p:nvCxnSpPr>
        <p:spPr>
          <a:xfrm rot="0" flipV="1">
            <a:off x="805180" y="5098415"/>
            <a:ext cx="5250180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Line 54"/>
          <p:cNvCxnSpPr/>
          <p:nvPr/>
        </p:nvCxnSpPr>
        <p:spPr>
          <a:xfrm rot="0" flipV="1">
            <a:off x="809625" y="6315710"/>
            <a:ext cx="5297805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Line 55"/>
          <p:cNvCxnSpPr/>
          <p:nvPr/>
        </p:nvCxnSpPr>
        <p:spPr>
          <a:xfrm rot="0">
            <a:off x="809625" y="6918960"/>
            <a:ext cx="5302250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 Box 56"/>
          <p:cNvSpPr txBox="1">
            <a:spLocks/>
          </p:cNvSpPr>
          <p:nvPr/>
        </p:nvSpPr>
        <p:spPr>
          <a:xfrm rot="0">
            <a:off x="5760720" y="5626735"/>
            <a:ext cx="468630" cy="19748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1,2 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57"/>
          <p:cNvSpPr txBox="1">
            <a:spLocks/>
          </p:cNvSpPr>
          <p:nvPr/>
        </p:nvSpPr>
        <p:spPr>
          <a:xfrm rot="0">
            <a:off x="5718810" y="6533515"/>
            <a:ext cx="468630" cy="19748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0,6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58"/>
          <p:cNvSpPr txBox="1">
            <a:spLocks/>
          </p:cNvSpPr>
          <p:nvPr/>
        </p:nvSpPr>
        <p:spPr>
          <a:xfrm rot="0">
            <a:off x="5713730" y="7158355"/>
            <a:ext cx="468630" cy="19748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0,6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0" name="Right Triangle 59"/>
          <p:cNvSpPr>
            <a:spLocks/>
          </p:cNvSpPr>
          <p:nvPr/>
        </p:nvSpPr>
        <p:spPr>
          <a:xfrm rot="18900000">
            <a:off x="4949825" y="3742055"/>
            <a:ext cx="123825" cy="123825"/>
          </a:xfrm>
          <a:prstGeom prst="rt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2" name="Right Triangle 61"/>
          <p:cNvSpPr>
            <a:spLocks/>
          </p:cNvSpPr>
          <p:nvPr/>
        </p:nvSpPr>
        <p:spPr>
          <a:xfrm rot="18900000">
            <a:off x="4622165" y="7381875"/>
            <a:ext cx="123825" cy="123825"/>
          </a:xfrm>
          <a:prstGeom prst="rt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3" name="Rectangle 62"/>
          <p:cNvSpPr>
            <a:spLocks/>
          </p:cNvSpPr>
          <p:nvPr/>
        </p:nvSpPr>
        <p:spPr>
          <a:xfrm rot="0">
            <a:off x="3037205" y="5105400"/>
            <a:ext cx="33020" cy="1214120"/>
          </a:xfrm>
          <a:prstGeom prst="rect"/>
          <a:pattFill prst="lgConfetti">
            <a:fgClr>
              <a:schemeClr val="accent4">
                <a:lumMod val="50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5" name="Oval 64"/>
          <p:cNvSpPr>
            <a:spLocks/>
          </p:cNvSpPr>
          <p:nvPr/>
        </p:nvSpPr>
        <p:spPr>
          <a:xfrm rot="0">
            <a:off x="3022600" y="629285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6" name="Oval 65"/>
          <p:cNvSpPr>
            <a:spLocks/>
          </p:cNvSpPr>
          <p:nvPr/>
        </p:nvSpPr>
        <p:spPr>
          <a:xfrm rot="0">
            <a:off x="3025140" y="5080635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8" name="Oval 67"/>
          <p:cNvSpPr>
            <a:spLocks/>
          </p:cNvSpPr>
          <p:nvPr/>
        </p:nvSpPr>
        <p:spPr>
          <a:xfrm rot="0">
            <a:off x="3025140" y="5376545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9" name="Oval 68"/>
          <p:cNvSpPr>
            <a:spLocks/>
          </p:cNvSpPr>
          <p:nvPr/>
        </p:nvSpPr>
        <p:spPr>
          <a:xfrm rot="0">
            <a:off x="3027680" y="567563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70" name="Oval 69"/>
          <p:cNvSpPr>
            <a:spLocks/>
          </p:cNvSpPr>
          <p:nvPr/>
        </p:nvSpPr>
        <p:spPr>
          <a:xfrm rot="0">
            <a:off x="3025140" y="598424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71" name="Oval 70"/>
          <p:cNvSpPr>
            <a:spLocks/>
          </p:cNvSpPr>
          <p:nvPr/>
        </p:nvSpPr>
        <p:spPr>
          <a:xfrm rot="0">
            <a:off x="3028315" y="659892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80" name="Text Box 79"/>
          <p:cNvSpPr txBox="1">
            <a:spLocks/>
          </p:cNvSpPr>
          <p:nvPr/>
        </p:nvSpPr>
        <p:spPr>
          <a:xfrm rot="0">
            <a:off x="2673350" y="5744845"/>
            <a:ext cx="171450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83"/>
          <p:cNvSpPr txBox="1">
            <a:spLocks/>
          </p:cNvSpPr>
          <p:nvPr/>
        </p:nvSpPr>
        <p:spPr>
          <a:xfrm rot="0">
            <a:off x="2852420" y="5352415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84"/>
          <p:cNvSpPr txBox="1">
            <a:spLocks/>
          </p:cNvSpPr>
          <p:nvPr/>
        </p:nvSpPr>
        <p:spPr>
          <a:xfrm rot="0">
            <a:off x="2852420" y="5647690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85"/>
          <p:cNvSpPr txBox="1">
            <a:spLocks/>
          </p:cNvSpPr>
          <p:nvPr/>
        </p:nvSpPr>
        <p:spPr>
          <a:xfrm rot="0">
            <a:off x="2851785" y="5958840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7" name="Text Box 86"/>
          <p:cNvSpPr txBox="1">
            <a:spLocks/>
          </p:cNvSpPr>
          <p:nvPr/>
        </p:nvSpPr>
        <p:spPr>
          <a:xfrm rot="0">
            <a:off x="2851785" y="6264275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9" name="Text Box 88"/>
          <p:cNvSpPr txBox="1">
            <a:spLocks/>
          </p:cNvSpPr>
          <p:nvPr/>
        </p:nvSpPr>
        <p:spPr>
          <a:xfrm rot="0">
            <a:off x="2851785" y="6864985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7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94" name="Line 93"/>
          <p:cNvCxnSpPr/>
          <p:nvPr/>
        </p:nvCxnSpPr>
        <p:spPr>
          <a:xfrm rot="0">
            <a:off x="809625" y="5401310"/>
            <a:ext cx="3964940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Line 94"/>
          <p:cNvCxnSpPr/>
          <p:nvPr/>
        </p:nvCxnSpPr>
        <p:spPr>
          <a:xfrm rot="0" flipV="1">
            <a:off x="809625" y="5702300"/>
            <a:ext cx="3965575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Line 95"/>
          <p:cNvCxnSpPr/>
          <p:nvPr/>
        </p:nvCxnSpPr>
        <p:spPr>
          <a:xfrm rot="0" flipV="1">
            <a:off x="805180" y="6007100"/>
            <a:ext cx="3963670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Line 96"/>
          <p:cNvCxnSpPr/>
          <p:nvPr/>
        </p:nvCxnSpPr>
        <p:spPr>
          <a:xfrm rot="0">
            <a:off x="809625" y="6623685"/>
            <a:ext cx="415099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/>
          </p:cNvSpPr>
          <p:nvPr/>
        </p:nvSpPr>
        <p:spPr>
          <a:xfrm rot="0">
            <a:off x="3025140" y="6899275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05" name="Text Box 104"/>
          <p:cNvSpPr txBox="1">
            <a:spLocks/>
          </p:cNvSpPr>
          <p:nvPr/>
        </p:nvSpPr>
        <p:spPr>
          <a:xfrm rot="0">
            <a:off x="2852420" y="5054600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19" name="Line 118"/>
          <p:cNvCxnSpPr/>
          <p:nvPr/>
        </p:nvCxnSpPr>
        <p:spPr>
          <a:xfrm rot="0" flipH="1">
            <a:off x="3947795" y="5100955"/>
            <a:ext cx="434340" cy="1200785"/>
          </a:xfrm>
          <a:prstGeom prst="line"/>
          <a:ln w="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Line 119"/>
          <p:cNvCxnSpPr/>
          <p:nvPr/>
        </p:nvCxnSpPr>
        <p:spPr>
          <a:xfrm rot="0" flipH="1" flipV="1">
            <a:off x="4377055" y="3886835"/>
            <a:ext cx="1270" cy="1210310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Line 120"/>
          <p:cNvCxnSpPr/>
          <p:nvPr/>
        </p:nvCxnSpPr>
        <p:spPr>
          <a:xfrm rot="0" flipV="1">
            <a:off x="3053080" y="6954520"/>
            <a:ext cx="635" cy="575945"/>
          </a:xfrm>
          <a:prstGeom prst="line"/>
          <a:ln w="31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1">
            <a:spLocks/>
          </p:cNvSpPr>
          <p:nvPr/>
        </p:nvSpPr>
        <p:spPr>
          <a:xfrm rot="16200000">
            <a:off x="3310255" y="764032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1,2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18" name="Line 117"/>
          <p:cNvCxnSpPr>
            <a:stCxn id="99" idx="6"/>
          </p:cNvCxnSpPr>
          <p:nvPr/>
        </p:nvCxnSpPr>
        <p:spPr>
          <a:xfrm rot="0" flipV="1">
            <a:off x="3075305" y="6315075"/>
            <a:ext cx="865505" cy="609600"/>
          </a:xfrm>
          <a:prstGeom prst="line"/>
          <a:ln w="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Line 128"/>
          <p:cNvCxnSpPr/>
          <p:nvPr/>
        </p:nvCxnSpPr>
        <p:spPr>
          <a:xfrm rot="0" flipV="1">
            <a:off x="3505835" y="3895090"/>
            <a:ext cx="635" cy="367792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 129"/>
          <p:cNvCxnSpPr/>
          <p:nvPr/>
        </p:nvCxnSpPr>
        <p:spPr>
          <a:xfrm rot="0" flipV="1">
            <a:off x="4382135" y="5100955"/>
            <a:ext cx="635" cy="2472055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Line 130"/>
          <p:cNvCxnSpPr/>
          <p:nvPr/>
        </p:nvCxnSpPr>
        <p:spPr>
          <a:xfrm rot="0" flipV="1">
            <a:off x="4272280" y="3895090"/>
            <a:ext cx="635" cy="368300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Line 131"/>
          <p:cNvCxnSpPr/>
          <p:nvPr/>
        </p:nvCxnSpPr>
        <p:spPr>
          <a:xfrm rot="0" flipV="1">
            <a:off x="3834765" y="3891280"/>
            <a:ext cx="635" cy="368681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Line 132"/>
          <p:cNvCxnSpPr/>
          <p:nvPr/>
        </p:nvCxnSpPr>
        <p:spPr>
          <a:xfrm rot="0" flipV="1">
            <a:off x="3943985" y="3895090"/>
            <a:ext cx="635" cy="367792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Line 133"/>
          <p:cNvCxnSpPr/>
          <p:nvPr/>
        </p:nvCxnSpPr>
        <p:spPr>
          <a:xfrm rot="0" flipV="1">
            <a:off x="4050030" y="3887470"/>
            <a:ext cx="635" cy="369443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 134"/>
          <p:cNvCxnSpPr/>
          <p:nvPr/>
        </p:nvCxnSpPr>
        <p:spPr>
          <a:xfrm rot="0" flipV="1">
            <a:off x="4157345" y="3891280"/>
            <a:ext cx="635" cy="369062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Line 135"/>
          <p:cNvCxnSpPr/>
          <p:nvPr/>
        </p:nvCxnSpPr>
        <p:spPr>
          <a:xfrm rot="0" flipV="1">
            <a:off x="3610610" y="3887470"/>
            <a:ext cx="635" cy="369062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Line 136"/>
          <p:cNvCxnSpPr/>
          <p:nvPr/>
        </p:nvCxnSpPr>
        <p:spPr>
          <a:xfrm rot="0" flipV="1">
            <a:off x="3724910" y="3895090"/>
            <a:ext cx="635" cy="368300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Line 137"/>
          <p:cNvCxnSpPr/>
          <p:nvPr/>
        </p:nvCxnSpPr>
        <p:spPr>
          <a:xfrm rot="0" flipV="1">
            <a:off x="3177540" y="3887470"/>
            <a:ext cx="635" cy="368554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 138"/>
          <p:cNvCxnSpPr/>
          <p:nvPr/>
        </p:nvCxnSpPr>
        <p:spPr>
          <a:xfrm rot="0" flipV="1">
            <a:off x="3286760" y="3895090"/>
            <a:ext cx="635" cy="367792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Line 139"/>
          <p:cNvCxnSpPr/>
          <p:nvPr/>
        </p:nvCxnSpPr>
        <p:spPr>
          <a:xfrm rot="0" flipV="1">
            <a:off x="3396615" y="3887470"/>
            <a:ext cx="635" cy="369062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 Box 140"/>
          <p:cNvSpPr txBox="1">
            <a:spLocks/>
          </p:cNvSpPr>
          <p:nvPr/>
        </p:nvSpPr>
        <p:spPr>
          <a:xfrm rot="16200000">
            <a:off x="3415030" y="764413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1,5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2" name="Text Box 141"/>
          <p:cNvSpPr txBox="1">
            <a:spLocks/>
          </p:cNvSpPr>
          <p:nvPr/>
        </p:nvSpPr>
        <p:spPr>
          <a:xfrm rot="16200000">
            <a:off x="3200400" y="764349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0,9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3" name="Text Box 142"/>
          <p:cNvSpPr txBox="1">
            <a:spLocks/>
          </p:cNvSpPr>
          <p:nvPr/>
        </p:nvSpPr>
        <p:spPr>
          <a:xfrm rot="16200000">
            <a:off x="3090545" y="764413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0,6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4" name="Text Box 143"/>
          <p:cNvSpPr txBox="1">
            <a:spLocks/>
          </p:cNvSpPr>
          <p:nvPr/>
        </p:nvSpPr>
        <p:spPr>
          <a:xfrm rot="16200000">
            <a:off x="2981325" y="764349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0,3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5" name="Text Box 144"/>
          <p:cNvSpPr txBox="1">
            <a:spLocks/>
          </p:cNvSpPr>
          <p:nvPr/>
        </p:nvSpPr>
        <p:spPr>
          <a:xfrm rot="16200000">
            <a:off x="2857500" y="764413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0,0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6" name="Text Box 145"/>
          <p:cNvSpPr txBox="1">
            <a:spLocks/>
          </p:cNvSpPr>
          <p:nvPr/>
        </p:nvSpPr>
        <p:spPr>
          <a:xfrm rot="16200000">
            <a:off x="3857625" y="764413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2,7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7" name="Text Box 146"/>
          <p:cNvSpPr txBox="1">
            <a:spLocks/>
          </p:cNvSpPr>
          <p:nvPr/>
        </p:nvSpPr>
        <p:spPr>
          <a:xfrm rot="16200000">
            <a:off x="3957955" y="764349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3,0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8" name="Text Box 147"/>
          <p:cNvSpPr txBox="1">
            <a:spLocks/>
          </p:cNvSpPr>
          <p:nvPr/>
        </p:nvSpPr>
        <p:spPr>
          <a:xfrm rot="16200000">
            <a:off x="4072255" y="764413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3,3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9" name="Text Box 148"/>
          <p:cNvSpPr txBox="1">
            <a:spLocks/>
          </p:cNvSpPr>
          <p:nvPr/>
        </p:nvSpPr>
        <p:spPr>
          <a:xfrm rot="16200000">
            <a:off x="4182110" y="764349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3,6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50" name="Text Box 149"/>
          <p:cNvSpPr txBox="1">
            <a:spLocks/>
          </p:cNvSpPr>
          <p:nvPr/>
        </p:nvSpPr>
        <p:spPr>
          <a:xfrm rot="16200000">
            <a:off x="3529330" y="764413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1,8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51" name="Text Box 150"/>
          <p:cNvSpPr txBox="1">
            <a:spLocks/>
          </p:cNvSpPr>
          <p:nvPr/>
        </p:nvSpPr>
        <p:spPr>
          <a:xfrm rot="16200000">
            <a:off x="3639185" y="764349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2,1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52" name="Text Box 151"/>
          <p:cNvSpPr txBox="1">
            <a:spLocks/>
          </p:cNvSpPr>
          <p:nvPr/>
        </p:nvSpPr>
        <p:spPr>
          <a:xfrm rot="16200000">
            <a:off x="3748405" y="764413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2,4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81" name="Line 180"/>
          <p:cNvCxnSpPr/>
          <p:nvPr/>
        </p:nvCxnSpPr>
        <p:spPr>
          <a:xfrm rot="0" flipH="1">
            <a:off x="2101215" y="5096510"/>
            <a:ext cx="434340" cy="1200785"/>
          </a:xfrm>
          <a:prstGeom prst="line"/>
          <a:ln w="0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Line 181"/>
          <p:cNvCxnSpPr/>
          <p:nvPr/>
        </p:nvCxnSpPr>
        <p:spPr>
          <a:xfrm rot="0" flipV="1">
            <a:off x="1210310" y="6930390"/>
            <a:ext cx="635" cy="599440"/>
          </a:xfrm>
          <a:prstGeom prst="line"/>
          <a:ln w="0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 Box 182"/>
          <p:cNvSpPr txBox="1">
            <a:spLocks/>
          </p:cNvSpPr>
          <p:nvPr/>
        </p:nvSpPr>
        <p:spPr>
          <a:xfrm rot="16200000">
            <a:off x="1463040" y="763460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1,2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84" name="Line 183"/>
          <p:cNvCxnSpPr/>
          <p:nvPr/>
        </p:nvCxnSpPr>
        <p:spPr>
          <a:xfrm rot="0" flipV="1">
            <a:off x="1205230" y="6306185"/>
            <a:ext cx="897890" cy="614680"/>
          </a:xfrm>
          <a:prstGeom prst="line"/>
          <a:ln w="0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Line 184"/>
          <p:cNvCxnSpPr/>
          <p:nvPr/>
        </p:nvCxnSpPr>
        <p:spPr>
          <a:xfrm rot="0" flipV="1">
            <a:off x="1659255" y="3891280"/>
            <a:ext cx="635" cy="3677285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Line 185"/>
          <p:cNvCxnSpPr/>
          <p:nvPr/>
        </p:nvCxnSpPr>
        <p:spPr>
          <a:xfrm rot="0" flipV="1">
            <a:off x="2534920" y="5096510"/>
            <a:ext cx="635" cy="2472055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 186"/>
          <p:cNvCxnSpPr/>
          <p:nvPr/>
        </p:nvCxnSpPr>
        <p:spPr>
          <a:xfrm rot="0" flipV="1">
            <a:off x="2425065" y="3891280"/>
            <a:ext cx="635" cy="3682365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Line 187"/>
          <p:cNvCxnSpPr/>
          <p:nvPr/>
        </p:nvCxnSpPr>
        <p:spPr>
          <a:xfrm rot="0" flipV="1">
            <a:off x="1987550" y="3887470"/>
            <a:ext cx="635" cy="3686175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Line 188"/>
          <p:cNvCxnSpPr/>
          <p:nvPr/>
        </p:nvCxnSpPr>
        <p:spPr>
          <a:xfrm rot="0" flipV="1">
            <a:off x="2097405" y="3895090"/>
            <a:ext cx="635" cy="3673475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Line 189"/>
          <p:cNvCxnSpPr/>
          <p:nvPr/>
        </p:nvCxnSpPr>
        <p:spPr>
          <a:xfrm rot="0" flipV="1">
            <a:off x="2206625" y="3891280"/>
            <a:ext cx="635" cy="3682365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Line 190"/>
          <p:cNvCxnSpPr/>
          <p:nvPr/>
        </p:nvCxnSpPr>
        <p:spPr>
          <a:xfrm rot="0" flipV="1">
            <a:off x="2310765" y="3888105"/>
            <a:ext cx="635" cy="368554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Line 191"/>
          <p:cNvCxnSpPr/>
          <p:nvPr/>
        </p:nvCxnSpPr>
        <p:spPr>
          <a:xfrm rot="0" flipV="1">
            <a:off x="1764030" y="3887470"/>
            <a:ext cx="635" cy="368554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Line 192"/>
          <p:cNvCxnSpPr/>
          <p:nvPr/>
        </p:nvCxnSpPr>
        <p:spPr>
          <a:xfrm rot="0" flipV="1">
            <a:off x="1878330" y="3891280"/>
            <a:ext cx="635" cy="368173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Line 193"/>
          <p:cNvCxnSpPr/>
          <p:nvPr/>
        </p:nvCxnSpPr>
        <p:spPr>
          <a:xfrm rot="0" flipV="1">
            <a:off x="1330325" y="3891280"/>
            <a:ext cx="635" cy="367665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Line 194"/>
          <p:cNvCxnSpPr/>
          <p:nvPr/>
        </p:nvCxnSpPr>
        <p:spPr>
          <a:xfrm rot="0" flipV="1">
            <a:off x="1440180" y="3891280"/>
            <a:ext cx="635" cy="3681095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Line 195"/>
          <p:cNvCxnSpPr/>
          <p:nvPr/>
        </p:nvCxnSpPr>
        <p:spPr>
          <a:xfrm rot="0" flipV="1">
            <a:off x="1549400" y="3887470"/>
            <a:ext cx="635" cy="368554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 Box 196"/>
          <p:cNvSpPr txBox="1">
            <a:spLocks/>
          </p:cNvSpPr>
          <p:nvPr/>
        </p:nvSpPr>
        <p:spPr>
          <a:xfrm rot="16200000">
            <a:off x="1567815" y="763968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1,5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98" name="Text Box 197"/>
          <p:cNvSpPr txBox="1">
            <a:spLocks/>
          </p:cNvSpPr>
          <p:nvPr/>
        </p:nvSpPr>
        <p:spPr>
          <a:xfrm rot="16200000">
            <a:off x="1353820" y="763968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0,9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99" name="Text Box 198"/>
          <p:cNvSpPr txBox="1">
            <a:spLocks/>
          </p:cNvSpPr>
          <p:nvPr/>
        </p:nvSpPr>
        <p:spPr>
          <a:xfrm rot="16200000">
            <a:off x="1243965" y="763968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0,6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00" name="Text Box 199"/>
          <p:cNvSpPr txBox="1">
            <a:spLocks/>
          </p:cNvSpPr>
          <p:nvPr/>
        </p:nvSpPr>
        <p:spPr>
          <a:xfrm rot="16200000">
            <a:off x="1134745" y="763968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0,3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01" name="Text Box 200"/>
          <p:cNvSpPr txBox="1">
            <a:spLocks/>
          </p:cNvSpPr>
          <p:nvPr/>
        </p:nvSpPr>
        <p:spPr>
          <a:xfrm rot="16200000">
            <a:off x="1010920" y="763968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0,0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02" name="Text Box 201"/>
          <p:cNvSpPr txBox="1">
            <a:spLocks/>
          </p:cNvSpPr>
          <p:nvPr/>
        </p:nvSpPr>
        <p:spPr>
          <a:xfrm rot="16200000">
            <a:off x="2011045" y="763968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2,7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03" name="Text Box 202"/>
          <p:cNvSpPr txBox="1">
            <a:spLocks/>
          </p:cNvSpPr>
          <p:nvPr/>
        </p:nvSpPr>
        <p:spPr>
          <a:xfrm rot="16200000">
            <a:off x="2110740" y="763968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3,0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04" name="Text Box 203"/>
          <p:cNvSpPr txBox="1">
            <a:spLocks/>
          </p:cNvSpPr>
          <p:nvPr/>
        </p:nvSpPr>
        <p:spPr>
          <a:xfrm rot="16200000">
            <a:off x="2225040" y="763968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3,3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05" name="Text Box 204"/>
          <p:cNvSpPr txBox="1">
            <a:spLocks/>
          </p:cNvSpPr>
          <p:nvPr/>
        </p:nvSpPr>
        <p:spPr>
          <a:xfrm rot="16200000">
            <a:off x="2334895" y="763968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3,6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06" name="Text Box 205"/>
          <p:cNvSpPr txBox="1">
            <a:spLocks/>
          </p:cNvSpPr>
          <p:nvPr/>
        </p:nvSpPr>
        <p:spPr>
          <a:xfrm rot="16200000">
            <a:off x="1682115" y="763968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1,8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07" name="Text Box 206"/>
          <p:cNvSpPr txBox="1">
            <a:spLocks/>
          </p:cNvSpPr>
          <p:nvPr/>
        </p:nvSpPr>
        <p:spPr>
          <a:xfrm rot="16200000">
            <a:off x="1791970" y="763968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2,1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08" name="Text Box 207"/>
          <p:cNvSpPr txBox="1">
            <a:spLocks/>
          </p:cNvSpPr>
          <p:nvPr/>
        </p:nvSpPr>
        <p:spPr>
          <a:xfrm rot="16200000">
            <a:off x="1901190" y="763968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2,4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211" name="Line 210"/>
          <p:cNvCxnSpPr/>
          <p:nvPr/>
        </p:nvCxnSpPr>
        <p:spPr>
          <a:xfrm rot="0" flipH="1" flipV="1">
            <a:off x="2528570" y="3886200"/>
            <a:ext cx="1270" cy="1210310"/>
          </a:xfrm>
          <a:prstGeom prst="line"/>
          <a:ln w="0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 Box 211"/>
          <p:cNvSpPr txBox="1">
            <a:spLocks/>
          </p:cNvSpPr>
          <p:nvPr/>
        </p:nvSpPr>
        <p:spPr>
          <a:xfrm rot="0">
            <a:off x="447675" y="744347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0,0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13" name="Text Box 212"/>
          <p:cNvSpPr txBox="1">
            <a:spLocks/>
          </p:cNvSpPr>
          <p:nvPr/>
        </p:nvSpPr>
        <p:spPr>
          <a:xfrm rot="0">
            <a:off x="452120" y="501967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2,4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14" name="Text Box 213"/>
          <p:cNvSpPr txBox="1">
            <a:spLocks/>
          </p:cNvSpPr>
          <p:nvPr/>
        </p:nvSpPr>
        <p:spPr>
          <a:xfrm rot="0">
            <a:off x="452120" y="531495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2,1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15" name="Text Box 214"/>
          <p:cNvSpPr txBox="1">
            <a:spLocks/>
          </p:cNvSpPr>
          <p:nvPr/>
        </p:nvSpPr>
        <p:spPr>
          <a:xfrm rot="0">
            <a:off x="447040" y="592010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1,5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16" name="Text Box 215"/>
          <p:cNvSpPr txBox="1">
            <a:spLocks/>
          </p:cNvSpPr>
          <p:nvPr/>
        </p:nvSpPr>
        <p:spPr>
          <a:xfrm rot="0">
            <a:off x="452120" y="561975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1,8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17" name="Text Box 216"/>
          <p:cNvSpPr txBox="1">
            <a:spLocks/>
          </p:cNvSpPr>
          <p:nvPr/>
        </p:nvSpPr>
        <p:spPr>
          <a:xfrm rot="0">
            <a:off x="452120" y="622935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1,2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18" name="Text Box 217"/>
          <p:cNvSpPr txBox="1">
            <a:spLocks/>
          </p:cNvSpPr>
          <p:nvPr/>
        </p:nvSpPr>
        <p:spPr>
          <a:xfrm rot="0">
            <a:off x="447675" y="653415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0,9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19" name="Text Box 218"/>
          <p:cNvSpPr txBox="1">
            <a:spLocks/>
          </p:cNvSpPr>
          <p:nvPr/>
        </p:nvSpPr>
        <p:spPr>
          <a:xfrm rot="0">
            <a:off x="447040" y="683895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0,6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20" name="Text Box 219"/>
          <p:cNvSpPr txBox="1">
            <a:spLocks/>
          </p:cNvSpPr>
          <p:nvPr/>
        </p:nvSpPr>
        <p:spPr>
          <a:xfrm rot="0">
            <a:off x="452120" y="380555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3,6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222" name="Line 221"/>
          <p:cNvCxnSpPr/>
          <p:nvPr/>
        </p:nvCxnSpPr>
        <p:spPr>
          <a:xfrm rot="0" flipV="1">
            <a:off x="986155" y="3891280"/>
            <a:ext cx="635" cy="3691255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Line 222"/>
          <p:cNvCxnSpPr/>
          <p:nvPr/>
        </p:nvCxnSpPr>
        <p:spPr>
          <a:xfrm rot="0" flipV="1">
            <a:off x="1096010" y="3887470"/>
            <a:ext cx="635" cy="369570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Line 224"/>
          <p:cNvCxnSpPr/>
          <p:nvPr/>
        </p:nvCxnSpPr>
        <p:spPr>
          <a:xfrm rot="0" flipV="1">
            <a:off x="2829560" y="3891280"/>
            <a:ext cx="635" cy="368173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Line 225"/>
          <p:cNvCxnSpPr/>
          <p:nvPr/>
        </p:nvCxnSpPr>
        <p:spPr>
          <a:xfrm rot="0" flipV="1">
            <a:off x="2939415" y="3887470"/>
            <a:ext cx="635" cy="3686175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 Box 226"/>
          <p:cNvSpPr txBox="1">
            <a:spLocks/>
          </p:cNvSpPr>
          <p:nvPr/>
        </p:nvSpPr>
        <p:spPr>
          <a:xfrm rot="16200000">
            <a:off x="900430" y="764413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-0,3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28" name="Text Box 227"/>
          <p:cNvSpPr txBox="1">
            <a:spLocks/>
          </p:cNvSpPr>
          <p:nvPr/>
        </p:nvSpPr>
        <p:spPr>
          <a:xfrm rot="16200000">
            <a:off x="2743200" y="764413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-0,3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29" name="Text Box 228"/>
          <p:cNvSpPr txBox="1">
            <a:spLocks/>
          </p:cNvSpPr>
          <p:nvPr/>
        </p:nvSpPr>
        <p:spPr>
          <a:xfrm rot="16200000">
            <a:off x="2633980" y="764413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-0,6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30" name="Text Box 229"/>
          <p:cNvSpPr txBox="1">
            <a:spLocks/>
          </p:cNvSpPr>
          <p:nvPr/>
        </p:nvSpPr>
        <p:spPr>
          <a:xfrm rot="16200000">
            <a:off x="785495" y="764413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-0,6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31" name="Text Box 230"/>
          <p:cNvSpPr txBox="1">
            <a:spLocks/>
          </p:cNvSpPr>
          <p:nvPr/>
        </p:nvSpPr>
        <p:spPr>
          <a:xfrm rot="0">
            <a:off x="2324735" y="7792085"/>
            <a:ext cx="715010" cy="20129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Cargas (</a:t>
            </a:r>
            <a:r>
              <a:rPr lang="en-US" altLang="ko-KR" sz="700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r>
              <a:rPr lang="en-US" altLang="ko-KR" sz="7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)</a:t>
            </a:r>
            <a:endParaRPr lang="ko-KR" altLang="en-US" sz="7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32" name="Text Box 231"/>
          <p:cNvSpPr txBox="1">
            <a:spLocks/>
          </p:cNvSpPr>
          <p:nvPr/>
        </p:nvSpPr>
        <p:spPr>
          <a:xfrm rot="16200000">
            <a:off x="95250" y="5758180"/>
            <a:ext cx="715010" cy="20129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Elevação (</a:t>
            </a:r>
            <a:r>
              <a:rPr lang="en-US" altLang="ko-KR" sz="700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r>
              <a:rPr lang="en-US" altLang="ko-KR" sz="7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)</a:t>
            </a:r>
            <a:endParaRPr lang="ko-KR" altLang="en-US" sz="7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233" name="Line 232"/>
          <p:cNvCxnSpPr>
            <a:stCxn id="201" idx="3"/>
          </p:cNvCxnSpPr>
          <p:nvPr/>
        </p:nvCxnSpPr>
        <p:spPr>
          <a:xfrm rot="0" flipV="1">
            <a:off x="1209675" y="3886200"/>
            <a:ext cx="1324610" cy="3641090"/>
          </a:xfrm>
          <a:prstGeom prst="line"/>
          <a:ln w="6350" cap="flat" cmpd="sng">
            <a:solidFill>
              <a:srgbClr val="0611F2">
                <a:alpha val="100000"/>
              </a:srgbClr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Line 234"/>
          <p:cNvCxnSpPr/>
          <p:nvPr/>
        </p:nvCxnSpPr>
        <p:spPr>
          <a:xfrm rot="0" flipH="1" flipV="1">
            <a:off x="993140" y="6925945"/>
            <a:ext cx="220980" cy="609600"/>
          </a:xfrm>
          <a:prstGeom prst="line"/>
          <a:ln w="2222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Line 236"/>
          <p:cNvCxnSpPr/>
          <p:nvPr/>
        </p:nvCxnSpPr>
        <p:spPr>
          <a:xfrm rot="0" flipV="1">
            <a:off x="1659890" y="5708650"/>
            <a:ext cx="635" cy="605155"/>
          </a:xfrm>
          <a:prstGeom prst="line"/>
          <a:ln w="2222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Line 238"/>
          <p:cNvCxnSpPr/>
          <p:nvPr/>
        </p:nvCxnSpPr>
        <p:spPr>
          <a:xfrm rot="0" flipV="1">
            <a:off x="993140" y="6306820"/>
            <a:ext cx="665480" cy="605155"/>
          </a:xfrm>
          <a:prstGeom prst="line"/>
          <a:ln w="2222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Line 240"/>
          <p:cNvCxnSpPr/>
          <p:nvPr/>
        </p:nvCxnSpPr>
        <p:spPr>
          <a:xfrm rot="0" flipH="1" flipV="1">
            <a:off x="1214755" y="3891280"/>
            <a:ext cx="449580" cy="1815465"/>
          </a:xfrm>
          <a:prstGeom prst="line"/>
          <a:ln w="2222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Line 241"/>
          <p:cNvCxnSpPr/>
          <p:nvPr/>
        </p:nvCxnSpPr>
        <p:spPr>
          <a:xfrm rot="0" flipV="1">
            <a:off x="3048000" y="3883025"/>
            <a:ext cx="1324610" cy="3641090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Line 243"/>
          <p:cNvCxnSpPr/>
          <p:nvPr/>
        </p:nvCxnSpPr>
        <p:spPr>
          <a:xfrm rot="0" flipH="1" flipV="1">
            <a:off x="2831465" y="6925945"/>
            <a:ext cx="215900" cy="605155"/>
          </a:xfrm>
          <a:prstGeom prst="line"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Line 244"/>
          <p:cNvCxnSpPr/>
          <p:nvPr/>
        </p:nvCxnSpPr>
        <p:spPr>
          <a:xfrm rot="0" flipV="1">
            <a:off x="2839085" y="6309995"/>
            <a:ext cx="657225" cy="601980"/>
          </a:xfrm>
          <a:prstGeom prst="line"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Line 245"/>
          <p:cNvCxnSpPr/>
          <p:nvPr/>
        </p:nvCxnSpPr>
        <p:spPr>
          <a:xfrm rot="0" flipH="1" flipV="1">
            <a:off x="3048000" y="3883025"/>
            <a:ext cx="441325" cy="1810385"/>
          </a:xfrm>
          <a:prstGeom prst="line"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Line 249"/>
          <p:cNvCxnSpPr/>
          <p:nvPr/>
        </p:nvCxnSpPr>
        <p:spPr>
          <a:xfrm rot="0" flipV="1">
            <a:off x="3492500" y="5706110"/>
            <a:ext cx="635" cy="605155"/>
          </a:xfrm>
          <a:prstGeom prst="line"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>
            <a:spLocks/>
          </p:cNvSpPr>
          <p:nvPr/>
        </p:nvSpPr>
        <p:spPr>
          <a:xfrm rot="0">
            <a:off x="3025775" y="659892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88" name="Text Box 87"/>
          <p:cNvSpPr txBox="1">
            <a:spLocks/>
          </p:cNvSpPr>
          <p:nvPr/>
        </p:nvSpPr>
        <p:spPr>
          <a:xfrm rot="0">
            <a:off x="2851150" y="6570980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53" name="Text Box 252"/>
          <p:cNvSpPr txBox="1">
            <a:spLocks/>
          </p:cNvSpPr>
          <p:nvPr/>
        </p:nvSpPr>
        <p:spPr>
          <a:xfrm rot="0">
            <a:off x="3312795" y="3942080"/>
            <a:ext cx="715010" cy="30924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Resultados Numéricos</a:t>
            </a:r>
            <a:endParaRPr lang="ko-KR" altLang="en-US" sz="7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57" name="Rectangle 256"/>
          <p:cNvSpPr>
            <a:spLocks/>
          </p:cNvSpPr>
          <p:nvPr/>
        </p:nvSpPr>
        <p:spPr>
          <a:xfrm rot="0">
            <a:off x="3376295" y="4229735"/>
            <a:ext cx="641350" cy="58801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54" name="Text Box 253"/>
          <p:cNvSpPr txBox="1">
            <a:spLocks/>
          </p:cNvSpPr>
          <p:nvPr/>
        </p:nvSpPr>
        <p:spPr>
          <a:xfrm rot="0">
            <a:off x="3274695" y="4263390"/>
            <a:ext cx="715010" cy="185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Carga total</a:t>
            </a:r>
            <a:endParaRPr lang="ko-KR" altLang="en-US" sz="6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55" name="Text Box 254"/>
          <p:cNvSpPr txBox="1">
            <a:spLocks/>
          </p:cNvSpPr>
          <p:nvPr/>
        </p:nvSpPr>
        <p:spPr>
          <a:xfrm rot="0">
            <a:off x="3303905" y="4401185"/>
            <a:ext cx="863600" cy="185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Carga de elevação</a:t>
            </a:r>
            <a:endParaRPr lang="ko-KR" altLang="en-US" sz="6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56" name="Text Box 255"/>
          <p:cNvSpPr txBox="1">
            <a:spLocks/>
          </p:cNvSpPr>
          <p:nvPr/>
        </p:nvSpPr>
        <p:spPr>
          <a:xfrm rot="0">
            <a:off x="3285490" y="4538345"/>
            <a:ext cx="863600" cy="185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Carga de pressão</a:t>
            </a:r>
            <a:endParaRPr lang="ko-KR" altLang="en-US" sz="6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258" name="Line 257"/>
          <p:cNvCxnSpPr/>
          <p:nvPr/>
        </p:nvCxnSpPr>
        <p:spPr>
          <a:xfrm rot="0">
            <a:off x="3317875" y="4358640"/>
            <a:ext cx="114935" cy="635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Line 258"/>
          <p:cNvCxnSpPr/>
          <p:nvPr/>
        </p:nvCxnSpPr>
        <p:spPr>
          <a:xfrm rot="0">
            <a:off x="3318510" y="4495165"/>
            <a:ext cx="114935" cy="635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Line 259"/>
          <p:cNvCxnSpPr/>
          <p:nvPr/>
        </p:nvCxnSpPr>
        <p:spPr>
          <a:xfrm rot="0">
            <a:off x="3315335" y="4634865"/>
            <a:ext cx="114935" cy="635"/>
          </a:xfrm>
          <a:prstGeom prst="line"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 Box 260"/>
          <p:cNvSpPr txBox="1">
            <a:spLocks/>
          </p:cNvSpPr>
          <p:nvPr/>
        </p:nvSpPr>
        <p:spPr>
          <a:xfrm rot="0">
            <a:off x="1461135" y="3942080"/>
            <a:ext cx="715010" cy="30924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Resultados Analíticos</a:t>
            </a:r>
            <a:endParaRPr lang="ko-KR" altLang="en-US" sz="7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62" name="Rectangle 261"/>
          <p:cNvSpPr>
            <a:spLocks/>
          </p:cNvSpPr>
          <p:nvPr/>
        </p:nvSpPr>
        <p:spPr>
          <a:xfrm rot="0">
            <a:off x="1523365" y="4227830"/>
            <a:ext cx="641350" cy="58801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63" name="Text Box 262"/>
          <p:cNvSpPr txBox="1">
            <a:spLocks/>
          </p:cNvSpPr>
          <p:nvPr/>
        </p:nvSpPr>
        <p:spPr>
          <a:xfrm rot="0">
            <a:off x="1424940" y="4260850"/>
            <a:ext cx="715010" cy="185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Carga total</a:t>
            </a:r>
            <a:endParaRPr lang="ko-KR" altLang="en-US" sz="6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64" name="Text Box 263"/>
          <p:cNvSpPr txBox="1">
            <a:spLocks/>
          </p:cNvSpPr>
          <p:nvPr/>
        </p:nvSpPr>
        <p:spPr>
          <a:xfrm rot="0">
            <a:off x="1454150" y="4399915"/>
            <a:ext cx="863600" cy="185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Carga de elevação</a:t>
            </a:r>
            <a:endParaRPr lang="ko-KR" altLang="en-US" sz="6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65" name="Text Box 264"/>
          <p:cNvSpPr txBox="1">
            <a:spLocks/>
          </p:cNvSpPr>
          <p:nvPr/>
        </p:nvSpPr>
        <p:spPr>
          <a:xfrm rot="0">
            <a:off x="1431925" y="4535170"/>
            <a:ext cx="863600" cy="185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Carga de pressão</a:t>
            </a:r>
            <a:endParaRPr lang="ko-KR" altLang="en-US" sz="6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266" name="Line 265"/>
          <p:cNvCxnSpPr/>
          <p:nvPr/>
        </p:nvCxnSpPr>
        <p:spPr>
          <a:xfrm rot="0">
            <a:off x="1464945" y="4356100"/>
            <a:ext cx="114935" cy="635"/>
          </a:xfrm>
          <a:prstGeom prst="line"/>
          <a:ln w="6350" cap="flat" cmpd="sng">
            <a:solidFill>
              <a:srgbClr val="0611F2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Line 266"/>
          <p:cNvCxnSpPr/>
          <p:nvPr/>
        </p:nvCxnSpPr>
        <p:spPr>
          <a:xfrm rot="0">
            <a:off x="1464945" y="4495165"/>
            <a:ext cx="114935" cy="635"/>
          </a:xfrm>
          <a:prstGeom prst="line"/>
          <a:ln w="6350" cap="flat" cmpd="sng">
            <a:solidFill>
              <a:srgbClr val="0611F2">
                <a:alpha val="100000"/>
              </a:srgbClr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Line 267"/>
          <p:cNvCxnSpPr/>
          <p:nvPr/>
        </p:nvCxnSpPr>
        <p:spPr>
          <a:xfrm rot="0">
            <a:off x="1464945" y="4634230"/>
            <a:ext cx="114935" cy="635"/>
          </a:xfrm>
          <a:prstGeom prst="line"/>
          <a:ln w="2222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 rot="0">
            <a:off x="2912745" y="4634865"/>
            <a:ext cx="41275" cy="2430145"/>
          </a:xfrm>
          <a:prstGeom prst="rect"/>
          <a:pattFill prst="lgConfetti">
            <a:fgClr>
              <a:schemeClr val="bg2">
                <a:lumMod val="75000"/>
                <a:lumOff val="0"/>
              </a:schemeClr>
            </a:fgClr>
            <a:bgClr>
              <a:schemeClr val="bg1"/>
            </a:bgClr>
          </a:patt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3" name="Line 2"/>
          <p:cNvCxnSpPr/>
          <p:nvPr/>
        </p:nvCxnSpPr>
        <p:spPr>
          <a:xfrm rot="0">
            <a:off x="3750945" y="4630420"/>
            <a:ext cx="635" cy="243014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Line 3"/>
          <p:cNvCxnSpPr/>
          <p:nvPr/>
        </p:nvCxnSpPr>
        <p:spPr>
          <a:xfrm rot="0">
            <a:off x="1887855" y="4635500"/>
            <a:ext cx="197167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>
            <a:spLocks/>
          </p:cNvSpPr>
          <p:nvPr/>
        </p:nvSpPr>
        <p:spPr>
          <a:xfrm rot="0">
            <a:off x="2901315" y="460502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7" name="Line 6"/>
          <p:cNvCxnSpPr/>
          <p:nvPr/>
        </p:nvCxnSpPr>
        <p:spPr>
          <a:xfrm rot="0">
            <a:off x="1882140" y="5438775"/>
            <a:ext cx="200850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Line 8"/>
          <p:cNvCxnSpPr/>
          <p:nvPr/>
        </p:nvCxnSpPr>
        <p:spPr>
          <a:xfrm rot="0">
            <a:off x="1882140" y="6245225"/>
            <a:ext cx="201358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/>
          </p:cNvSpPr>
          <p:nvPr/>
        </p:nvSpPr>
        <p:spPr>
          <a:xfrm rot="0">
            <a:off x="2901315" y="500062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" name="Oval 11"/>
          <p:cNvSpPr>
            <a:spLocks/>
          </p:cNvSpPr>
          <p:nvPr/>
        </p:nvSpPr>
        <p:spPr>
          <a:xfrm rot="0">
            <a:off x="2901315" y="541464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3" name="Oval 12"/>
          <p:cNvSpPr>
            <a:spLocks/>
          </p:cNvSpPr>
          <p:nvPr/>
        </p:nvSpPr>
        <p:spPr>
          <a:xfrm rot="0">
            <a:off x="2901315" y="582168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4" name="Oval 13"/>
          <p:cNvSpPr>
            <a:spLocks/>
          </p:cNvSpPr>
          <p:nvPr/>
        </p:nvSpPr>
        <p:spPr>
          <a:xfrm rot="0">
            <a:off x="2901315" y="621728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5" name="Oval 14"/>
          <p:cNvSpPr>
            <a:spLocks/>
          </p:cNvSpPr>
          <p:nvPr/>
        </p:nvSpPr>
        <p:spPr>
          <a:xfrm rot="0">
            <a:off x="2901315" y="663702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>
          <a:xfrm rot="0">
            <a:off x="2901315" y="702691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7" name="Isosceles Triangle 16"/>
          <p:cNvSpPr>
            <a:spLocks/>
          </p:cNvSpPr>
          <p:nvPr/>
        </p:nvSpPr>
        <p:spPr>
          <a:xfrm rot="0">
            <a:off x="3150870" y="4883785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8" name="Isosceles Triangle 17"/>
          <p:cNvSpPr>
            <a:spLocks/>
          </p:cNvSpPr>
          <p:nvPr/>
        </p:nvSpPr>
        <p:spPr>
          <a:xfrm rot="0">
            <a:off x="3150870" y="5695315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9" name="Isosceles Triangle 18"/>
          <p:cNvSpPr>
            <a:spLocks/>
          </p:cNvSpPr>
          <p:nvPr/>
        </p:nvSpPr>
        <p:spPr>
          <a:xfrm rot="0">
            <a:off x="3150870" y="6504305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3" name="Text Box 22"/>
          <p:cNvSpPr txBox="1">
            <a:spLocks/>
          </p:cNvSpPr>
          <p:nvPr/>
        </p:nvSpPr>
        <p:spPr>
          <a:xfrm rot="0">
            <a:off x="3198495" y="4913630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4" name="Text Box 23"/>
          <p:cNvSpPr txBox="1">
            <a:spLocks/>
          </p:cNvSpPr>
          <p:nvPr/>
        </p:nvSpPr>
        <p:spPr>
          <a:xfrm rot="0">
            <a:off x="3204845" y="5725160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5" name="Text Box 24"/>
          <p:cNvSpPr txBox="1">
            <a:spLocks/>
          </p:cNvSpPr>
          <p:nvPr/>
        </p:nvSpPr>
        <p:spPr>
          <a:xfrm rot="0">
            <a:off x="3204845" y="6528435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9" name="Text Box 28"/>
          <p:cNvSpPr txBox="1">
            <a:spLocks/>
          </p:cNvSpPr>
          <p:nvPr/>
        </p:nvSpPr>
        <p:spPr>
          <a:xfrm rot="0">
            <a:off x="2703195" y="445516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0" name="Text Box 29"/>
          <p:cNvSpPr txBox="1">
            <a:spLocks/>
          </p:cNvSpPr>
          <p:nvPr/>
        </p:nvSpPr>
        <p:spPr>
          <a:xfrm rot="0">
            <a:off x="2703195" y="484441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1" name="Text Box 30"/>
          <p:cNvSpPr txBox="1">
            <a:spLocks/>
          </p:cNvSpPr>
          <p:nvPr/>
        </p:nvSpPr>
        <p:spPr>
          <a:xfrm rot="0">
            <a:off x="2703195" y="526415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2" name="Text Box 31"/>
          <p:cNvSpPr txBox="1">
            <a:spLocks/>
          </p:cNvSpPr>
          <p:nvPr/>
        </p:nvSpPr>
        <p:spPr>
          <a:xfrm rot="0">
            <a:off x="2696845" y="566547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3" name="Text Box 32"/>
          <p:cNvSpPr txBox="1">
            <a:spLocks/>
          </p:cNvSpPr>
          <p:nvPr/>
        </p:nvSpPr>
        <p:spPr>
          <a:xfrm rot="0">
            <a:off x="2703195" y="606742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33"/>
          <p:cNvSpPr txBox="1">
            <a:spLocks/>
          </p:cNvSpPr>
          <p:nvPr/>
        </p:nvSpPr>
        <p:spPr>
          <a:xfrm rot="0">
            <a:off x="2696845" y="648081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34"/>
          <p:cNvSpPr txBox="1">
            <a:spLocks/>
          </p:cNvSpPr>
          <p:nvPr/>
        </p:nvSpPr>
        <p:spPr>
          <a:xfrm rot="0">
            <a:off x="2703195" y="688213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7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35"/>
          <p:cNvSpPr txBox="1">
            <a:spLocks/>
          </p:cNvSpPr>
          <p:nvPr/>
        </p:nvSpPr>
        <p:spPr>
          <a:xfrm rot="0">
            <a:off x="3510915" y="4956810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37"/>
          <p:cNvSpPr txBox="1">
            <a:spLocks/>
          </p:cNvSpPr>
          <p:nvPr/>
        </p:nvSpPr>
        <p:spPr>
          <a:xfrm rot="0">
            <a:off x="3517265" y="5745480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1" name="Text Box 40"/>
          <p:cNvSpPr txBox="1">
            <a:spLocks/>
          </p:cNvSpPr>
          <p:nvPr/>
        </p:nvSpPr>
        <p:spPr>
          <a:xfrm rot="0">
            <a:off x="3510915" y="6583045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2" name="Line 41"/>
          <p:cNvCxnSpPr/>
          <p:nvPr/>
        </p:nvCxnSpPr>
        <p:spPr>
          <a:xfrm rot="0">
            <a:off x="1908175" y="7056755"/>
            <a:ext cx="199326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Arrow 42"/>
          <p:cNvCxnSpPr/>
          <p:nvPr/>
        </p:nvCxnSpPr>
        <p:spPr>
          <a:xfrm rot="0">
            <a:off x="2930525" y="4250690"/>
            <a:ext cx="635" cy="35115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>
            <a:spLocks/>
          </p:cNvSpPr>
          <p:nvPr/>
        </p:nvSpPr>
        <p:spPr>
          <a:xfrm rot="0">
            <a:off x="2986405" y="4317365"/>
            <a:ext cx="467995" cy="300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F=1,7 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MN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5" name="Line 44"/>
          <p:cNvCxnSpPr/>
          <p:nvPr/>
        </p:nvCxnSpPr>
        <p:spPr>
          <a:xfrm rot="0">
            <a:off x="1889125" y="4635500"/>
            <a:ext cx="635" cy="2425065"/>
          </a:xfrm>
          <a:prstGeom prst="line"/>
          <a:ln w="6350" cap="flat" cmpd="sng">
            <a:solidFill>
              <a:srgbClr val="FC0007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>
            <a:spLocks/>
          </p:cNvSpPr>
          <p:nvPr/>
        </p:nvSpPr>
        <p:spPr>
          <a:xfrm rot="0">
            <a:off x="2041525" y="4478655"/>
            <a:ext cx="584835" cy="196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-17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kN/cm</a:t>
            </a:r>
            <a:r>
              <a:rPr lang="en-US" altLang="ko-KR" sz="675" cap="none" dirty="0" smtClean="0" baseline="3000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7" name="Text Box 46"/>
          <p:cNvSpPr txBox="1">
            <a:spLocks/>
          </p:cNvSpPr>
          <p:nvPr/>
        </p:nvSpPr>
        <p:spPr>
          <a:xfrm rot="0">
            <a:off x="2044065" y="5285740"/>
            <a:ext cx="584835" cy="196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-17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kN/cm</a:t>
            </a:r>
            <a:r>
              <a:rPr lang="en-US" altLang="ko-KR" sz="675" cap="none" dirty="0" smtClean="0" baseline="3000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8" name="Text Box 47"/>
          <p:cNvSpPr txBox="1">
            <a:spLocks/>
          </p:cNvSpPr>
          <p:nvPr/>
        </p:nvSpPr>
        <p:spPr>
          <a:xfrm rot="0">
            <a:off x="2044065" y="6087110"/>
            <a:ext cx="584835" cy="196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-17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kN/cm</a:t>
            </a:r>
            <a:r>
              <a:rPr lang="en-US" altLang="ko-KR" sz="675" cap="none" dirty="0" smtClean="0" baseline="3000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9" name="Text Box 48"/>
          <p:cNvSpPr txBox="1">
            <a:spLocks/>
          </p:cNvSpPr>
          <p:nvPr/>
        </p:nvSpPr>
        <p:spPr>
          <a:xfrm rot="0">
            <a:off x="2091690" y="6908800"/>
            <a:ext cx="584835" cy="196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-17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kN/cm</a:t>
            </a:r>
            <a:r>
              <a:rPr lang="en-US" altLang="ko-KR" sz="675" cap="none" dirty="0" smtClean="0" baseline="3000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 rot="0">
            <a:off x="1907540" y="6181725"/>
            <a:ext cx="1388745" cy="865505"/>
          </a:xfrm>
          <a:prstGeom prst="rect"/>
          <a:pattFill prst="lgConfetti">
            <a:fgClr>
              <a:schemeClr val="accent2">
                <a:lumMod val="50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3" name="Line 2"/>
          <p:cNvCxnSpPr/>
          <p:nvPr/>
        </p:nvCxnSpPr>
        <p:spPr>
          <a:xfrm rot="0">
            <a:off x="1717675" y="6179185"/>
            <a:ext cx="635" cy="86804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Arrow 42"/>
          <p:cNvCxnSpPr/>
          <p:nvPr/>
        </p:nvCxnSpPr>
        <p:spPr>
          <a:xfrm rot="0" flipH="1">
            <a:off x="1904365" y="5480050"/>
            <a:ext cx="1270" cy="17462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>
            <a:spLocks/>
          </p:cNvSpPr>
          <p:nvPr/>
        </p:nvSpPr>
        <p:spPr>
          <a:xfrm rot="0">
            <a:off x="2228850" y="5287010"/>
            <a:ext cx="54800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Δ</a:t>
            </a: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q = 100 </a:t>
            </a:r>
            <a:r>
              <a:rPr lang="en-US" altLang="ko-KR" sz="500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kN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5" name="Line 44"/>
          <p:cNvCxnSpPr/>
          <p:nvPr/>
        </p:nvCxnSpPr>
        <p:spPr>
          <a:xfrm rot="0">
            <a:off x="1673860" y="6182360"/>
            <a:ext cx="165735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/>
          </p:cNvSpPr>
          <p:nvPr/>
        </p:nvSpPr>
        <p:spPr>
          <a:xfrm rot="0">
            <a:off x="1907540" y="5655945"/>
            <a:ext cx="1388745" cy="527685"/>
          </a:xfrm>
          <a:prstGeom prst="rect"/>
          <a:pattFill prst="lgConfetti">
            <a:fgClr>
              <a:schemeClr val="accent4">
                <a:lumMod val="50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42" name="Line 41"/>
          <p:cNvCxnSpPr/>
          <p:nvPr/>
        </p:nvCxnSpPr>
        <p:spPr>
          <a:xfrm rot="0">
            <a:off x="1910714" y="5917565"/>
            <a:ext cx="1380490" cy="635"/>
          </a:xfrm>
          <a:prstGeom prst="line"/>
          <a:ln w="31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/>
          </p:cNvSpPr>
          <p:nvPr/>
        </p:nvSpPr>
        <p:spPr>
          <a:xfrm rot="0">
            <a:off x="1938020" y="6224270"/>
            <a:ext cx="208280" cy="9398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 rot="0">
            <a:off x="1938020" y="5693410"/>
            <a:ext cx="208280" cy="9398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46" name="Text Box 45"/>
          <p:cNvSpPr txBox="1">
            <a:spLocks/>
          </p:cNvSpPr>
          <p:nvPr/>
        </p:nvSpPr>
        <p:spPr>
          <a:xfrm rot="0">
            <a:off x="1871345" y="6181725"/>
            <a:ext cx="3460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Argila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0" name="Text Box 49"/>
          <p:cNvSpPr txBox="1">
            <a:spLocks/>
          </p:cNvSpPr>
          <p:nvPr/>
        </p:nvSpPr>
        <p:spPr>
          <a:xfrm rot="0">
            <a:off x="1873885" y="5655945"/>
            <a:ext cx="3460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Areia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52" name="Arrow 51"/>
          <p:cNvCxnSpPr/>
          <p:nvPr/>
        </p:nvCxnSpPr>
        <p:spPr>
          <a:xfrm rot="0" flipH="1">
            <a:off x="3101340" y="5479415"/>
            <a:ext cx="1270" cy="17462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Arrow 52"/>
          <p:cNvCxnSpPr/>
          <p:nvPr/>
        </p:nvCxnSpPr>
        <p:spPr>
          <a:xfrm rot="0" flipH="1">
            <a:off x="2505710" y="5480050"/>
            <a:ext cx="1270" cy="17462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Arrow 53"/>
          <p:cNvCxnSpPr/>
          <p:nvPr/>
        </p:nvCxnSpPr>
        <p:spPr>
          <a:xfrm rot="0" flipH="1">
            <a:off x="2205355" y="5477510"/>
            <a:ext cx="1270" cy="17462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Arrow 55"/>
          <p:cNvCxnSpPr/>
          <p:nvPr/>
        </p:nvCxnSpPr>
        <p:spPr>
          <a:xfrm rot="0" flipH="1">
            <a:off x="2797810" y="5479415"/>
            <a:ext cx="1270" cy="17462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Arrow 56"/>
          <p:cNvCxnSpPr/>
          <p:nvPr/>
        </p:nvCxnSpPr>
        <p:spPr>
          <a:xfrm rot="0" flipH="1">
            <a:off x="2054860" y="5479415"/>
            <a:ext cx="1270" cy="17462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Arrow 58"/>
          <p:cNvCxnSpPr/>
          <p:nvPr/>
        </p:nvCxnSpPr>
        <p:spPr>
          <a:xfrm rot="0" flipH="1">
            <a:off x="2348230" y="5479415"/>
            <a:ext cx="1270" cy="17462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Arrow 60"/>
          <p:cNvCxnSpPr/>
          <p:nvPr/>
        </p:nvCxnSpPr>
        <p:spPr>
          <a:xfrm rot="0" flipH="1">
            <a:off x="2650490" y="5481955"/>
            <a:ext cx="1270" cy="17462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Arrow 62"/>
          <p:cNvCxnSpPr/>
          <p:nvPr/>
        </p:nvCxnSpPr>
        <p:spPr>
          <a:xfrm rot="0" flipH="1">
            <a:off x="2941320" y="5479415"/>
            <a:ext cx="1270" cy="17462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63"/>
          <p:cNvSpPr txBox="1">
            <a:spLocks/>
          </p:cNvSpPr>
          <p:nvPr/>
        </p:nvSpPr>
        <p:spPr>
          <a:xfrm rot="0">
            <a:off x="3081020" y="5788660"/>
            <a:ext cx="285115" cy="170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1">
                <a:solidFill>
                  <a:srgbClr val="0611F2"/>
                </a:solidFill>
                <a:latin typeface="Times New Roman" charset="0"/>
                <a:ea typeface="Times New Roman" charset="0"/>
              </a:rPr>
              <a:t>NA</a:t>
            </a:r>
            <a:endParaRPr lang="ko-KR" altLang="en-US" sz="500" cap="none" dirty="0" smtClean="0" b="1">
              <a:solidFill>
                <a:srgbClr val="0611F2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65" name="Line 64"/>
          <p:cNvCxnSpPr/>
          <p:nvPr/>
        </p:nvCxnSpPr>
        <p:spPr>
          <a:xfrm rot="0">
            <a:off x="1673860" y="7051040"/>
            <a:ext cx="165735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 Box 65"/>
          <p:cNvSpPr txBox="1">
            <a:spLocks/>
          </p:cNvSpPr>
          <p:nvPr/>
        </p:nvSpPr>
        <p:spPr>
          <a:xfrm rot="0">
            <a:off x="1593215" y="6522720"/>
            <a:ext cx="307975" cy="17081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 </a:t>
            </a:r>
            <a:r>
              <a:rPr lang="en-US" altLang="ko-KR" sz="500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7" name="Text Box 66"/>
          <p:cNvSpPr txBox="1">
            <a:spLocks/>
          </p:cNvSpPr>
          <p:nvPr/>
        </p:nvSpPr>
        <p:spPr>
          <a:xfrm rot="0">
            <a:off x="1824355" y="7132320"/>
            <a:ext cx="786765" cy="170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Rocha impermeável</a:t>
            </a:r>
            <a:endParaRPr lang="ko-KR" altLang="en-US" sz="5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 rot="0" flipH="1">
            <a:off x="1991995" y="3890010"/>
            <a:ext cx="749935" cy="1213485"/>
          </a:xfrm>
          <a:prstGeom prst="rect"/>
          <a:pattFill prst="dashHorz">
            <a:fgClr>
              <a:schemeClr val="accent1"/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3" name="Line 2"/>
          <p:cNvCxnSpPr/>
          <p:nvPr/>
        </p:nvCxnSpPr>
        <p:spPr>
          <a:xfrm rot="0">
            <a:off x="3168015" y="3884930"/>
            <a:ext cx="635" cy="364744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 Box 34"/>
          <p:cNvSpPr txBox="1">
            <a:spLocks/>
          </p:cNvSpPr>
          <p:nvPr/>
        </p:nvSpPr>
        <p:spPr>
          <a:xfrm rot="0">
            <a:off x="2703195" y="7111365"/>
            <a:ext cx="170815" cy="19113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5" name="Line 44"/>
          <p:cNvCxnSpPr/>
          <p:nvPr/>
        </p:nvCxnSpPr>
        <p:spPr>
          <a:xfrm rot="0">
            <a:off x="2603500" y="3890645"/>
            <a:ext cx="71564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 Box 45"/>
          <p:cNvSpPr txBox="1">
            <a:spLocks/>
          </p:cNvSpPr>
          <p:nvPr/>
        </p:nvSpPr>
        <p:spPr>
          <a:xfrm rot="0">
            <a:off x="2938780" y="4387850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1.2 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>
          <a:xfrm rot="0" flipH="1">
            <a:off x="1991995" y="5098415"/>
            <a:ext cx="749935" cy="1214755"/>
          </a:xfrm>
          <a:prstGeom prst="rect"/>
          <a:pattFill prst="lgConfetti">
            <a:fgClr>
              <a:schemeClr val="accent4">
                <a:lumMod val="50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 rot="0" flipH="1">
            <a:off x="2179955" y="6315710"/>
            <a:ext cx="374015" cy="607695"/>
          </a:xfrm>
          <a:prstGeom prst="rect"/>
          <a:pattFill prst="lgConfetti">
            <a:fgClr>
              <a:schemeClr val="accent3">
                <a:lumMod val="75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 rot="0" flipH="1">
            <a:off x="2179320" y="6924040"/>
            <a:ext cx="374015" cy="607695"/>
          </a:xfrm>
          <a:prstGeom prst="rect"/>
          <a:pattFill prst="dashHorz">
            <a:fgClr>
              <a:schemeClr val="accent1"/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50" name="Rectangle 49"/>
          <p:cNvSpPr>
            <a:spLocks/>
          </p:cNvSpPr>
          <p:nvPr/>
        </p:nvSpPr>
        <p:spPr>
          <a:xfrm rot="0" flipH="1">
            <a:off x="1679575" y="7532370"/>
            <a:ext cx="1108075" cy="467995"/>
          </a:xfrm>
          <a:prstGeom prst="rect"/>
          <a:pattFill prst="dashHorz">
            <a:fgClr>
              <a:schemeClr val="accent1"/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51" name="Text Box 50"/>
          <p:cNvSpPr txBox="1">
            <a:spLocks/>
          </p:cNvSpPr>
          <p:nvPr/>
        </p:nvSpPr>
        <p:spPr>
          <a:xfrm rot="0">
            <a:off x="2185035" y="5466715"/>
            <a:ext cx="367030" cy="33972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Solo I</a:t>
            </a:r>
            <a:endParaRPr lang="ko-KR" altLang="en-US" sz="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2" name="Text Box 51"/>
          <p:cNvSpPr txBox="1">
            <a:spLocks/>
          </p:cNvSpPr>
          <p:nvPr/>
        </p:nvSpPr>
        <p:spPr>
          <a:xfrm rot="0">
            <a:off x="2178685" y="6443980"/>
            <a:ext cx="366395" cy="33972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Solo II</a:t>
            </a:r>
            <a:endParaRPr lang="ko-KR" altLang="en-US" sz="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53" name="Line 52"/>
          <p:cNvCxnSpPr/>
          <p:nvPr/>
        </p:nvCxnSpPr>
        <p:spPr>
          <a:xfrm rot="0">
            <a:off x="2606040" y="7532370"/>
            <a:ext cx="71564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Line 53"/>
          <p:cNvCxnSpPr/>
          <p:nvPr/>
        </p:nvCxnSpPr>
        <p:spPr>
          <a:xfrm rot="0">
            <a:off x="2559050" y="5097780"/>
            <a:ext cx="71564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Line 54"/>
          <p:cNvCxnSpPr/>
          <p:nvPr/>
        </p:nvCxnSpPr>
        <p:spPr>
          <a:xfrm rot="0">
            <a:off x="2611120" y="6315075"/>
            <a:ext cx="71564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Line 55"/>
          <p:cNvCxnSpPr/>
          <p:nvPr/>
        </p:nvCxnSpPr>
        <p:spPr>
          <a:xfrm rot="0" flipV="1">
            <a:off x="2423795" y="6918960"/>
            <a:ext cx="90741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 Box 56"/>
          <p:cNvSpPr txBox="1">
            <a:spLocks/>
          </p:cNvSpPr>
          <p:nvPr/>
        </p:nvSpPr>
        <p:spPr>
          <a:xfrm rot="0">
            <a:off x="2980690" y="5626735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1,2 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57"/>
          <p:cNvSpPr txBox="1">
            <a:spLocks/>
          </p:cNvSpPr>
          <p:nvPr/>
        </p:nvSpPr>
        <p:spPr>
          <a:xfrm rot="0">
            <a:off x="2938780" y="6533515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0,6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58"/>
          <p:cNvSpPr txBox="1">
            <a:spLocks/>
          </p:cNvSpPr>
          <p:nvPr/>
        </p:nvSpPr>
        <p:spPr>
          <a:xfrm rot="0">
            <a:off x="2933700" y="7158355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0,6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0" name="Right Triangle 59"/>
          <p:cNvSpPr>
            <a:spLocks/>
          </p:cNvSpPr>
          <p:nvPr/>
        </p:nvSpPr>
        <p:spPr>
          <a:xfrm rot="18900000">
            <a:off x="2169795" y="3742055"/>
            <a:ext cx="123825" cy="123825"/>
          </a:xfrm>
          <a:prstGeom prst="rt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Times New Roman" charset="0"/>
              <a:ea typeface="Times New Roman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65500" y="984250"/>
            <a:ext cx="2737485" cy="6446520"/>
          </a:xfrm>
          <a:prstGeom prst="rect"/>
          <a:noFill/>
        </p:spPr>
      </p:pic>
      <p:sp>
        <p:nvSpPr>
          <p:cNvPr id="62" name="Right Triangle 61"/>
          <p:cNvSpPr>
            <a:spLocks/>
          </p:cNvSpPr>
          <p:nvPr/>
        </p:nvSpPr>
        <p:spPr>
          <a:xfrm rot="18900000">
            <a:off x="1842135" y="7381875"/>
            <a:ext cx="123825" cy="123825"/>
          </a:xfrm>
          <a:prstGeom prst="rt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Line 220"/>
          <p:cNvCxnSpPr/>
          <p:nvPr/>
        </p:nvCxnSpPr>
        <p:spPr>
          <a:xfrm rot="0" flipV="1">
            <a:off x="1210310" y="3891280"/>
            <a:ext cx="635" cy="369062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Line 209"/>
          <p:cNvCxnSpPr/>
          <p:nvPr/>
        </p:nvCxnSpPr>
        <p:spPr>
          <a:xfrm rot="0" flipV="1">
            <a:off x="3053080" y="3891280"/>
            <a:ext cx="635" cy="3691255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>
            <a:spLocks/>
          </p:cNvSpPr>
          <p:nvPr/>
        </p:nvSpPr>
        <p:spPr>
          <a:xfrm rot="0">
            <a:off x="3036570" y="6318885"/>
            <a:ext cx="33020" cy="605790"/>
          </a:xfrm>
          <a:prstGeom prst="rect"/>
          <a:pattFill prst="lgConfetti">
            <a:fgClr>
              <a:schemeClr val="bg2">
                <a:lumMod val="50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>
          <a:xfrm rot="0" flipH="1">
            <a:off x="4772025" y="3890010"/>
            <a:ext cx="750570" cy="1214120"/>
          </a:xfrm>
          <a:prstGeom prst="rect"/>
          <a:pattFill prst="dashHorz">
            <a:fgClr>
              <a:schemeClr val="accent1"/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3" name="Line 2"/>
          <p:cNvCxnSpPr/>
          <p:nvPr/>
        </p:nvCxnSpPr>
        <p:spPr>
          <a:xfrm rot="0">
            <a:off x="5948045" y="3884930"/>
            <a:ext cx="1270" cy="364807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 Box 34"/>
          <p:cNvSpPr txBox="1">
            <a:spLocks/>
          </p:cNvSpPr>
          <p:nvPr/>
        </p:nvSpPr>
        <p:spPr>
          <a:xfrm rot="0">
            <a:off x="5483225" y="7111365"/>
            <a:ext cx="171450" cy="19177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5" name="Line 44"/>
          <p:cNvCxnSpPr/>
          <p:nvPr/>
        </p:nvCxnSpPr>
        <p:spPr>
          <a:xfrm rot="0">
            <a:off x="1167765" y="3891280"/>
            <a:ext cx="493204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 Box 45"/>
          <p:cNvSpPr txBox="1">
            <a:spLocks/>
          </p:cNvSpPr>
          <p:nvPr/>
        </p:nvSpPr>
        <p:spPr>
          <a:xfrm rot="0">
            <a:off x="5718810" y="4387850"/>
            <a:ext cx="468630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1.2 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>
          <a:xfrm rot="0" flipH="1">
            <a:off x="4772025" y="5098415"/>
            <a:ext cx="750570" cy="1219835"/>
          </a:xfrm>
          <a:prstGeom prst="rect"/>
          <a:pattFill prst="lgConfetti">
            <a:fgClr>
              <a:schemeClr val="accent4">
                <a:lumMod val="50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 rot="0" flipH="1">
            <a:off x="4959985" y="6315710"/>
            <a:ext cx="374650" cy="608330"/>
          </a:xfrm>
          <a:prstGeom prst="rect"/>
          <a:pattFill prst="lgConfetti">
            <a:fgClr>
              <a:schemeClr val="accent3">
                <a:lumMod val="75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 rot="0" flipH="1">
            <a:off x="4959350" y="6924040"/>
            <a:ext cx="374650" cy="608330"/>
          </a:xfrm>
          <a:prstGeom prst="rect"/>
          <a:pattFill prst="dashHorz">
            <a:fgClr>
              <a:schemeClr val="accent1"/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50" name="Rectangle 49"/>
          <p:cNvSpPr>
            <a:spLocks/>
          </p:cNvSpPr>
          <p:nvPr/>
        </p:nvSpPr>
        <p:spPr>
          <a:xfrm rot="0" flipH="1">
            <a:off x="4459605" y="7532370"/>
            <a:ext cx="1108710" cy="468630"/>
          </a:xfrm>
          <a:prstGeom prst="rect"/>
          <a:pattFill prst="dashHorz">
            <a:fgClr>
              <a:schemeClr val="accent1"/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51" name="Text Box 50"/>
          <p:cNvSpPr txBox="1">
            <a:spLocks/>
          </p:cNvSpPr>
          <p:nvPr/>
        </p:nvSpPr>
        <p:spPr>
          <a:xfrm rot="0">
            <a:off x="4965065" y="5466715"/>
            <a:ext cx="367665" cy="33972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Solo I</a:t>
            </a:r>
            <a:endParaRPr lang="ko-KR" altLang="en-US" sz="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2" name="Text Box 51"/>
          <p:cNvSpPr txBox="1">
            <a:spLocks/>
          </p:cNvSpPr>
          <p:nvPr/>
        </p:nvSpPr>
        <p:spPr>
          <a:xfrm rot="0">
            <a:off x="4958715" y="6443980"/>
            <a:ext cx="366395" cy="33972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Solo II</a:t>
            </a:r>
            <a:endParaRPr lang="ko-KR" altLang="en-US" sz="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53" name="Line 52"/>
          <p:cNvCxnSpPr/>
          <p:nvPr/>
        </p:nvCxnSpPr>
        <p:spPr>
          <a:xfrm rot="0" flipV="1">
            <a:off x="1162685" y="7533005"/>
            <a:ext cx="4939665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Line 53"/>
          <p:cNvCxnSpPr/>
          <p:nvPr/>
        </p:nvCxnSpPr>
        <p:spPr>
          <a:xfrm rot="0">
            <a:off x="1167765" y="5098415"/>
            <a:ext cx="488759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Line 54"/>
          <p:cNvCxnSpPr/>
          <p:nvPr/>
        </p:nvCxnSpPr>
        <p:spPr>
          <a:xfrm rot="0">
            <a:off x="1172845" y="6315710"/>
            <a:ext cx="493458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Line 55"/>
          <p:cNvCxnSpPr/>
          <p:nvPr/>
        </p:nvCxnSpPr>
        <p:spPr>
          <a:xfrm rot="0" flipV="1">
            <a:off x="1162685" y="6918960"/>
            <a:ext cx="4949190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 Box 56"/>
          <p:cNvSpPr txBox="1">
            <a:spLocks/>
          </p:cNvSpPr>
          <p:nvPr/>
        </p:nvSpPr>
        <p:spPr>
          <a:xfrm rot="0">
            <a:off x="5760720" y="5626735"/>
            <a:ext cx="468630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1,2 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57"/>
          <p:cNvSpPr txBox="1">
            <a:spLocks/>
          </p:cNvSpPr>
          <p:nvPr/>
        </p:nvSpPr>
        <p:spPr>
          <a:xfrm rot="0">
            <a:off x="5718810" y="6533515"/>
            <a:ext cx="468630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0,6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58"/>
          <p:cNvSpPr txBox="1">
            <a:spLocks/>
          </p:cNvSpPr>
          <p:nvPr/>
        </p:nvSpPr>
        <p:spPr>
          <a:xfrm rot="0">
            <a:off x="5713730" y="7158355"/>
            <a:ext cx="468630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0,6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0" name="Right Triangle 59"/>
          <p:cNvSpPr>
            <a:spLocks/>
          </p:cNvSpPr>
          <p:nvPr/>
        </p:nvSpPr>
        <p:spPr>
          <a:xfrm rot="18900000">
            <a:off x="4949825" y="3742055"/>
            <a:ext cx="123825" cy="123825"/>
          </a:xfrm>
          <a:prstGeom prst="rt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2" name="Right Triangle 61"/>
          <p:cNvSpPr>
            <a:spLocks/>
          </p:cNvSpPr>
          <p:nvPr/>
        </p:nvSpPr>
        <p:spPr>
          <a:xfrm rot="18900000">
            <a:off x="4622165" y="7381875"/>
            <a:ext cx="123825" cy="123825"/>
          </a:xfrm>
          <a:prstGeom prst="rt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3" name="Rectangle 62"/>
          <p:cNvSpPr>
            <a:spLocks/>
          </p:cNvSpPr>
          <p:nvPr/>
        </p:nvSpPr>
        <p:spPr>
          <a:xfrm rot="0">
            <a:off x="3037205" y="5105400"/>
            <a:ext cx="33020" cy="1214120"/>
          </a:xfrm>
          <a:prstGeom prst="rect"/>
          <a:pattFill prst="lgConfetti">
            <a:fgClr>
              <a:schemeClr val="accent4">
                <a:lumMod val="50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5" name="Oval 64"/>
          <p:cNvSpPr>
            <a:spLocks/>
          </p:cNvSpPr>
          <p:nvPr/>
        </p:nvSpPr>
        <p:spPr>
          <a:xfrm rot="0">
            <a:off x="3022600" y="629285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6" name="Oval 65"/>
          <p:cNvSpPr>
            <a:spLocks/>
          </p:cNvSpPr>
          <p:nvPr/>
        </p:nvSpPr>
        <p:spPr>
          <a:xfrm rot="0">
            <a:off x="3025140" y="5080635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8" name="Oval 67"/>
          <p:cNvSpPr>
            <a:spLocks/>
          </p:cNvSpPr>
          <p:nvPr/>
        </p:nvSpPr>
        <p:spPr>
          <a:xfrm rot="0">
            <a:off x="3025140" y="5376545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9" name="Oval 68"/>
          <p:cNvSpPr>
            <a:spLocks/>
          </p:cNvSpPr>
          <p:nvPr/>
        </p:nvSpPr>
        <p:spPr>
          <a:xfrm rot="0">
            <a:off x="3027680" y="567563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70" name="Oval 69"/>
          <p:cNvSpPr>
            <a:spLocks/>
          </p:cNvSpPr>
          <p:nvPr/>
        </p:nvSpPr>
        <p:spPr>
          <a:xfrm rot="0">
            <a:off x="3025140" y="598424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71" name="Oval 70"/>
          <p:cNvSpPr>
            <a:spLocks/>
          </p:cNvSpPr>
          <p:nvPr/>
        </p:nvSpPr>
        <p:spPr>
          <a:xfrm rot="0">
            <a:off x="3028315" y="659892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80" name="Text Box 79"/>
          <p:cNvSpPr txBox="1">
            <a:spLocks/>
          </p:cNvSpPr>
          <p:nvPr/>
        </p:nvSpPr>
        <p:spPr>
          <a:xfrm rot="0">
            <a:off x="2673350" y="5744845"/>
            <a:ext cx="171450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83"/>
          <p:cNvSpPr txBox="1">
            <a:spLocks/>
          </p:cNvSpPr>
          <p:nvPr/>
        </p:nvSpPr>
        <p:spPr>
          <a:xfrm rot="0">
            <a:off x="2852420" y="5352415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84"/>
          <p:cNvSpPr txBox="1">
            <a:spLocks/>
          </p:cNvSpPr>
          <p:nvPr/>
        </p:nvSpPr>
        <p:spPr>
          <a:xfrm rot="0">
            <a:off x="2852420" y="5647690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85"/>
          <p:cNvSpPr txBox="1">
            <a:spLocks/>
          </p:cNvSpPr>
          <p:nvPr/>
        </p:nvSpPr>
        <p:spPr>
          <a:xfrm rot="0">
            <a:off x="2851785" y="5958840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7" name="Text Box 86"/>
          <p:cNvSpPr txBox="1">
            <a:spLocks/>
          </p:cNvSpPr>
          <p:nvPr/>
        </p:nvSpPr>
        <p:spPr>
          <a:xfrm rot="0">
            <a:off x="2851785" y="6264275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9" name="Text Box 88"/>
          <p:cNvSpPr txBox="1">
            <a:spLocks/>
          </p:cNvSpPr>
          <p:nvPr/>
        </p:nvSpPr>
        <p:spPr>
          <a:xfrm rot="0">
            <a:off x="2851785" y="6864985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7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94" name="Line 93"/>
          <p:cNvCxnSpPr/>
          <p:nvPr/>
        </p:nvCxnSpPr>
        <p:spPr>
          <a:xfrm rot="0" flipV="1">
            <a:off x="1162685" y="5401310"/>
            <a:ext cx="3611880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Line 94"/>
          <p:cNvCxnSpPr/>
          <p:nvPr/>
        </p:nvCxnSpPr>
        <p:spPr>
          <a:xfrm rot="0">
            <a:off x="1162685" y="5702300"/>
            <a:ext cx="361251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Line 95"/>
          <p:cNvCxnSpPr/>
          <p:nvPr/>
        </p:nvCxnSpPr>
        <p:spPr>
          <a:xfrm rot="0">
            <a:off x="1167765" y="6007100"/>
            <a:ext cx="360108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Line 96"/>
          <p:cNvCxnSpPr/>
          <p:nvPr/>
        </p:nvCxnSpPr>
        <p:spPr>
          <a:xfrm rot="0" flipV="1">
            <a:off x="1157605" y="6623685"/>
            <a:ext cx="3803015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/>
          </p:cNvSpPr>
          <p:nvPr/>
        </p:nvSpPr>
        <p:spPr>
          <a:xfrm rot="0">
            <a:off x="3025140" y="6899275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05" name="Text Box 104"/>
          <p:cNvSpPr txBox="1">
            <a:spLocks/>
          </p:cNvSpPr>
          <p:nvPr/>
        </p:nvSpPr>
        <p:spPr>
          <a:xfrm rot="0">
            <a:off x="2852420" y="5054600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6" name="Text Box 125"/>
          <p:cNvSpPr txBox="1">
            <a:spLocks/>
          </p:cNvSpPr>
          <p:nvPr/>
        </p:nvSpPr>
        <p:spPr>
          <a:xfrm rot="16200000">
            <a:off x="3310255" y="764032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0,02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29" name="Line 128"/>
          <p:cNvCxnSpPr/>
          <p:nvPr/>
        </p:nvCxnSpPr>
        <p:spPr>
          <a:xfrm rot="0" flipV="1">
            <a:off x="3505835" y="3895090"/>
            <a:ext cx="635" cy="367792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 129"/>
          <p:cNvCxnSpPr/>
          <p:nvPr/>
        </p:nvCxnSpPr>
        <p:spPr>
          <a:xfrm rot="0" flipV="1">
            <a:off x="4382135" y="3889375"/>
            <a:ext cx="635" cy="3683635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Line 130"/>
          <p:cNvCxnSpPr/>
          <p:nvPr/>
        </p:nvCxnSpPr>
        <p:spPr>
          <a:xfrm rot="0" flipV="1">
            <a:off x="4272280" y="3895090"/>
            <a:ext cx="635" cy="368300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Line 131"/>
          <p:cNvCxnSpPr/>
          <p:nvPr/>
        </p:nvCxnSpPr>
        <p:spPr>
          <a:xfrm rot="0" flipV="1">
            <a:off x="3834765" y="3891280"/>
            <a:ext cx="635" cy="368681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Line 132"/>
          <p:cNvCxnSpPr/>
          <p:nvPr/>
        </p:nvCxnSpPr>
        <p:spPr>
          <a:xfrm rot="0" flipV="1">
            <a:off x="3943985" y="3895090"/>
            <a:ext cx="635" cy="367792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Line 133"/>
          <p:cNvCxnSpPr/>
          <p:nvPr/>
        </p:nvCxnSpPr>
        <p:spPr>
          <a:xfrm rot="0" flipV="1">
            <a:off x="4050030" y="3887470"/>
            <a:ext cx="635" cy="369443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 134"/>
          <p:cNvCxnSpPr/>
          <p:nvPr/>
        </p:nvCxnSpPr>
        <p:spPr>
          <a:xfrm rot="0" flipV="1">
            <a:off x="4157345" y="3891280"/>
            <a:ext cx="635" cy="369062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Line 135"/>
          <p:cNvCxnSpPr/>
          <p:nvPr/>
        </p:nvCxnSpPr>
        <p:spPr>
          <a:xfrm rot="0" flipV="1">
            <a:off x="3610610" y="3887470"/>
            <a:ext cx="635" cy="369062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Line 136"/>
          <p:cNvCxnSpPr/>
          <p:nvPr/>
        </p:nvCxnSpPr>
        <p:spPr>
          <a:xfrm rot="0" flipV="1">
            <a:off x="3724910" y="3895090"/>
            <a:ext cx="635" cy="368300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Line 137"/>
          <p:cNvCxnSpPr/>
          <p:nvPr/>
        </p:nvCxnSpPr>
        <p:spPr>
          <a:xfrm rot="0" flipV="1">
            <a:off x="3177540" y="3887470"/>
            <a:ext cx="635" cy="368554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 138"/>
          <p:cNvCxnSpPr/>
          <p:nvPr/>
        </p:nvCxnSpPr>
        <p:spPr>
          <a:xfrm rot="0" flipV="1">
            <a:off x="3286760" y="3895090"/>
            <a:ext cx="635" cy="367792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Line 139"/>
          <p:cNvCxnSpPr/>
          <p:nvPr/>
        </p:nvCxnSpPr>
        <p:spPr>
          <a:xfrm rot="0" flipV="1">
            <a:off x="3396615" y="3887470"/>
            <a:ext cx="635" cy="369062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 Box 142"/>
          <p:cNvSpPr txBox="1">
            <a:spLocks/>
          </p:cNvSpPr>
          <p:nvPr/>
        </p:nvSpPr>
        <p:spPr>
          <a:xfrm rot="16200000">
            <a:off x="3090545" y="764413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0,01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5" name="Text Box 144"/>
          <p:cNvSpPr txBox="1">
            <a:spLocks/>
          </p:cNvSpPr>
          <p:nvPr/>
        </p:nvSpPr>
        <p:spPr>
          <a:xfrm rot="16200000">
            <a:off x="2857500" y="764413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0,00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7" name="Text Box 146"/>
          <p:cNvSpPr txBox="1">
            <a:spLocks/>
          </p:cNvSpPr>
          <p:nvPr/>
        </p:nvSpPr>
        <p:spPr>
          <a:xfrm rot="16200000">
            <a:off x="3957955" y="764349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0,05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9" name="Text Box 148"/>
          <p:cNvSpPr txBox="1">
            <a:spLocks/>
          </p:cNvSpPr>
          <p:nvPr/>
        </p:nvSpPr>
        <p:spPr>
          <a:xfrm rot="16200000">
            <a:off x="4182110" y="764349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0,06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50" name="Text Box 149"/>
          <p:cNvSpPr txBox="1">
            <a:spLocks/>
          </p:cNvSpPr>
          <p:nvPr/>
        </p:nvSpPr>
        <p:spPr>
          <a:xfrm rot="16200000">
            <a:off x="3529330" y="764413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0,03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52" name="Text Box 151"/>
          <p:cNvSpPr txBox="1">
            <a:spLocks/>
          </p:cNvSpPr>
          <p:nvPr/>
        </p:nvSpPr>
        <p:spPr>
          <a:xfrm rot="16200000">
            <a:off x="3748405" y="764413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0,04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82" name="Line 181"/>
          <p:cNvCxnSpPr/>
          <p:nvPr/>
        </p:nvCxnSpPr>
        <p:spPr>
          <a:xfrm rot="0" flipV="1">
            <a:off x="1656715" y="6930390"/>
            <a:ext cx="635" cy="599440"/>
          </a:xfrm>
          <a:prstGeom prst="line"/>
          <a:ln w="952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 Box 182"/>
          <p:cNvSpPr txBox="1">
            <a:spLocks/>
          </p:cNvSpPr>
          <p:nvPr/>
        </p:nvSpPr>
        <p:spPr>
          <a:xfrm rot="16200000">
            <a:off x="1463040" y="763460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0,02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85" name="Line 184"/>
          <p:cNvCxnSpPr/>
          <p:nvPr/>
        </p:nvCxnSpPr>
        <p:spPr>
          <a:xfrm rot="0" flipV="1">
            <a:off x="1659255" y="3891280"/>
            <a:ext cx="635" cy="3677285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Line 185"/>
          <p:cNvCxnSpPr/>
          <p:nvPr/>
        </p:nvCxnSpPr>
        <p:spPr>
          <a:xfrm rot="0" flipV="1">
            <a:off x="2534920" y="3889375"/>
            <a:ext cx="635" cy="367919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Line 186"/>
          <p:cNvCxnSpPr/>
          <p:nvPr/>
        </p:nvCxnSpPr>
        <p:spPr>
          <a:xfrm rot="0" flipV="1">
            <a:off x="2425065" y="3891280"/>
            <a:ext cx="635" cy="3682365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Line 187"/>
          <p:cNvCxnSpPr/>
          <p:nvPr/>
        </p:nvCxnSpPr>
        <p:spPr>
          <a:xfrm rot="0" flipV="1">
            <a:off x="1987550" y="3887470"/>
            <a:ext cx="635" cy="3686175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Line 188"/>
          <p:cNvCxnSpPr/>
          <p:nvPr/>
        </p:nvCxnSpPr>
        <p:spPr>
          <a:xfrm rot="0" flipV="1">
            <a:off x="2097405" y="3895090"/>
            <a:ext cx="635" cy="3673475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Line 189"/>
          <p:cNvCxnSpPr/>
          <p:nvPr/>
        </p:nvCxnSpPr>
        <p:spPr>
          <a:xfrm rot="0" flipV="1">
            <a:off x="2206625" y="3891280"/>
            <a:ext cx="635" cy="3682365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Line 190"/>
          <p:cNvCxnSpPr/>
          <p:nvPr/>
        </p:nvCxnSpPr>
        <p:spPr>
          <a:xfrm rot="0" flipV="1">
            <a:off x="2310765" y="3888105"/>
            <a:ext cx="635" cy="368554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Line 191"/>
          <p:cNvCxnSpPr/>
          <p:nvPr/>
        </p:nvCxnSpPr>
        <p:spPr>
          <a:xfrm rot="0" flipV="1">
            <a:off x="1764030" y="3887470"/>
            <a:ext cx="635" cy="368554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Line 192"/>
          <p:cNvCxnSpPr/>
          <p:nvPr/>
        </p:nvCxnSpPr>
        <p:spPr>
          <a:xfrm rot="0" flipV="1">
            <a:off x="1878330" y="3891280"/>
            <a:ext cx="635" cy="368173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Line 193"/>
          <p:cNvCxnSpPr/>
          <p:nvPr/>
        </p:nvCxnSpPr>
        <p:spPr>
          <a:xfrm rot="0" flipV="1">
            <a:off x="1330325" y="3891280"/>
            <a:ext cx="635" cy="367665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Line 194"/>
          <p:cNvCxnSpPr/>
          <p:nvPr/>
        </p:nvCxnSpPr>
        <p:spPr>
          <a:xfrm rot="0" flipV="1">
            <a:off x="1440180" y="3891280"/>
            <a:ext cx="635" cy="3681095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Line 195"/>
          <p:cNvCxnSpPr/>
          <p:nvPr/>
        </p:nvCxnSpPr>
        <p:spPr>
          <a:xfrm rot="0" flipV="1">
            <a:off x="1549400" y="3887470"/>
            <a:ext cx="635" cy="3685540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 Box 198"/>
          <p:cNvSpPr txBox="1">
            <a:spLocks/>
          </p:cNvSpPr>
          <p:nvPr/>
        </p:nvSpPr>
        <p:spPr>
          <a:xfrm rot="16200000">
            <a:off x="1243965" y="763968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0,01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01" name="Text Box 200"/>
          <p:cNvSpPr txBox="1">
            <a:spLocks/>
          </p:cNvSpPr>
          <p:nvPr/>
        </p:nvSpPr>
        <p:spPr>
          <a:xfrm rot="16200000">
            <a:off x="1010920" y="763968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0,00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03" name="Text Box 202"/>
          <p:cNvSpPr txBox="1">
            <a:spLocks/>
          </p:cNvSpPr>
          <p:nvPr/>
        </p:nvSpPr>
        <p:spPr>
          <a:xfrm rot="16200000">
            <a:off x="2110740" y="763968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0,05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05" name="Text Box 204"/>
          <p:cNvSpPr txBox="1">
            <a:spLocks/>
          </p:cNvSpPr>
          <p:nvPr/>
        </p:nvSpPr>
        <p:spPr>
          <a:xfrm rot="16200000">
            <a:off x="2334895" y="763968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0,06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06" name="Text Box 205"/>
          <p:cNvSpPr txBox="1">
            <a:spLocks/>
          </p:cNvSpPr>
          <p:nvPr/>
        </p:nvSpPr>
        <p:spPr>
          <a:xfrm rot="16200000">
            <a:off x="1682115" y="763968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0,03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08" name="Text Box 207"/>
          <p:cNvSpPr txBox="1">
            <a:spLocks/>
          </p:cNvSpPr>
          <p:nvPr/>
        </p:nvSpPr>
        <p:spPr>
          <a:xfrm rot="16200000">
            <a:off x="1901190" y="763968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0,04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211" name="Line 210"/>
          <p:cNvCxnSpPr/>
          <p:nvPr/>
        </p:nvCxnSpPr>
        <p:spPr>
          <a:xfrm rot="0" flipH="1" flipV="1">
            <a:off x="1431925" y="3891280"/>
            <a:ext cx="1270" cy="1210310"/>
          </a:xfrm>
          <a:prstGeom prst="line"/>
          <a:ln w="952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 Box 211"/>
          <p:cNvSpPr txBox="1">
            <a:spLocks/>
          </p:cNvSpPr>
          <p:nvPr/>
        </p:nvSpPr>
        <p:spPr>
          <a:xfrm rot="0">
            <a:off x="808355" y="744347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0,0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13" name="Text Box 212"/>
          <p:cNvSpPr txBox="1">
            <a:spLocks/>
          </p:cNvSpPr>
          <p:nvPr/>
        </p:nvSpPr>
        <p:spPr>
          <a:xfrm rot="0">
            <a:off x="812800" y="501967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2,4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14" name="Text Box 213"/>
          <p:cNvSpPr txBox="1">
            <a:spLocks/>
          </p:cNvSpPr>
          <p:nvPr/>
        </p:nvSpPr>
        <p:spPr>
          <a:xfrm rot="0">
            <a:off x="812800" y="531495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2,1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15" name="Text Box 214"/>
          <p:cNvSpPr txBox="1">
            <a:spLocks/>
          </p:cNvSpPr>
          <p:nvPr/>
        </p:nvSpPr>
        <p:spPr>
          <a:xfrm rot="0">
            <a:off x="807720" y="592010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1,5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16" name="Text Box 215"/>
          <p:cNvSpPr txBox="1">
            <a:spLocks/>
          </p:cNvSpPr>
          <p:nvPr/>
        </p:nvSpPr>
        <p:spPr>
          <a:xfrm rot="0">
            <a:off x="812800" y="561975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1,8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17" name="Text Box 216"/>
          <p:cNvSpPr txBox="1">
            <a:spLocks/>
          </p:cNvSpPr>
          <p:nvPr/>
        </p:nvSpPr>
        <p:spPr>
          <a:xfrm rot="0">
            <a:off x="812800" y="622935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1,2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18" name="Text Box 217"/>
          <p:cNvSpPr txBox="1">
            <a:spLocks/>
          </p:cNvSpPr>
          <p:nvPr/>
        </p:nvSpPr>
        <p:spPr>
          <a:xfrm rot="0">
            <a:off x="808355" y="653415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0,9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19" name="Text Box 218"/>
          <p:cNvSpPr txBox="1">
            <a:spLocks/>
          </p:cNvSpPr>
          <p:nvPr/>
        </p:nvSpPr>
        <p:spPr>
          <a:xfrm rot="0">
            <a:off x="807720" y="6838950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0,6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20" name="Text Box 219"/>
          <p:cNvSpPr txBox="1">
            <a:spLocks/>
          </p:cNvSpPr>
          <p:nvPr/>
        </p:nvSpPr>
        <p:spPr>
          <a:xfrm rot="0">
            <a:off x="812800" y="3805555"/>
            <a:ext cx="396875" cy="170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3,6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31" name="Text Box 230"/>
          <p:cNvSpPr txBox="1">
            <a:spLocks/>
          </p:cNvSpPr>
          <p:nvPr/>
        </p:nvSpPr>
        <p:spPr>
          <a:xfrm rot="0">
            <a:off x="2245360" y="7792085"/>
            <a:ext cx="1252855" cy="30924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Velocidade de percolação (</a:t>
            </a:r>
            <a:r>
              <a:rPr lang="en-US" altLang="ko-KR" sz="700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m/s</a:t>
            </a:r>
            <a:r>
              <a:rPr lang="en-US" altLang="ko-KR" sz="7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)</a:t>
            </a:r>
            <a:endParaRPr lang="ko-KR" altLang="en-US" sz="7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32" name="Text Box 231"/>
          <p:cNvSpPr txBox="1">
            <a:spLocks/>
          </p:cNvSpPr>
          <p:nvPr/>
        </p:nvSpPr>
        <p:spPr>
          <a:xfrm rot="16200000">
            <a:off x="455930" y="5758180"/>
            <a:ext cx="715010" cy="20129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Elevação (</a:t>
            </a:r>
            <a:r>
              <a:rPr lang="en-US" altLang="ko-KR" sz="700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r>
              <a:rPr lang="en-US" altLang="ko-KR" sz="7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)</a:t>
            </a:r>
            <a:endParaRPr lang="ko-KR" altLang="en-US" sz="7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51" name="Oval 250"/>
          <p:cNvSpPr>
            <a:spLocks/>
          </p:cNvSpPr>
          <p:nvPr/>
        </p:nvSpPr>
        <p:spPr>
          <a:xfrm rot="0">
            <a:off x="3025775" y="659892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88" name="Text Box 87"/>
          <p:cNvSpPr txBox="1">
            <a:spLocks/>
          </p:cNvSpPr>
          <p:nvPr/>
        </p:nvSpPr>
        <p:spPr>
          <a:xfrm rot="0">
            <a:off x="2851150" y="6570980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53" name="Text Box 252"/>
          <p:cNvSpPr txBox="1">
            <a:spLocks/>
          </p:cNvSpPr>
          <p:nvPr/>
        </p:nvSpPr>
        <p:spPr>
          <a:xfrm rot="0">
            <a:off x="2439670" y="3942080"/>
            <a:ext cx="715010" cy="30924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Velocidade de percolação</a:t>
            </a:r>
            <a:endParaRPr lang="ko-KR" altLang="en-US" sz="7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57" name="Rectangle 256"/>
          <p:cNvSpPr>
            <a:spLocks/>
          </p:cNvSpPr>
          <p:nvPr/>
        </p:nvSpPr>
        <p:spPr>
          <a:xfrm rot="0">
            <a:off x="2480310" y="4239895"/>
            <a:ext cx="680720" cy="66738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55" name="Text Box 254"/>
          <p:cNvSpPr txBox="1">
            <a:spLocks/>
          </p:cNvSpPr>
          <p:nvPr/>
        </p:nvSpPr>
        <p:spPr>
          <a:xfrm rot="0">
            <a:off x="2599690" y="4307205"/>
            <a:ext cx="531495" cy="2774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Resultados        analíticos</a:t>
            </a:r>
            <a:endParaRPr lang="ko-KR" altLang="en-US" sz="6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56" name="Text Box 255"/>
          <p:cNvSpPr txBox="1">
            <a:spLocks/>
          </p:cNvSpPr>
          <p:nvPr/>
        </p:nvSpPr>
        <p:spPr>
          <a:xfrm rot="0">
            <a:off x="2606040" y="4582795"/>
            <a:ext cx="549910" cy="2774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Resultados   numéricos</a:t>
            </a:r>
            <a:endParaRPr lang="ko-KR" altLang="en-US" sz="6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260" name="Line 259"/>
          <p:cNvCxnSpPr/>
          <p:nvPr/>
        </p:nvCxnSpPr>
        <p:spPr>
          <a:xfrm rot="0">
            <a:off x="2501265" y="4723765"/>
            <a:ext cx="114935" cy="635"/>
          </a:xfrm>
          <a:prstGeom prst="line"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Line 267"/>
          <p:cNvCxnSpPr/>
          <p:nvPr/>
        </p:nvCxnSpPr>
        <p:spPr>
          <a:xfrm rot="0">
            <a:off x="2506980" y="4445635"/>
            <a:ext cx="114935" cy="635"/>
          </a:xfrm>
          <a:prstGeom prst="line"/>
          <a:ln w="2222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Line 268"/>
          <p:cNvCxnSpPr/>
          <p:nvPr/>
        </p:nvCxnSpPr>
        <p:spPr>
          <a:xfrm rot="0" flipV="1">
            <a:off x="2534285" y="6325235"/>
            <a:ext cx="635" cy="599440"/>
          </a:xfrm>
          <a:prstGeom prst="line"/>
          <a:ln w="952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Line 269"/>
          <p:cNvCxnSpPr/>
          <p:nvPr/>
        </p:nvCxnSpPr>
        <p:spPr>
          <a:xfrm rot="0" flipH="1" flipV="1">
            <a:off x="1651635" y="5099685"/>
            <a:ext cx="1270" cy="1210310"/>
          </a:xfrm>
          <a:prstGeom prst="line"/>
          <a:ln w="952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Line 270"/>
          <p:cNvCxnSpPr/>
          <p:nvPr/>
        </p:nvCxnSpPr>
        <p:spPr>
          <a:xfrm rot="0">
            <a:off x="1647190" y="6314440"/>
            <a:ext cx="893445" cy="635"/>
          </a:xfrm>
          <a:prstGeom prst="line"/>
          <a:ln w="952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Line 271"/>
          <p:cNvCxnSpPr/>
          <p:nvPr/>
        </p:nvCxnSpPr>
        <p:spPr>
          <a:xfrm rot="0">
            <a:off x="1647190" y="6920865"/>
            <a:ext cx="893445" cy="635"/>
          </a:xfrm>
          <a:prstGeom prst="line"/>
          <a:ln w="952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Line 272"/>
          <p:cNvCxnSpPr/>
          <p:nvPr/>
        </p:nvCxnSpPr>
        <p:spPr>
          <a:xfrm rot="0">
            <a:off x="1205230" y="7531100"/>
            <a:ext cx="452755" cy="635"/>
          </a:xfrm>
          <a:prstGeom prst="line"/>
          <a:ln w="952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Line 273"/>
          <p:cNvCxnSpPr>
            <a:stCxn id="220" idx="3"/>
          </p:cNvCxnSpPr>
          <p:nvPr/>
        </p:nvCxnSpPr>
        <p:spPr>
          <a:xfrm rot="0">
            <a:off x="1209040" y="3890645"/>
            <a:ext cx="225425" cy="635"/>
          </a:xfrm>
          <a:prstGeom prst="line"/>
          <a:ln w="952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Line 274"/>
          <p:cNvCxnSpPr/>
          <p:nvPr/>
        </p:nvCxnSpPr>
        <p:spPr>
          <a:xfrm rot="0">
            <a:off x="1428750" y="5101590"/>
            <a:ext cx="224155" cy="635"/>
          </a:xfrm>
          <a:prstGeom prst="line"/>
          <a:ln w="952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Line 275"/>
          <p:cNvCxnSpPr/>
          <p:nvPr/>
        </p:nvCxnSpPr>
        <p:spPr>
          <a:xfrm rot="0" flipH="1" flipV="1">
            <a:off x="3284220" y="3890010"/>
            <a:ext cx="1270" cy="1210310"/>
          </a:xfrm>
          <a:prstGeom prst="line"/>
          <a:ln w="952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Line 276"/>
          <p:cNvCxnSpPr/>
          <p:nvPr/>
        </p:nvCxnSpPr>
        <p:spPr>
          <a:xfrm rot="0" flipV="1">
            <a:off x="4380865" y="6320790"/>
            <a:ext cx="635" cy="599440"/>
          </a:xfrm>
          <a:prstGeom prst="line"/>
          <a:ln w="952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Line 277"/>
          <p:cNvCxnSpPr/>
          <p:nvPr/>
        </p:nvCxnSpPr>
        <p:spPr>
          <a:xfrm rot="0" flipH="1" flipV="1">
            <a:off x="3502660" y="5095240"/>
            <a:ext cx="1270" cy="1210310"/>
          </a:xfrm>
          <a:prstGeom prst="line"/>
          <a:ln w="952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Line 278"/>
          <p:cNvCxnSpPr/>
          <p:nvPr/>
        </p:nvCxnSpPr>
        <p:spPr>
          <a:xfrm rot="0">
            <a:off x="3497580" y="6310630"/>
            <a:ext cx="893445" cy="635"/>
          </a:xfrm>
          <a:prstGeom prst="line"/>
          <a:ln w="952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Line 279"/>
          <p:cNvCxnSpPr/>
          <p:nvPr/>
        </p:nvCxnSpPr>
        <p:spPr>
          <a:xfrm rot="0">
            <a:off x="3497580" y="6920865"/>
            <a:ext cx="893445" cy="635"/>
          </a:xfrm>
          <a:prstGeom prst="line"/>
          <a:ln w="952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Line 280"/>
          <p:cNvCxnSpPr/>
          <p:nvPr/>
        </p:nvCxnSpPr>
        <p:spPr>
          <a:xfrm rot="0">
            <a:off x="3056255" y="7526020"/>
            <a:ext cx="452755" cy="635"/>
          </a:xfrm>
          <a:prstGeom prst="line"/>
          <a:ln w="952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Line 281"/>
          <p:cNvCxnSpPr/>
          <p:nvPr/>
        </p:nvCxnSpPr>
        <p:spPr>
          <a:xfrm rot="0">
            <a:off x="3061335" y="3890010"/>
            <a:ext cx="225425" cy="635"/>
          </a:xfrm>
          <a:prstGeom prst="line"/>
          <a:ln w="952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Line 282"/>
          <p:cNvCxnSpPr/>
          <p:nvPr/>
        </p:nvCxnSpPr>
        <p:spPr>
          <a:xfrm rot="0">
            <a:off x="3279775" y="5100320"/>
            <a:ext cx="224155" cy="635"/>
          </a:xfrm>
          <a:prstGeom prst="line"/>
          <a:ln w="952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Line 283"/>
          <p:cNvCxnSpPr/>
          <p:nvPr/>
        </p:nvCxnSpPr>
        <p:spPr>
          <a:xfrm rot="0" flipV="1">
            <a:off x="3507740" y="6931025"/>
            <a:ext cx="635" cy="599440"/>
          </a:xfrm>
          <a:prstGeom prst="line"/>
          <a:ln w="952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Isosceles Triangle 99"/>
          <p:cNvSpPr>
            <a:spLocks/>
          </p:cNvSpPr>
          <p:nvPr/>
        </p:nvSpPr>
        <p:spPr>
          <a:xfrm rot="0">
            <a:off x="2649220" y="5434330"/>
            <a:ext cx="216535" cy="216535"/>
          </a:xfrm>
          <a:prstGeom prst="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93" name="Rectangle 92"/>
          <p:cNvSpPr>
            <a:spLocks/>
          </p:cNvSpPr>
          <p:nvPr/>
        </p:nvSpPr>
        <p:spPr>
          <a:xfrm rot="0">
            <a:off x="3036570" y="6312535"/>
            <a:ext cx="33020" cy="605790"/>
          </a:xfrm>
          <a:prstGeom prst="rect"/>
          <a:pattFill prst="lgConfetti">
            <a:fgClr>
              <a:schemeClr val="bg2">
                <a:lumMod val="50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>
          <a:xfrm rot="0" flipH="1">
            <a:off x="4772025" y="3890010"/>
            <a:ext cx="750570" cy="1214120"/>
          </a:xfrm>
          <a:prstGeom prst="rect"/>
          <a:pattFill prst="dashHorz">
            <a:fgClr>
              <a:schemeClr val="accent1"/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3" name="Line 2"/>
          <p:cNvCxnSpPr/>
          <p:nvPr/>
        </p:nvCxnSpPr>
        <p:spPr>
          <a:xfrm rot="0">
            <a:off x="5948045" y="3884930"/>
            <a:ext cx="1270" cy="364807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 Box 34"/>
          <p:cNvSpPr txBox="1">
            <a:spLocks/>
          </p:cNvSpPr>
          <p:nvPr/>
        </p:nvSpPr>
        <p:spPr>
          <a:xfrm rot="0">
            <a:off x="5483225" y="7111365"/>
            <a:ext cx="171450" cy="19177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5" name="Line 44"/>
          <p:cNvCxnSpPr/>
          <p:nvPr/>
        </p:nvCxnSpPr>
        <p:spPr>
          <a:xfrm rot="0">
            <a:off x="5383530" y="3890645"/>
            <a:ext cx="716280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 Box 45"/>
          <p:cNvSpPr txBox="1">
            <a:spLocks/>
          </p:cNvSpPr>
          <p:nvPr/>
        </p:nvSpPr>
        <p:spPr>
          <a:xfrm rot="0">
            <a:off x="5718810" y="4387850"/>
            <a:ext cx="468630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1.2 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>
          <a:xfrm rot="0" flipH="1">
            <a:off x="4772025" y="5098415"/>
            <a:ext cx="750570" cy="1215390"/>
          </a:xfrm>
          <a:prstGeom prst="rect"/>
          <a:pattFill prst="lgConfetti">
            <a:fgClr>
              <a:schemeClr val="accent4">
                <a:lumMod val="50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 rot="0" flipH="1">
            <a:off x="4959985" y="6315710"/>
            <a:ext cx="374650" cy="608330"/>
          </a:xfrm>
          <a:prstGeom prst="rect"/>
          <a:pattFill prst="lgConfetti">
            <a:fgClr>
              <a:schemeClr val="accent3">
                <a:lumMod val="75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 rot="0" flipH="1">
            <a:off x="4959350" y="6924040"/>
            <a:ext cx="374650" cy="608330"/>
          </a:xfrm>
          <a:prstGeom prst="rect"/>
          <a:pattFill prst="dashHorz">
            <a:fgClr>
              <a:schemeClr val="accent1"/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50" name="Rectangle 49"/>
          <p:cNvSpPr>
            <a:spLocks/>
          </p:cNvSpPr>
          <p:nvPr/>
        </p:nvSpPr>
        <p:spPr>
          <a:xfrm rot="0" flipH="1">
            <a:off x="4459605" y="7532370"/>
            <a:ext cx="1108710" cy="468630"/>
          </a:xfrm>
          <a:prstGeom prst="rect"/>
          <a:pattFill prst="dashHorz">
            <a:fgClr>
              <a:schemeClr val="accent1"/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51" name="Text Box 50"/>
          <p:cNvSpPr txBox="1">
            <a:spLocks/>
          </p:cNvSpPr>
          <p:nvPr/>
        </p:nvSpPr>
        <p:spPr>
          <a:xfrm rot="0">
            <a:off x="4965065" y="5466715"/>
            <a:ext cx="367665" cy="33972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Solo I</a:t>
            </a:r>
            <a:endParaRPr lang="ko-KR" altLang="en-US" sz="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2" name="Text Box 51"/>
          <p:cNvSpPr txBox="1">
            <a:spLocks/>
          </p:cNvSpPr>
          <p:nvPr/>
        </p:nvSpPr>
        <p:spPr>
          <a:xfrm rot="0">
            <a:off x="4958715" y="6443980"/>
            <a:ext cx="367030" cy="33972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Solo II</a:t>
            </a:r>
            <a:endParaRPr lang="ko-KR" altLang="en-US" sz="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53" name="Line 52"/>
          <p:cNvCxnSpPr/>
          <p:nvPr/>
        </p:nvCxnSpPr>
        <p:spPr>
          <a:xfrm rot="0">
            <a:off x="5386070" y="7532370"/>
            <a:ext cx="716280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Line 53"/>
          <p:cNvCxnSpPr/>
          <p:nvPr/>
        </p:nvCxnSpPr>
        <p:spPr>
          <a:xfrm rot="0" flipV="1">
            <a:off x="3729990" y="5098415"/>
            <a:ext cx="2325370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Line 54"/>
          <p:cNvCxnSpPr/>
          <p:nvPr/>
        </p:nvCxnSpPr>
        <p:spPr>
          <a:xfrm rot="0">
            <a:off x="3738245" y="6315710"/>
            <a:ext cx="236918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Line 55"/>
          <p:cNvCxnSpPr/>
          <p:nvPr/>
        </p:nvCxnSpPr>
        <p:spPr>
          <a:xfrm rot="0" flipV="1">
            <a:off x="3729990" y="6918960"/>
            <a:ext cx="2381885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 Box 56"/>
          <p:cNvSpPr txBox="1">
            <a:spLocks/>
          </p:cNvSpPr>
          <p:nvPr/>
        </p:nvSpPr>
        <p:spPr>
          <a:xfrm rot="0">
            <a:off x="5760720" y="5626735"/>
            <a:ext cx="468630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1,2 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57"/>
          <p:cNvSpPr txBox="1">
            <a:spLocks/>
          </p:cNvSpPr>
          <p:nvPr/>
        </p:nvSpPr>
        <p:spPr>
          <a:xfrm rot="0">
            <a:off x="5718810" y="6533515"/>
            <a:ext cx="468630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0,6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58"/>
          <p:cNvSpPr txBox="1">
            <a:spLocks/>
          </p:cNvSpPr>
          <p:nvPr/>
        </p:nvSpPr>
        <p:spPr>
          <a:xfrm rot="0">
            <a:off x="5713730" y="7158355"/>
            <a:ext cx="468630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0,6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0" name="Right Triangle 59"/>
          <p:cNvSpPr>
            <a:spLocks/>
          </p:cNvSpPr>
          <p:nvPr/>
        </p:nvSpPr>
        <p:spPr>
          <a:xfrm rot="18900000">
            <a:off x="4949825" y="3742055"/>
            <a:ext cx="123825" cy="123825"/>
          </a:xfrm>
          <a:prstGeom prst="rt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2" name="Right Triangle 61"/>
          <p:cNvSpPr>
            <a:spLocks/>
          </p:cNvSpPr>
          <p:nvPr/>
        </p:nvSpPr>
        <p:spPr>
          <a:xfrm rot="18900000">
            <a:off x="4622165" y="7381875"/>
            <a:ext cx="123825" cy="123825"/>
          </a:xfrm>
          <a:prstGeom prst="rt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3" name="Rectangle 62"/>
          <p:cNvSpPr>
            <a:spLocks/>
          </p:cNvSpPr>
          <p:nvPr/>
        </p:nvSpPr>
        <p:spPr>
          <a:xfrm rot="0">
            <a:off x="3037205" y="5099050"/>
            <a:ext cx="33020" cy="1214120"/>
          </a:xfrm>
          <a:prstGeom prst="rect"/>
          <a:pattFill prst="lgConfetti">
            <a:fgClr>
              <a:schemeClr val="accent4">
                <a:lumMod val="50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5" name="Oval 64"/>
          <p:cNvSpPr>
            <a:spLocks/>
          </p:cNvSpPr>
          <p:nvPr/>
        </p:nvSpPr>
        <p:spPr>
          <a:xfrm rot="0">
            <a:off x="3022600" y="628650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6" name="Oval 65"/>
          <p:cNvSpPr>
            <a:spLocks/>
          </p:cNvSpPr>
          <p:nvPr/>
        </p:nvSpPr>
        <p:spPr>
          <a:xfrm rot="0">
            <a:off x="3025140" y="5074285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8" name="Oval 67"/>
          <p:cNvSpPr>
            <a:spLocks/>
          </p:cNvSpPr>
          <p:nvPr/>
        </p:nvSpPr>
        <p:spPr>
          <a:xfrm rot="0">
            <a:off x="3025140" y="5370195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9" name="Oval 68"/>
          <p:cNvSpPr>
            <a:spLocks/>
          </p:cNvSpPr>
          <p:nvPr/>
        </p:nvSpPr>
        <p:spPr>
          <a:xfrm rot="0">
            <a:off x="3027680" y="566928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70" name="Oval 69"/>
          <p:cNvSpPr>
            <a:spLocks/>
          </p:cNvSpPr>
          <p:nvPr/>
        </p:nvSpPr>
        <p:spPr>
          <a:xfrm rot="0">
            <a:off x="3025140" y="597789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71" name="Oval 70"/>
          <p:cNvSpPr>
            <a:spLocks/>
          </p:cNvSpPr>
          <p:nvPr/>
        </p:nvSpPr>
        <p:spPr>
          <a:xfrm rot="0">
            <a:off x="3028315" y="659257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72" name="Isosceles Triangle 71"/>
          <p:cNvSpPr>
            <a:spLocks/>
          </p:cNvSpPr>
          <p:nvPr/>
        </p:nvSpPr>
        <p:spPr>
          <a:xfrm rot="0">
            <a:off x="2647315" y="5136515"/>
            <a:ext cx="216535" cy="216535"/>
          </a:xfrm>
          <a:prstGeom prst="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78" name="Text Box 77"/>
          <p:cNvSpPr txBox="1">
            <a:spLocks/>
          </p:cNvSpPr>
          <p:nvPr/>
        </p:nvSpPr>
        <p:spPr>
          <a:xfrm rot="0">
            <a:off x="2675255" y="5138420"/>
            <a:ext cx="171450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78"/>
          <p:cNvSpPr txBox="1">
            <a:spLocks/>
          </p:cNvSpPr>
          <p:nvPr/>
        </p:nvSpPr>
        <p:spPr>
          <a:xfrm rot="0">
            <a:off x="2673350" y="5434330"/>
            <a:ext cx="171450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0" name="Text Box 79"/>
          <p:cNvSpPr txBox="1">
            <a:spLocks/>
          </p:cNvSpPr>
          <p:nvPr/>
        </p:nvSpPr>
        <p:spPr>
          <a:xfrm rot="0">
            <a:off x="2673350" y="5738495"/>
            <a:ext cx="171450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80"/>
          <p:cNvSpPr txBox="1">
            <a:spLocks/>
          </p:cNvSpPr>
          <p:nvPr/>
        </p:nvSpPr>
        <p:spPr>
          <a:xfrm rot="0">
            <a:off x="2667635" y="6044565"/>
            <a:ext cx="171450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81"/>
          <p:cNvSpPr txBox="1">
            <a:spLocks/>
          </p:cNvSpPr>
          <p:nvPr/>
        </p:nvSpPr>
        <p:spPr>
          <a:xfrm rot="0">
            <a:off x="2673350" y="6360795"/>
            <a:ext cx="171450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82"/>
          <p:cNvSpPr txBox="1">
            <a:spLocks/>
          </p:cNvSpPr>
          <p:nvPr/>
        </p:nvSpPr>
        <p:spPr>
          <a:xfrm rot="0">
            <a:off x="2667000" y="6656705"/>
            <a:ext cx="171450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83"/>
          <p:cNvSpPr txBox="1">
            <a:spLocks/>
          </p:cNvSpPr>
          <p:nvPr/>
        </p:nvSpPr>
        <p:spPr>
          <a:xfrm rot="0">
            <a:off x="2852420" y="5346065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84"/>
          <p:cNvSpPr txBox="1">
            <a:spLocks/>
          </p:cNvSpPr>
          <p:nvPr/>
        </p:nvSpPr>
        <p:spPr>
          <a:xfrm rot="0">
            <a:off x="2852420" y="5641340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85"/>
          <p:cNvSpPr txBox="1">
            <a:spLocks/>
          </p:cNvSpPr>
          <p:nvPr/>
        </p:nvSpPr>
        <p:spPr>
          <a:xfrm rot="0">
            <a:off x="2851785" y="5952490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7" name="Text Box 86"/>
          <p:cNvSpPr txBox="1">
            <a:spLocks/>
          </p:cNvSpPr>
          <p:nvPr/>
        </p:nvSpPr>
        <p:spPr>
          <a:xfrm rot="0">
            <a:off x="2851785" y="6257925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8" name="Text Box 87"/>
          <p:cNvSpPr txBox="1">
            <a:spLocks/>
          </p:cNvSpPr>
          <p:nvPr/>
        </p:nvSpPr>
        <p:spPr>
          <a:xfrm rot="0">
            <a:off x="2851150" y="6562090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9" name="Text Box 88"/>
          <p:cNvSpPr txBox="1">
            <a:spLocks/>
          </p:cNvSpPr>
          <p:nvPr/>
        </p:nvSpPr>
        <p:spPr>
          <a:xfrm rot="0">
            <a:off x="2851785" y="6858635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7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94" name="Line 93"/>
          <p:cNvCxnSpPr/>
          <p:nvPr/>
        </p:nvCxnSpPr>
        <p:spPr>
          <a:xfrm rot="0" flipV="1">
            <a:off x="3726815" y="5401310"/>
            <a:ext cx="1047750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Line 94"/>
          <p:cNvCxnSpPr/>
          <p:nvPr/>
        </p:nvCxnSpPr>
        <p:spPr>
          <a:xfrm rot="0">
            <a:off x="3732530" y="5702300"/>
            <a:ext cx="1042670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Line 95"/>
          <p:cNvCxnSpPr/>
          <p:nvPr/>
        </p:nvCxnSpPr>
        <p:spPr>
          <a:xfrm rot="0">
            <a:off x="3732530" y="6007100"/>
            <a:ext cx="1036320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Line 96"/>
          <p:cNvCxnSpPr/>
          <p:nvPr/>
        </p:nvCxnSpPr>
        <p:spPr>
          <a:xfrm rot="0" flipV="1">
            <a:off x="3732530" y="6617970"/>
            <a:ext cx="1223010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/>
          </p:cNvSpPr>
          <p:nvPr/>
        </p:nvSpPr>
        <p:spPr>
          <a:xfrm rot="0">
            <a:off x="3025140" y="6892925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01" name="Isosceles Triangle 100"/>
          <p:cNvSpPr>
            <a:spLocks/>
          </p:cNvSpPr>
          <p:nvPr/>
        </p:nvSpPr>
        <p:spPr>
          <a:xfrm rot="0">
            <a:off x="2649220" y="5738495"/>
            <a:ext cx="216535" cy="216535"/>
          </a:xfrm>
          <a:prstGeom prst="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02" name="Isosceles Triangle 101"/>
          <p:cNvSpPr>
            <a:spLocks/>
          </p:cNvSpPr>
          <p:nvPr/>
        </p:nvSpPr>
        <p:spPr>
          <a:xfrm rot="0">
            <a:off x="2649220" y="6652895"/>
            <a:ext cx="216535" cy="216535"/>
          </a:xfrm>
          <a:prstGeom prst="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03" name="Isosceles Triangle 102"/>
          <p:cNvSpPr>
            <a:spLocks/>
          </p:cNvSpPr>
          <p:nvPr/>
        </p:nvSpPr>
        <p:spPr>
          <a:xfrm rot="0">
            <a:off x="2648585" y="6353175"/>
            <a:ext cx="216535" cy="216535"/>
          </a:xfrm>
          <a:prstGeom prst="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04" name="Isosceles Triangle 103"/>
          <p:cNvSpPr>
            <a:spLocks/>
          </p:cNvSpPr>
          <p:nvPr/>
        </p:nvSpPr>
        <p:spPr>
          <a:xfrm rot="0">
            <a:off x="2648585" y="6045200"/>
            <a:ext cx="216535" cy="216535"/>
          </a:xfrm>
          <a:prstGeom prst="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05" name="Text Box 104"/>
          <p:cNvSpPr txBox="1">
            <a:spLocks/>
          </p:cNvSpPr>
          <p:nvPr/>
        </p:nvSpPr>
        <p:spPr>
          <a:xfrm rot="0">
            <a:off x="2852420" y="5048250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0090" y="5706110"/>
            <a:ext cx="951230" cy="626745"/>
          </a:xfrm>
          <a:prstGeom prst="rect"/>
          <a:noFill/>
        </p:spPr>
      </p:pic>
      <p:cxnSp>
        <p:nvCxnSpPr>
          <p:cNvPr id="112" name="Line 111"/>
          <p:cNvCxnSpPr/>
          <p:nvPr/>
        </p:nvCxnSpPr>
        <p:spPr>
          <a:xfrm rot="0">
            <a:off x="3081020" y="5106670"/>
            <a:ext cx="1296035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Isosceles Triangle 99"/>
          <p:cNvSpPr>
            <a:spLocks/>
          </p:cNvSpPr>
          <p:nvPr/>
        </p:nvSpPr>
        <p:spPr>
          <a:xfrm rot="0">
            <a:off x="1430655" y="5434330"/>
            <a:ext cx="216535" cy="216535"/>
          </a:xfrm>
          <a:prstGeom prst="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93" name="Rectangle 92"/>
          <p:cNvSpPr>
            <a:spLocks/>
          </p:cNvSpPr>
          <p:nvPr/>
        </p:nvSpPr>
        <p:spPr>
          <a:xfrm rot="0">
            <a:off x="1297305" y="6312535"/>
            <a:ext cx="33020" cy="605790"/>
          </a:xfrm>
          <a:prstGeom prst="rect"/>
          <a:pattFill prst="lgConfetti">
            <a:fgClr>
              <a:schemeClr val="bg2">
                <a:lumMod val="50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>
          <a:xfrm rot="0" flipH="1">
            <a:off x="1991995" y="3890010"/>
            <a:ext cx="750570" cy="1214120"/>
          </a:xfrm>
          <a:prstGeom prst="rect"/>
          <a:pattFill prst="dashHorz">
            <a:fgClr>
              <a:schemeClr val="accent1"/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3" name="Line 2"/>
          <p:cNvCxnSpPr/>
          <p:nvPr/>
        </p:nvCxnSpPr>
        <p:spPr>
          <a:xfrm rot="0">
            <a:off x="3168015" y="3884930"/>
            <a:ext cx="1270" cy="364807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 Box 34"/>
          <p:cNvSpPr txBox="1">
            <a:spLocks/>
          </p:cNvSpPr>
          <p:nvPr/>
        </p:nvSpPr>
        <p:spPr>
          <a:xfrm rot="0">
            <a:off x="2703195" y="7111365"/>
            <a:ext cx="171450" cy="19177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5" name="Line 44"/>
          <p:cNvCxnSpPr/>
          <p:nvPr/>
        </p:nvCxnSpPr>
        <p:spPr>
          <a:xfrm rot="0">
            <a:off x="2603500" y="3890645"/>
            <a:ext cx="716280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 Box 45"/>
          <p:cNvSpPr txBox="1">
            <a:spLocks/>
          </p:cNvSpPr>
          <p:nvPr/>
        </p:nvSpPr>
        <p:spPr>
          <a:xfrm rot="0">
            <a:off x="2938780" y="4387850"/>
            <a:ext cx="468630" cy="19748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1.2 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>
          <a:xfrm rot="0" flipH="1">
            <a:off x="1991995" y="5098415"/>
            <a:ext cx="750570" cy="1215390"/>
          </a:xfrm>
          <a:prstGeom prst="rect"/>
          <a:pattFill prst="lgConfetti">
            <a:fgClr>
              <a:schemeClr val="accent4">
                <a:lumMod val="50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 rot="0" flipH="1">
            <a:off x="2179955" y="6315710"/>
            <a:ext cx="374650" cy="608330"/>
          </a:xfrm>
          <a:prstGeom prst="rect"/>
          <a:pattFill prst="lgConfetti">
            <a:fgClr>
              <a:schemeClr val="accent3">
                <a:lumMod val="75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 rot="0" flipH="1">
            <a:off x="2179320" y="6924040"/>
            <a:ext cx="374650" cy="608330"/>
          </a:xfrm>
          <a:prstGeom prst="rect"/>
          <a:pattFill prst="dashHorz">
            <a:fgClr>
              <a:schemeClr val="accent1"/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50" name="Rectangle 49"/>
          <p:cNvSpPr>
            <a:spLocks/>
          </p:cNvSpPr>
          <p:nvPr/>
        </p:nvSpPr>
        <p:spPr>
          <a:xfrm rot="0" flipH="1">
            <a:off x="1679575" y="7532370"/>
            <a:ext cx="1108710" cy="468630"/>
          </a:xfrm>
          <a:prstGeom prst="rect"/>
          <a:pattFill prst="dashHorz">
            <a:fgClr>
              <a:schemeClr val="accent1"/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51" name="Text Box 50"/>
          <p:cNvSpPr txBox="1">
            <a:spLocks/>
          </p:cNvSpPr>
          <p:nvPr/>
        </p:nvSpPr>
        <p:spPr>
          <a:xfrm rot="0">
            <a:off x="2185035" y="5466715"/>
            <a:ext cx="367665" cy="34036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Solo I</a:t>
            </a:r>
            <a:endParaRPr lang="ko-KR" altLang="en-US" sz="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2" name="Text Box 51"/>
          <p:cNvSpPr txBox="1">
            <a:spLocks/>
          </p:cNvSpPr>
          <p:nvPr/>
        </p:nvSpPr>
        <p:spPr>
          <a:xfrm rot="0">
            <a:off x="2178685" y="6443980"/>
            <a:ext cx="367030" cy="34036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Solo II</a:t>
            </a:r>
            <a:endParaRPr lang="ko-KR" altLang="en-US" sz="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53" name="Line 52"/>
          <p:cNvCxnSpPr/>
          <p:nvPr/>
        </p:nvCxnSpPr>
        <p:spPr>
          <a:xfrm rot="0">
            <a:off x="2606040" y="7532370"/>
            <a:ext cx="716280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Line 53"/>
          <p:cNvCxnSpPr/>
          <p:nvPr/>
        </p:nvCxnSpPr>
        <p:spPr>
          <a:xfrm rot="0" flipV="1">
            <a:off x="949960" y="5098415"/>
            <a:ext cx="2325370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Line 54"/>
          <p:cNvCxnSpPr/>
          <p:nvPr/>
        </p:nvCxnSpPr>
        <p:spPr>
          <a:xfrm rot="0">
            <a:off x="958215" y="6315710"/>
            <a:ext cx="236918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Line 55"/>
          <p:cNvCxnSpPr/>
          <p:nvPr/>
        </p:nvCxnSpPr>
        <p:spPr>
          <a:xfrm rot="0" flipV="1">
            <a:off x="949960" y="6918960"/>
            <a:ext cx="2381885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 Box 56"/>
          <p:cNvSpPr txBox="1">
            <a:spLocks/>
          </p:cNvSpPr>
          <p:nvPr/>
        </p:nvSpPr>
        <p:spPr>
          <a:xfrm rot="0">
            <a:off x="2980690" y="5626735"/>
            <a:ext cx="468630" cy="19748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1,2 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57"/>
          <p:cNvSpPr txBox="1">
            <a:spLocks/>
          </p:cNvSpPr>
          <p:nvPr/>
        </p:nvSpPr>
        <p:spPr>
          <a:xfrm rot="0">
            <a:off x="2938780" y="6533515"/>
            <a:ext cx="468630" cy="19748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0,6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58"/>
          <p:cNvSpPr txBox="1">
            <a:spLocks/>
          </p:cNvSpPr>
          <p:nvPr/>
        </p:nvSpPr>
        <p:spPr>
          <a:xfrm rot="0">
            <a:off x="2933700" y="7158355"/>
            <a:ext cx="468630" cy="19748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0,6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0" name="Right Triangle 59"/>
          <p:cNvSpPr>
            <a:spLocks/>
          </p:cNvSpPr>
          <p:nvPr/>
        </p:nvSpPr>
        <p:spPr>
          <a:xfrm rot="18900000">
            <a:off x="2169795" y="3742055"/>
            <a:ext cx="123825" cy="123825"/>
          </a:xfrm>
          <a:prstGeom prst="rt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2" name="Right Triangle 61"/>
          <p:cNvSpPr>
            <a:spLocks/>
          </p:cNvSpPr>
          <p:nvPr/>
        </p:nvSpPr>
        <p:spPr>
          <a:xfrm rot="18900000">
            <a:off x="1842135" y="7381875"/>
            <a:ext cx="123825" cy="123825"/>
          </a:xfrm>
          <a:prstGeom prst="rt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3" name="Rectangle 62"/>
          <p:cNvSpPr>
            <a:spLocks/>
          </p:cNvSpPr>
          <p:nvPr/>
        </p:nvSpPr>
        <p:spPr>
          <a:xfrm rot="0">
            <a:off x="1297940" y="5099050"/>
            <a:ext cx="33020" cy="1214120"/>
          </a:xfrm>
          <a:prstGeom prst="rect"/>
          <a:pattFill prst="lgConfetti">
            <a:fgClr>
              <a:schemeClr val="accent4">
                <a:lumMod val="50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64" name="Line 63"/>
          <p:cNvCxnSpPr/>
          <p:nvPr/>
        </p:nvCxnSpPr>
        <p:spPr>
          <a:xfrm rot="0">
            <a:off x="1019810" y="5100955"/>
            <a:ext cx="635" cy="181991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>
            <a:spLocks/>
          </p:cNvSpPr>
          <p:nvPr/>
        </p:nvSpPr>
        <p:spPr>
          <a:xfrm rot="0">
            <a:off x="1283335" y="628650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6" name="Oval 65"/>
          <p:cNvSpPr>
            <a:spLocks/>
          </p:cNvSpPr>
          <p:nvPr/>
        </p:nvSpPr>
        <p:spPr>
          <a:xfrm rot="0">
            <a:off x="1285875" y="5074285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8" name="Oval 67"/>
          <p:cNvSpPr>
            <a:spLocks/>
          </p:cNvSpPr>
          <p:nvPr/>
        </p:nvSpPr>
        <p:spPr>
          <a:xfrm rot="0">
            <a:off x="1285875" y="5370195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9" name="Oval 68"/>
          <p:cNvSpPr>
            <a:spLocks/>
          </p:cNvSpPr>
          <p:nvPr/>
        </p:nvSpPr>
        <p:spPr>
          <a:xfrm rot="0">
            <a:off x="1288415" y="566928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70" name="Oval 69"/>
          <p:cNvSpPr>
            <a:spLocks/>
          </p:cNvSpPr>
          <p:nvPr/>
        </p:nvSpPr>
        <p:spPr>
          <a:xfrm rot="0">
            <a:off x="1285875" y="597789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71" name="Oval 70"/>
          <p:cNvSpPr>
            <a:spLocks/>
          </p:cNvSpPr>
          <p:nvPr/>
        </p:nvSpPr>
        <p:spPr>
          <a:xfrm rot="0">
            <a:off x="1289050" y="659257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72" name="Isosceles Triangle 71"/>
          <p:cNvSpPr>
            <a:spLocks/>
          </p:cNvSpPr>
          <p:nvPr/>
        </p:nvSpPr>
        <p:spPr>
          <a:xfrm rot="0">
            <a:off x="1428750" y="5136515"/>
            <a:ext cx="216535" cy="216535"/>
          </a:xfrm>
          <a:prstGeom prst="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78" name="Text Box 77"/>
          <p:cNvSpPr txBox="1">
            <a:spLocks/>
          </p:cNvSpPr>
          <p:nvPr/>
        </p:nvSpPr>
        <p:spPr>
          <a:xfrm rot="0">
            <a:off x="1456690" y="5138420"/>
            <a:ext cx="171450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78"/>
          <p:cNvSpPr txBox="1">
            <a:spLocks/>
          </p:cNvSpPr>
          <p:nvPr/>
        </p:nvSpPr>
        <p:spPr>
          <a:xfrm rot="0">
            <a:off x="1454785" y="5434330"/>
            <a:ext cx="171450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0" name="Text Box 79"/>
          <p:cNvSpPr txBox="1">
            <a:spLocks/>
          </p:cNvSpPr>
          <p:nvPr/>
        </p:nvSpPr>
        <p:spPr>
          <a:xfrm rot="0">
            <a:off x="1454785" y="5738495"/>
            <a:ext cx="171450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80"/>
          <p:cNvSpPr txBox="1">
            <a:spLocks/>
          </p:cNvSpPr>
          <p:nvPr/>
        </p:nvSpPr>
        <p:spPr>
          <a:xfrm rot="0">
            <a:off x="1449070" y="6044565"/>
            <a:ext cx="171450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81"/>
          <p:cNvSpPr txBox="1">
            <a:spLocks/>
          </p:cNvSpPr>
          <p:nvPr/>
        </p:nvSpPr>
        <p:spPr>
          <a:xfrm rot="0">
            <a:off x="1454785" y="6360795"/>
            <a:ext cx="171450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82"/>
          <p:cNvSpPr txBox="1">
            <a:spLocks/>
          </p:cNvSpPr>
          <p:nvPr/>
        </p:nvSpPr>
        <p:spPr>
          <a:xfrm rot="0">
            <a:off x="1448435" y="6656705"/>
            <a:ext cx="171450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83"/>
          <p:cNvSpPr txBox="1">
            <a:spLocks/>
          </p:cNvSpPr>
          <p:nvPr/>
        </p:nvSpPr>
        <p:spPr>
          <a:xfrm rot="0">
            <a:off x="1113155" y="5346065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84"/>
          <p:cNvSpPr txBox="1">
            <a:spLocks/>
          </p:cNvSpPr>
          <p:nvPr/>
        </p:nvSpPr>
        <p:spPr>
          <a:xfrm rot="0">
            <a:off x="1113155" y="5641340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85"/>
          <p:cNvSpPr txBox="1">
            <a:spLocks/>
          </p:cNvSpPr>
          <p:nvPr/>
        </p:nvSpPr>
        <p:spPr>
          <a:xfrm rot="0">
            <a:off x="1112520" y="5952490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7" name="Text Box 86"/>
          <p:cNvSpPr txBox="1">
            <a:spLocks/>
          </p:cNvSpPr>
          <p:nvPr/>
        </p:nvSpPr>
        <p:spPr>
          <a:xfrm rot="0">
            <a:off x="1112520" y="6257925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8" name="Text Box 87"/>
          <p:cNvSpPr txBox="1">
            <a:spLocks/>
          </p:cNvSpPr>
          <p:nvPr/>
        </p:nvSpPr>
        <p:spPr>
          <a:xfrm rot="0">
            <a:off x="1111885" y="6562090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9" name="Text Box 88"/>
          <p:cNvSpPr txBox="1">
            <a:spLocks/>
          </p:cNvSpPr>
          <p:nvPr/>
        </p:nvSpPr>
        <p:spPr>
          <a:xfrm rot="0">
            <a:off x="1112520" y="6858635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7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0" name="Text Box 89"/>
          <p:cNvSpPr txBox="1">
            <a:spLocks/>
          </p:cNvSpPr>
          <p:nvPr/>
        </p:nvSpPr>
        <p:spPr>
          <a:xfrm rot="0">
            <a:off x="786765" y="5149215"/>
            <a:ext cx="383540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0,3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94" name="Line 93"/>
          <p:cNvCxnSpPr/>
          <p:nvPr/>
        </p:nvCxnSpPr>
        <p:spPr>
          <a:xfrm rot="0" flipV="1">
            <a:off x="946785" y="5401310"/>
            <a:ext cx="1047750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Line 94"/>
          <p:cNvCxnSpPr/>
          <p:nvPr/>
        </p:nvCxnSpPr>
        <p:spPr>
          <a:xfrm rot="0">
            <a:off x="952500" y="5702300"/>
            <a:ext cx="1042670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Line 95"/>
          <p:cNvCxnSpPr/>
          <p:nvPr/>
        </p:nvCxnSpPr>
        <p:spPr>
          <a:xfrm rot="0">
            <a:off x="952500" y="6007100"/>
            <a:ext cx="1036320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Line 96"/>
          <p:cNvCxnSpPr/>
          <p:nvPr/>
        </p:nvCxnSpPr>
        <p:spPr>
          <a:xfrm rot="0" flipV="1">
            <a:off x="952500" y="6617970"/>
            <a:ext cx="1223010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/>
          </p:cNvSpPr>
          <p:nvPr/>
        </p:nvSpPr>
        <p:spPr>
          <a:xfrm rot="0">
            <a:off x="1285875" y="6892925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01" name="Isosceles Triangle 100"/>
          <p:cNvSpPr>
            <a:spLocks/>
          </p:cNvSpPr>
          <p:nvPr/>
        </p:nvSpPr>
        <p:spPr>
          <a:xfrm rot="0">
            <a:off x="1430655" y="5738495"/>
            <a:ext cx="216535" cy="216535"/>
          </a:xfrm>
          <a:prstGeom prst="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02" name="Isosceles Triangle 101"/>
          <p:cNvSpPr>
            <a:spLocks/>
          </p:cNvSpPr>
          <p:nvPr/>
        </p:nvSpPr>
        <p:spPr>
          <a:xfrm rot="0">
            <a:off x="1430655" y="6652895"/>
            <a:ext cx="216535" cy="216535"/>
          </a:xfrm>
          <a:prstGeom prst="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03" name="Isosceles Triangle 102"/>
          <p:cNvSpPr>
            <a:spLocks/>
          </p:cNvSpPr>
          <p:nvPr/>
        </p:nvSpPr>
        <p:spPr>
          <a:xfrm rot="0">
            <a:off x="1430020" y="6353175"/>
            <a:ext cx="216535" cy="216535"/>
          </a:xfrm>
          <a:prstGeom prst="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04" name="Isosceles Triangle 103"/>
          <p:cNvSpPr>
            <a:spLocks/>
          </p:cNvSpPr>
          <p:nvPr/>
        </p:nvSpPr>
        <p:spPr>
          <a:xfrm rot="0">
            <a:off x="1430020" y="6045200"/>
            <a:ext cx="216535" cy="216535"/>
          </a:xfrm>
          <a:prstGeom prst="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05" name="Text Box 104"/>
          <p:cNvSpPr txBox="1">
            <a:spLocks/>
          </p:cNvSpPr>
          <p:nvPr/>
        </p:nvSpPr>
        <p:spPr>
          <a:xfrm rot="0">
            <a:off x="1113155" y="5048250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6" name="Text Box 105"/>
          <p:cNvSpPr txBox="1">
            <a:spLocks/>
          </p:cNvSpPr>
          <p:nvPr/>
        </p:nvSpPr>
        <p:spPr>
          <a:xfrm rot="0">
            <a:off x="782955" y="5447665"/>
            <a:ext cx="383540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0,3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7" name="Text Box 106"/>
          <p:cNvSpPr txBox="1">
            <a:spLocks/>
          </p:cNvSpPr>
          <p:nvPr/>
        </p:nvSpPr>
        <p:spPr>
          <a:xfrm rot="0">
            <a:off x="780415" y="6367145"/>
            <a:ext cx="383540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0,3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8" name="Text Box 107"/>
          <p:cNvSpPr txBox="1">
            <a:spLocks/>
          </p:cNvSpPr>
          <p:nvPr/>
        </p:nvSpPr>
        <p:spPr>
          <a:xfrm rot="0">
            <a:off x="780415" y="6057265"/>
            <a:ext cx="383540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0,3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9" name="Text Box 108"/>
          <p:cNvSpPr txBox="1">
            <a:spLocks/>
          </p:cNvSpPr>
          <p:nvPr/>
        </p:nvSpPr>
        <p:spPr>
          <a:xfrm rot="0">
            <a:off x="782320" y="5753100"/>
            <a:ext cx="383540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0,3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10" name="Text Box 109"/>
          <p:cNvSpPr txBox="1">
            <a:spLocks/>
          </p:cNvSpPr>
          <p:nvPr/>
        </p:nvSpPr>
        <p:spPr>
          <a:xfrm rot="0">
            <a:off x="786130" y="6669405"/>
            <a:ext cx="383540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0,3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76450" y="5207000"/>
            <a:ext cx="2705735" cy="177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Isosceles Triangle 99"/>
          <p:cNvSpPr>
            <a:spLocks/>
          </p:cNvSpPr>
          <p:nvPr/>
        </p:nvSpPr>
        <p:spPr>
          <a:xfrm rot="0">
            <a:off x="1430655" y="5434330"/>
            <a:ext cx="216535" cy="216535"/>
          </a:xfrm>
          <a:prstGeom prst="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93" name="Rectangle 92"/>
          <p:cNvSpPr>
            <a:spLocks/>
          </p:cNvSpPr>
          <p:nvPr/>
        </p:nvSpPr>
        <p:spPr>
          <a:xfrm rot="0">
            <a:off x="1297305" y="6312535"/>
            <a:ext cx="33020" cy="605790"/>
          </a:xfrm>
          <a:prstGeom prst="rect"/>
          <a:pattFill prst="lgConfetti">
            <a:fgClr>
              <a:schemeClr val="bg2">
                <a:lumMod val="50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>
          <a:xfrm rot="0" flipH="1">
            <a:off x="1991995" y="3890010"/>
            <a:ext cx="750570" cy="1214120"/>
          </a:xfrm>
          <a:prstGeom prst="rect"/>
          <a:pattFill prst="dashHorz">
            <a:fgClr>
              <a:schemeClr val="accent1"/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3" name="Line 2"/>
          <p:cNvCxnSpPr/>
          <p:nvPr/>
        </p:nvCxnSpPr>
        <p:spPr>
          <a:xfrm rot="0">
            <a:off x="3168015" y="3884930"/>
            <a:ext cx="1270" cy="364807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 Box 34"/>
          <p:cNvSpPr txBox="1">
            <a:spLocks/>
          </p:cNvSpPr>
          <p:nvPr/>
        </p:nvSpPr>
        <p:spPr>
          <a:xfrm rot="0">
            <a:off x="2703195" y="7111365"/>
            <a:ext cx="171450" cy="19177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5" name="Line 44"/>
          <p:cNvCxnSpPr/>
          <p:nvPr/>
        </p:nvCxnSpPr>
        <p:spPr>
          <a:xfrm rot="0">
            <a:off x="2603500" y="3890645"/>
            <a:ext cx="716280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 Box 45"/>
          <p:cNvSpPr txBox="1">
            <a:spLocks/>
          </p:cNvSpPr>
          <p:nvPr/>
        </p:nvSpPr>
        <p:spPr>
          <a:xfrm rot="0">
            <a:off x="2938780" y="4387850"/>
            <a:ext cx="468630" cy="19748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1.2 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>
          <a:xfrm rot="0" flipH="1">
            <a:off x="1991995" y="5098415"/>
            <a:ext cx="750570" cy="1215390"/>
          </a:xfrm>
          <a:prstGeom prst="rect"/>
          <a:pattFill prst="lgConfetti">
            <a:fgClr>
              <a:schemeClr val="accent4">
                <a:lumMod val="50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 rot="0" flipH="1">
            <a:off x="2179955" y="6315710"/>
            <a:ext cx="374650" cy="608330"/>
          </a:xfrm>
          <a:prstGeom prst="rect"/>
          <a:pattFill prst="lgConfetti">
            <a:fgClr>
              <a:schemeClr val="accent3">
                <a:lumMod val="75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 rot="0" flipH="1">
            <a:off x="2179320" y="6924040"/>
            <a:ext cx="374650" cy="608330"/>
          </a:xfrm>
          <a:prstGeom prst="rect"/>
          <a:pattFill prst="dashHorz">
            <a:fgClr>
              <a:schemeClr val="accent1"/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50" name="Rectangle 49"/>
          <p:cNvSpPr>
            <a:spLocks/>
          </p:cNvSpPr>
          <p:nvPr/>
        </p:nvSpPr>
        <p:spPr>
          <a:xfrm rot="0" flipH="1">
            <a:off x="1679575" y="7532370"/>
            <a:ext cx="1108710" cy="468630"/>
          </a:xfrm>
          <a:prstGeom prst="rect"/>
          <a:pattFill prst="dashHorz">
            <a:fgClr>
              <a:schemeClr val="accent1"/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51" name="Text Box 50"/>
          <p:cNvSpPr txBox="1">
            <a:spLocks/>
          </p:cNvSpPr>
          <p:nvPr/>
        </p:nvSpPr>
        <p:spPr>
          <a:xfrm rot="0">
            <a:off x="2185035" y="5466715"/>
            <a:ext cx="367665" cy="34036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Solo I</a:t>
            </a:r>
            <a:endParaRPr lang="ko-KR" altLang="en-US" sz="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2" name="Text Box 51"/>
          <p:cNvSpPr txBox="1">
            <a:spLocks/>
          </p:cNvSpPr>
          <p:nvPr/>
        </p:nvSpPr>
        <p:spPr>
          <a:xfrm rot="0">
            <a:off x="2178685" y="6443980"/>
            <a:ext cx="367030" cy="34036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Solo II</a:t>
            </a:r>
            <a:endParaRPr lang="ko-KR" altLang="en-US" sz="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53" name="Line 52"/>
          <p:cNvCxnSpPr/>
          <p:nvPr/>
        </p:nvCxnSpPr>
        <p:spPr>
          <a:xfrm rot="0">
            <a:off x="2606040" y="7532370"/>
            <a:ext cx="716280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Line 53"/>
          <p:cNvCxnSpPr/>
          <p:nvPr/>
        </p:nvCxnSpPr>
        <p:spPr>
          <a:xfrm rot="0" flipV="1">
            <a:off x="949960" y="5098415"/>
            <a:ext cx="2325370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Line 54"/>
          <p:cNvCxnSpPr/>
          <p:nvPr/>
        </p:nvCxnSpPr>
        <p:spPr>
          <a:xfrm rot="0">
            <a:off x="958215" y="6315710"/>
            <a:ext cx="236918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Line 55"/>
          <p:cNvCxnSpPr/>
          <p:nvPr/>
        </p:nvCxnSpPr>
        <p:spPr>
          <a:xfrm rot="0" flipV="1">
            <a:off x="949960" y="6918960"/>
            <a:ext cx="2381885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 Box 56"/>
          <p:cNvSpPr txBox="1">
            <a:spLocks/>
          </p:cNvSpPr>
          <p:nvPr/>
        </p:nvSpPr>
        <p:spPr>
          <a:xfrm rot="0">
            <a:off x="2980690" y="5626735"/>
            <a:ext cx="468630" cy="19748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1,2 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57"/>
          <p:cNvSpPr txBox="1">
            <a:spLocks/>
          </p:cNvSpPr>
          <p:nvPr/>
        </p:nvSpPr>
        <p:spPr>
          <a:xfrm rot="0">
            <a:off x="2938780" y="6533515"/>
            <a:ext cx="468630" cy="19748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0,6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58"/>
          <p:cNvSpPr txBox="1">
            <a:spLocks/>
          </p:cNvSpPr>
          <p:nvPr/>
        </p:nvSpPr>
        <p:spPr>
          <a:xfrm rot="0">
            <a:off x="2933700" y="7158355"/>
            <a:ext cx="468630" cy="19748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0,6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0" name="Right Triangle 59"/>
          <p:cNvSpPr>
            <a:spLocks/>
          </p:cNvSpPr>
          <p:nvPr/>
        </p:nvSpPr>
        <p:spPr>
          <a:xfrm rot="18900000">
            <a:off x="2169795" y="3742055"/>
            <a:ext cx="123825" cy="123825"/>
          </a:xfrm>
          <a:prstGeom prst="rt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2" name="Right Triangle 61"/>
          <p:cNvSpPr>
            <a:spLocks/>
          </p:cNvSpPr>
          <p:nvPr/>
        </p:nvSpPr>
        <p:spPr>
          <a:xfrm rot="18900000">
            <a:off x="1842135" y="7381875"/>
            <a:ext cx="123825" cy="123825"/>
          </a:xfrm>
          <a:prstGeom prst="rt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3" name="Rectangle 62"/>
          <p:cNvSpPr>
            <a:spLocks/>
          </p:cNvSpPr>
          <p:nvPr/>
        </p:nvSpPr>
        <p:spPr>
          <a:xfrm rot="0">
            <a:off x="1297940" y="5099050"/>
            <a:ext cx="33020" cy="1214120"/>
          </a:xfrm>
          <a:prstGeom prst="rect"/>
          <a:pattFill prst="lgConfetti">
            <a:fgClr>
              <a:schemeClr val="accent4">
                <a:lumMod val="50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64" name="Line 63"/>
          <p:cNvCxnSpPr/>
          <p:nvPr/>
        </p:nvCxnSpPr>
        <p:spPr>
          <a:xfrm rot="0">
            <a:off x="1019810" y="5100955"/>
            <a:ext cx="635" cy="181991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>
            <a:spLocks/>
          </p:cNvSpPr>
          <p:nvPr/>
        </p:nvSpPr>
        <p:spPr>
          <a:xfrm rot="0">
            <a:off x="1283335" y="628650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6" name="Oval 65"/>
          <p:cNvSpPr>
            <a:spLocks/>
          </p:cNvSpPr>
          <p:nvPr/>
        </p:nvSpPr>
        <p:spPr>
          <a:xfrm rot="0">
            <a:off x="1285875" y="5074285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8" name="Oval 67"/>
          <p:cNvSpPr>
            <a:spLocks/>
          </p:cNvSpPr>
          <p:nvPr/>
        </p:nvSpPr>
        <p:spPr>
          <a:xfrm rot="0">
            <a:off x="1285875" y="5370195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69" name="Oval 68"/>
          <p:cNvSpPr>
            <a:spLocks/>
          </p:cNvSpPr>
          <p:nvPr/>
        </p:nvSpPr>
        <p:spPr>
          <a:xfrm rot="0">
            <a:off x="1288415" y="566928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70" name="Oval 69"/>
          <p:cNvSpPr>
            <a:spLocks/>
          </p:cNvSpPr>
          <p:nvPr/>
        </p:nvSpPr>
        <p:spPr>
          <a:xfrm rot="0">
            <a:off x="1285875" y="597789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71" name="Oval 70"/>
          <p:cNvSpPr>
            <a:spLocks/>
          </p:cNvSpPr>
          <p:nvPr/>
        </p:nvSpPr>
        <p:spPr>
          <a:xfrm rot="0">
            <a:off x="1289050" y="6592570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72" name="Isosceles Triangle 71"/>
          <p:cNvSpPr>
            <a:spLocks/>
          </p:cNvSpPr>
          <p:nvPr/>
        </p:nvSpPr>
        <p:spPr>
          <a:xfrm rot="0">
            <a:off x="1428750" y="5136515"/>
            <a:ext cx="216535" cy="216535"/>
          </a:xfrm>
          <a:prstGeom prst="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78" name="Text Box 77"/>
          <p:cNvSpPr txBox="1">
            <a:spLocks/>
          </p:cNvSpPr>
          <p:nvPr/>
        </p:nvSpPr>
        <p:spPr>
          <a:xfrm rot="0">
            <a:off x="1456690" y="5138420"/>
            <a:ext cx="171450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78"/>
          <p:cNvSpPr txBox="1">
            <a:spLocks/>
          </p:cNvSpPr>
          <p:nvPr/>
        </p:nvSpPr>
        <p:spPr>
          <a:xfrm rot="0">
            <a:off x="1454785" y="5434330"/>
            <a:ext cx="171450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0" name="Text Box 79"/>
          <p:cNvSpPr txBox="1">
            <a:spLocks/>
          </p:cNvSpPr>
          <p:nvPr/>
        </p:nvSpPr>
        <p:spPr>
          <a:xfrm rot="0">
            <a:off x="1454785" y="5738495"/>
            <a:ext cx="171450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80"/>
          <p:cNvSpPr txBox="1">
            <a:spLocks/>
          </p:cNvSpPr>
          <p:nvPr/>
        </p:nvSpPr>
        <p:spPr>
          <a:xfrm rot="0">
            <a:off x="1449070" y="6044565"/>
            <a:ext cx="171450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81"/>
          <p:cNvSpPr txBox="1">
            <a:spLocks/>
          </p:cNvSpPr>
          <p:nvPr/>
        </p:nvSpPr>
        <p:spPr>
          <a:xfrm rot="0">
            <a:off x="1454785" y="6360795"/>
            <a:ext cx="171450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82"/>
          <p:cNvSpPr txBox="1">
            <a:spLocks/>
          </p:cNvSpPr>
          <p:nvPr/>
        </p:nvSpPr>
        <p:spPr>
          <a:xfrm rot="0">
            <a:off x="1448435" y="6656705"/>
            <a:ext cx="171450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83"/>
          <p:cNvSpPr txBox="1">
            <a:spLocks/>
          </p:cNvSpPr>
          <p:nvPr/>
        </p:nvSpPr>
        <p:spPr>
          <a:xfrm rot="0">
            <a:off x="1113155" y="5346065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84"/>
          <p:cNvSpPr txBox="1">
            <a:spLocks/>
          </p:cNvSpPr>
          <p:nvPr/>
        </p:nvSpPr>
        <p:spPr>
          <a:xfrm rot="0">
            <a:off x="1113155" y="5641340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85"/>
          <p:cNvSpPr txBox="1">
            <a:spLocks/>
          </p:cNvSpPr>
          <p:nvPr/>
        </p:nvSpPr>
        <p:spPr>
          <a:xfrm rot="0">
            <a:off x="1112520" y="5952490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7" name="Text Box 86"/>
          <p:cNvSpPr txBox="1">
            <a:spLocks/>
          </p:cNvSpPr>
          <p:nvPr/>
        </p:nvSpPr>
        <p:spPr>
          <a:xfrm rot="0">
            <a:off x="1112520" y="6257925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8" name="Text Box 87"/>
          <p:cNvSpPr txBox="1">
            <a:spLocks/>
          </p:cNvSpPr>
          <p:nvPr/>
        </p:nvSpPr>
        <p:spPr>
          <a:xfrm rot="0">
            <a:off x="1111885" y="6562090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9" name="Text Box 88"/>
          <p:cNvSpPr txBox="1">
            <a:spLocks/>
          </p:cNvSpPr>
          <p:nvPr/>
        </p:nvSpPr>
        <p:spPr>
          <a:xfrm rot="0">
            <a:off x="1112520" y="6858635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7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0" name="Text Box 89"/>
          <p:cNvSpPr txBox="1">
            <a:spLocks/>
          </p:cNvSpPr>
          <p:nvPr/>
        </p:nvSpPr>
        <p:spPr>
          <a:xfrm rot="0">
            <a:off x="786765" y="5149215"/>
            <a:ext cx="383540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0,3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94" name="Line 93"/>
          <p:cNvCxnSpPr/>
          <p:nvPr/>
        </p:nvCxnSpPr>
        <p:spPr>
          <a:xfrm rot="0" flipV="1">
            <a:off x="946785" y="5401310"/>
            <a:ext cx="1047750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Line 94"/>
          <p:cNvCxnSpPr/>
          <p:nvPr/>
        </p:nvCxnSpPr>
        <p:spPr>
          <a:xfrm rot="0">
            <a:off x="952500" y="5702300"/>
            <a:ext cx="1042670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Line 95"/>
          <p:cNvCxnSpPr/>
          <p:nvPr/>
        </p:nvCxnSpPr>
        <p:spPr>
          <a:xfrm rot="0">
            <a:off x="952500" y="6007100"/>
            <a:ext cx="1036320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Line 96"/>
          <p:cNvCxnSpPr/>
          <p:nvPr/>
        </p:nvCxnSpPr>
        <p:spPr>
          <a:xfrm rot="0" flipV="1">
            <a:off x="952500" y="6617970"/>
            <a:ext cx="1223010" cy="127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/>
          </p:cNvSpPr>
          <p:nvPr/>
        </p:nvSpPr>
        <p:spPr>
          <a:xfrm rot="0">
            <a:off x="1285875" y="6892925"/>
            <a:ext cx="50800" cy="50800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01" name="Isosceles Triangle 100"/>
          <p:cNvSpPr>
            <a:spLocks/>
          </p:cNvSpPr>
          <p:nvPr/>
        </p:nvSpPr>
        <p:spPr>
          <a:xfrm rot="0">
            <a:off x="1430655" y="5738495"/>
            <a:ext cx="216535" cy="216535"/>
          </a:xfrm>
          <a:prstGeom prst="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02" name="Isosceles Triangle 101"/>
          <p:cNvSpPr>
            <a:spLocks/>
          </p:cNvSpPr>
          <p:nvPr/>
        </p:nvSpPr>
        <p:spPr>
          <a:xfrm rot="0">
            <a:off x="1430655" y="6652895"/>
            <a:ext cx="216535" cy="216535"/>
          </a:xfrm>
          <a:prstGeom prst="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03" name="Isosceles Triangle 102"/>
          <p:cNvSpPr>
            <a:spLocks/>
          </p:cNvSpPr>
          <p:nvPr/>
        </p:nvSpPr>
        <p:spPr>
          <a:xfrm rot="0">
            <a:off x="1430020" y="6353175"/>
            <a:ext cx="216535" cy="216535"/>
          </a:xfrm>
          <a:prstGeom prst="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04" name="Isosceles Triangle 103"/>
          <p:cNvSpPr>
            <a:spLocks/>
          </p:cNvSpPr>
          <p:nvPr/>
        </p:nvSpPr>
        <p:spPr>
          <a:xfrm rot="0">
            <a:off x="1430020" y="6045200"/>
            <a:ext cx="216535" cy="216535"/>
          </a:xfrm>
          <a:prstGeom prst="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05" name="Text Box 104"/>
          <p:cNvSpPr txBox="1">
            <a:spLocks/>
          </p:cNvSpPr>
          <p:nvPr/>
        </p:nvSpPr>
        <p:spPr>
          <a:xfrm rot="0">
            <a:off x="1113155" y="5048250"/>
            <a:ext cx="17145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6" name="Text Box 105"/>
          <p:cNvSpPr txBox="1">
            <a:spLocks/>
          </p:cNvSpPr>
          <p:nvPr/>
        </p:nvSpPr>
        <p:spPr>
          <a:xfrm rot="0">
            <a:off x="782955" y="5447665"/>
            <a:ext cx="383540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0,3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7" name="Text Box 106"/>
          <p:cNvSpPr txBox="1">
            <a:spLocks/>
          </p:cNvSpPr>
          <p:nvPr/>
        </p:nvSpPr>
        <p:spPr>
          <a:xfrm rot="0">
            <a:off x="780415" y="6367145"/>
            <a:ext cx="383540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0,3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8" name="Text Box 107"/>
          <p:cNvSpPr txBox="1">
            <a:spLocks/>
          </p:cNvSpPr>
          <p:nvPr/>
        </p:nvSpPr>
        <p:spPr>
          <a:xfrm rot="0">
            <a:off x="780415" y="6057265"/>
            <a:ext cx="383540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0,3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9" name="Text Box 108"/>
          <p:cNvSpPr txBox="1">
            <a:spLocks/>
          </p:cNvSpPr>
          <p:nvPr/>
        </p:nvSpPr>
        <p:spPr>
          <a:xfrm rot="0">
            <a:off x="782320" y="5753100"/>
            <a:ext cx="383540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0,3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10" name="Text Box 109"/>
          <p:cNvSpPr txBox="1">
            <a:spLocks/>
          </p:cNvSpPr>
          <p:nvPr/>
        </p:nvSpPr>
        <p:spPr>
          <a:xfrm rot="0">
            <a:off x="786130" y="6669405"/>
            <a:ext cx="383540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0,3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76450" y="5207000"/>
            <a:ext cx="2705735" cy="177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>
            <a:spLocks/>
          </p:cNvSpPr>
          <p:nvPr/>
        </p:nvSpPr>
        <p:spPr>
          <a:xfrm rot="0">
            <a:off x="712470" y="4615815"/>
            <a:ext cx="41275" cy="2430145"/>
          </a:xfrm>
          <a:prstGeom prst="rect"/>
          <a:pattFill prst="lgConfetti">
            <a:fgClr>
              <a:schemeClr val="bg2">
                <a:lumMod val="75000"/>
                <a:lumOff val="0"/>
              </a:schemeClr>
            </a:fgClr>
            <a:bgClr>
              <a:schemeClr val="bg1"/>
            </a:bgClr>
          </a:patt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3" name="Line 2"/>
          <p:cNvCxnSpPr/>
          <p:nvPr/>
        </p:nvCxnSpPr>
        <p:spPr>
          <a:xfrm rot="0">
            <a:off x="322580" y="4611370"/>
            <a:ext cx="635" cy="243014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Line 3"/>
          <p:cNvCxnSpPr/>
          <p:nvPr/>
        </p:nvCxnSpPr>
        <p:spPr>
          <a:xfrm rot="0" flipV="1">
            <a:off x="240665" y="4611370"/>
            <a:ext cx="6191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>
            <a:spLocks/>
          </p:cNvSpPr>
          <p:nvPr/>
        </p:nvSpPr>
        <p:spPr>
          <a:xfrm rot="0">
            <a:off x="702310" y="458660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11" name="Line 10"/>
          <p:cNvCxnSpPr/>
          <p:nvPr/>
        </p:nvCxnSpPr>
        <p:spPr>
          <a:xfrm rot="0" flipV="1">
            <a:off x="235585" y="5005705"/>
            <a:ext cx="6191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Line 11"/>
          <p:cNvCxnSpPr/>
          <p:nvPr/>
        </p:nvCxnSpPr>
        <p:spPr>
          <a:xfrm rot="0" flipV="1">
            <a:off x="235585" y="5414645"/>
            <a:ext cx="6191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Line 14"/>
          <p:cNvCxnSpPr/>
          <p:nvPr/>
        </p:nvCxnSpPr>
        <p:spPr>
          <a:xfrm rot="0" flipV="1">
            <a:off x="235585" y="5823585"/>
            <a:ext cx="6191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Line 15"/>
          <p:cNvCxnSpPr/>
          <p:nvPr/>
        </p:nvCxnSpPr>
        <p:spPr>
          <a:xfrm rot="0" flipV="1">
            <a:off x="235585" y="6233160"/>
            <a:ext cx="6191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Line 18"/>
          <p:cNvCxnSpPr/>
          <p:nvPr/>
        </p:nvCxnSpPr>
        <p:spPr>
          <a:xfrm rot="0" flipV="1">
            <a:off x="235585" y="6642100"/>
            <a:ext cx="6191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/>
          </p:cNvSpPr>
          <p:nvPr/>
        </p:nvSpPr>
        <p:spPr>
          <a:xfrm rot="0">
            <a:off x="702945" y="498602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2" name="Oval 21"/>
          <p:cNvSpPr>
            <a:spLocks/>
          </p:cNvSpPr>
          <p:nvPr/>
        </p:nvSpPr>
        <p:spPr>
          <a:xfrm rot="0">
            <a:off x="702945" y="540004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3" name="Oval 22"/>
          <p:cNvSpPr>
            <a:spLocks/>
          </p:cNvSpPr>
          <p:nvPr/>
        </p:nvSpPr>
        <p:spPr>
          <a:xfrm rot="0">
            <a:off x="702945" y="580453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0">
            <a:off x="702945" y="620395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5" name="Oval 24"/>
          <p:cNvSpPr>
            <a:spLocks/>
          </p:cNvSpPr>
          <p:nvPr/>
        </p:nvSpPr>
        <p:spPr>
          <a:xfrm rot="0">
            <a:off x="702945" y="661797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 rot="0">
            <a:off x="702945" y="701230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7" name="Isosceles Triangle 26"/>
          <p:cNvSpPr>
            <a:spLocks/>
          </p:cNvSpPr>
          <p:nvPr/>
        </p:nvSpPr>
        <p:spPr>
          <a:xfrm rot="0">
            <a:off x="868680" y="4688840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8" name="Isosceles Triangle 27"/>
          <p:cNvSpPr>
            <a:spLocks/>
          </p:cNvSpPr>
          <p:nvPr/>
        </p:nvSpPr>
        <p:spPr>
          <a:xfrm rot="0">
            <a:off x="873760" y="5088255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9" name="Isosceles Triangle 28"/>
          <p:cNvSpPr>
            <a:spLocks/>
          </p:cNvSpPr>
          <p:nvPr/>
        </p:nvSpPr>
        <p:spPr>
          <a:xfrm rot="0">
            <a:off x="873760" y="5497830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30" name="Isosceles Triangle 29"/>
          <p:cNvSpPr>
            <a:spLocks/>
          </p:cNvSpPr>
          <p:nvPr/>
        </p:nvSpPr>
        <p:spPr>
          <a:xfrm rot="0">
            <a:off x="873125" y="5901690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31" name="Isosceles Triangle 30"/>
          <p:cNvSpPr>
            <a:spLocks/>
          </p:cNvSpPr>
          <p:nvPr/>
        </p:nvSpPr>
        <p:spPr>
          <a:xfrm rot="0">
            <a:off x="868680" y="6315710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32" name="Isosceles Triangle 31"/>
          <p:cNvSpPr>
            <a:spLocks/>
          </p:cNvSpPr>
          <p:nvPr/>
        </p:nvSpPr>
        <p:spPr>
          <a:xfrm rot="0">
            <a:off x="868680" y="6715760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33" name="Text Box 32"/>
          <p:cNvSpPr txBox="1">
            <a:spLocks/>
          </p:cNvSpPr>
          <p:nvPr/>
        </p:nvSpPr>
        <p:spPr>
          <a:xfrm rot="0">
            <a:off x="917575" y="4718050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33"/>
          <p:cNvSpPr txBox="1">
            <a:spLocks/>
          </p:cNvSpPr>
          <p:nvPr/>
        </p:nvSpPr>
        <p:spPr>
          <a:xfrm rot="0">
            <a:off x="927100" y="5117465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34"/>
          <p:cNvSpPr txBox="1">
            <a:spLocks/>
          </p:cNvSpPr>
          <p:nvPr/>
        </p:nvSpPr>
        <p:spPr>
          <a:xfrm rot="0">
            <a:off x="927100" y="5526405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35"/>
          <p:cNvSpPr txBox="1">
            <a:spLocks/>
          </p:cNvSpPr>
          <p:nvPr/>
        </p:nvSpPr>
        <p:spPr>
          <a:xfrm rot="0">
            <a:off x="927100" y="5925820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7" name="Text Box 36"/>
          <p:cNvSpPr txBox="1">
            <a:spLocks/>
          </p:cNvSpPr>
          <p:nvPr/>
        </p:nvSpPr>
        <p:spPr>
          <a:xfrm rot="0">
            <a:off x="927100" y="6339840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37"/>
          <p:cNvSpPr txBox="1">
            <a:spLocks/>
          </p:cNvSpPr>
          <p:nvPr/>
        </p:nvSpPr>
        <p:spPr>
          <a:xfrm rot="0">
            <a:off x="917575" y="6739255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9" name="Text Box 38"/>
          <p:cNvSpPr txBox="1">
            <a:spLocks/>
          </p:cNvSpPr>
          <p:nvPr/>
        </p:nvSpPr>
        <p:spPr>
          <a:xfrm rot="0">
            <a:off x="502920" y="443611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1" name="Text Box 40"/>
          <p:cNvSpPr txBox="1">
            <a:spLocks/>
          </p:cNvSpPr>
          <p:nvPr/>
        </p:nvSpPr>
        <p:spPr>
          <a:xfrm rot="0">
            <a:off x="502920" y="483044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2" name="Text Box 41"/>
          <p:cNvSpPr txBox="1">
            <a:spLocks/>
          </p:cNvSpPr>
          <p:nvPr/>
        </p:nvSpPr>
        <p:spPr>
          <a:xfrm rot="0">
            <a:off x="502920" y="524446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3" name="Text Box 42"/>
          <p:cNvSpPr txBox="1">
            <a:spLocks/>
          </p:cNvSpPr>
          <p:nvPr/>
        </p:nvSpPr>
        <p:spPr>
          <a:xfrm rot="0">
            <a:off x="497840" y="564896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4" name="Text Box 43"/>
          <p:cNvSpPr txBox="1">
            <a:spLocks/>
          </p:cNvSpPr>
          <p:nvPr/>
        </p:nvSpPr>
        <p:spPr>
          <a:xfrm rot="0">
            <a:off x="503555" y="604774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5" name="Text Box 44"/>
          <p:cNvSpPr txBox="1">
            <a:spLocks/>
          </p:cNvSpPr>
          <p:nvPr/>
        </p:nvSpPr>
        <p:spPr>
          <a:xfrm rot="0">
            <a:off x="497840" y="646239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6" name="Text Box 45"/>
          <p:cNvSpPr txBox="1">
            <a:spLocks/>
          </p:cNvSpPr>
          <p:nvPr/>
        </p:nvSpPr>
        <p:spPr>
          <a:xfrm rot="0">
            <a:off x="503555" y="686689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7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7" name="Text Box 46"/>
          <p:cNvSpPr txBox="1">
            <a:spLocks/>
          </p:cNvSpPr>
          <p:nvPr/>
        </p:nvSpPr>
        <p:spPr>
          <a:xfrm rot="0">
            <a:off x="84455" y="4727575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8" name="Text Box 47"/>
          <p:cNvSpPr txBox="1">
            <a:spLocks/>
          </p:cNvSpPr>
          <p:nvPr/>
        </p:nvSpPr>
        <p:spPr>
          <a:xfrm rot="0">
            <a:off x="84455" y="5126990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9" name="Text Box 48"/>
          <p:cNvSpPr txBox="1">
            <a:spLocks/>
          </p:cNvSpPr>
          <p:nvPr/>
        </p:nvSpPr>
        <p:spPr>
          <a:xfrm rot="0">
            <a:off x="89535" y="5535930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0" name="Text Box 49"/>
          <p:cNvSpPr txBox="1">
            <a:spLocks/>
          </p:cNvSpPr>
          <p:nvPr/>
        </p:nvSpPr>
        <p:spPr>
          <a:xfrm rot="0">
            <a:off x="89535" y="5940425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1" name="Text Box 50"/>
          <p:cNvSpPr txBox="1">
            <a:spLocks/>
          </p:cNvSpPr>
          <p:nvPr/>
        </p:nvSpPr>
        <p:spPr>
          <a:xfrm rot="0">
            <a:off x="89535" y="6354445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2" name="Text Box 51"/>
          <p:cNvSpPr txBox="1">
            <a:spLocks/>
          </p:cNvSpPr>
          <p:nvPr/>
        </p:nvSpPr>
        <p:spPr>
          <a:xfrm rot="0">
            <a:off x="84455" y="6753860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20" name="Line 19"/>
          <p:cNvCxnSpPr/>
          <p:nvPr/>
        </p:nvCxnSpPr>
        <p:spPr>
          <a:xfrm rot="0" flipV="1">
            <a:off x="235585" y="7041515"/>
            <a:ext cx="6191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Arrow 52"/>
          <p:cNvCxnSpPr/>
          <p:nvPr/>
        </p:nvCxnSpPr>
        <p:spPr>
          <a:xfrm rot="0">
            <a:off x="732155" y="4235450"/>
            <a:ext cx="635" cy="35115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3"/>
          <p:cNvSpPr txBox="1">
            <a:spLocks/>
          </p:cNvSpPr>
          <p:nvPr/>
        </p:nvSpPr>
        <p:spPr>
          <a:xfrm rot="0">
            <a:off x="713105" y="4318635"/>
            <a:ext cx="467995" cy="300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F=1,7 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MN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5" name="Rectangle 54"/>
          <p:cNvSpPr>
            <a:spLocks/>
          </p:cNvSpPr>
          <p:nvPr/>
        </p:nvSpPr>
        <p:spPr>
          <a:xfrm rot="0">
            <a:off x="1059815" y="7363460"/>
            <a:ext cx="41275" cy="385445"/>
          </a:xfrm>
          <a:prstGeom prst="rect"/>
          <a:pattFill prst="lgConfetti">
            <a:fgClr>
              <a:schemeClr val="bg2">
                <a:lumMod val="75000"/>
                <a:lumOff val="0"/>
              </a:schemeClr>
            </a:fgClr>
            <a:bgClr>
              <a:schemeClr val="bg1"/>
            </a:bgClr>
          </a:patt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56" name="Line 55"/>
          <p:cNvCxnSpPr/>
          <p:nvPr/>
        </p:nvCxnSpPr>
        <p:spPr>
          <a:xfrm rot="0">
            <a:off x="669925" y="7358380"/>
            <a:ext cx="635" cy="3943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Line 56"/>
          <p:cNvCxnSpPr/>
          <p:nvPr/>
        </p:nvCxnSpPr>
        <p:spPr>
          <a:xfrm rot="0">
            <a:off x="587375" y="7359015"/>
            <a:ext cx="13176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>
            <a:spLocks/>
          </p:cNvSpPr>
          <p:nvPr/>
        </p:nvSpPr>
        <p:spPr>
          <a:xfrm rot="0">
            <a:off x="1050290" y="732282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59" name="Line 58"/>
          <p:cNvCxnSpPr/>
          <p:nvPr/>
        </p:nvCxnSpPr>
        <p:spPr>
          <a:xfrm rot="0">
            <a:off x="582295" y="7753350"/>
            <a:ext cx="132270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>
            <a:spLocks/>
          </p:cNvSpPr>
          <p:nvPr/>
        </p:nvSpPr>
        <p:spPr>
          <a:xfrm rot="0">
            <a:off x="1055370" y="772160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81"/>
          <p:cNvSpPr txBox="1">
            <a:spLocks/>
          </p:cNvSpPr>
          <p:nvPr/>
        </p:nvSpPr>
        <p:spPr>
          <a:xfrm rot="0">
            <a:off x="856615" y="723709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82"/>
          <p:cNvSpPr txBox="1">
            <a:spLocks/>
          </p:cNvSpPr>
          <p:nvPr/>
        </p:nvSpPr>
        <p:spPr>
          <a:xfrm rot="0">
            <a:off x="856615" y="763143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9" name="Text Box 88"/>
          <p:cNvSpPr txBox="1">
            <a:spLocks/>
          </p:cNvSpPr>
          <p:nvPr/>
        </p:nvSpPr>
        <p:spPr>
          <a:xfrm rot="0">
            <a:off x="289560" y="7267575"/>
            <a:ext cx="324485" cy="31750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ξ = </a:t>
            </a: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-1</a:t>
            </a:r>
            <a:endParaRPr lang="ko-KR" altLang="en-US" sz="67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90" name="Line 89"/>
          <p:cNvCxnSpPr/>
          <p:nvPr/>
        </p:nvCxnSpPr>
        <p:spPr>
          <a:xfrm rot="0">
            <a:off x="1499870" y="7357745"/>
            <a:ext cx="292735" cy="393065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Line 90"/>
          <p:cNvCxnSpPr/>
          <p:nvPr/>
        </p:nvCxnSpPr>
        <p:spPr>
          <a:xfrm rot="0">
            <a:off x="1499870" y="7363460"/>
            <a:ext cx="635" cy="5721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Line 91"/>
          <p:cNvCxnSpPr/>
          <p:nvPr/>
        </p:nvCxnSpPr>
        <p:spPr>
          <a:xfrm rot="0" flipV="1">
            <a:off x="1499870" y="7364095"/>
            <a:ext cx="292735" cy="386715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Box 96"/>
          <p:cNvSpPr txBox="1">
            <a:spLocks/>
          </p:cNvSpPr>
          <p:nvPr/>
        </p:nvSpPr>
        <p:spPr>
          <a:xfrm rot="0">
            <a:off x="267970" y="7672705"/>
            <a:ext cx="363855" cy="31750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ξ</a:t>
            </a: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= +1</a:t>
            </a:r>
            <a:endParaRPr lang="ko-KR" altLang="en-US" sz="67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8" name="Text Box 97"/>
          <p:cNvSpPr txBox="1">
            <a:spLocks/>
          </p:cNvSpPr>
          <p:nvPr/>
        </p:nvSpPr>
        <p:spPr>
          <a:xfrm rot="0">
            <a:off x="1553210" y="7089775"/>
            <a:ext cx="476885" cy="21399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N</a:t>
            </a:r>
            <a:r>
              <a:rPr lang="en-US" altLang="ko-KR" sz="785" cap="none" dirty="0" smtClean="0" baseline="-2500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(ξ)</a:t>
            </a:r>
            <a:endParaRPr lang="ko-KR" altLang="en-US" sz="78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99" name="Line 98"/>
          <p:cNvCxnSpPr/>
          <p:nvPr/>
        </p:nvCxnSpPr>
        <p:spPr>
          <a:xfrm rot="0" flipH="1" flipV="1">
            <a:off x="1654810" y="7262495"/>
            <a:ext cx="78105" cy="1784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Line 99"/>
          <p:cNvCxnSpPr/>
          <p:nvPr/>
        </p:nvCxnSpPr>
        <p:spPr>
          <a:xfrm rot="0">
            <a:off x="1648460" y="7268210"/>
            <a:ext cx="262255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100"/>
          <p:cNvSpPr txBox="1">
            <a:spLocks/>
          </p:cNvSpPr>
          <p:nvPr/>
        </p:nvSpPr>
        <p:spPr>
          <a:xfrm rot="0">
            <a:off x="1768475" y="7422515"/>
            <a:ext cx="476885" cy="21399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N</a:t>
            </a:r>
            <a:r>
              <a:rPr lang="en-US" altLang="ko-KR" sz="785" cap="none" dirty="0" smtClean="0" baseline="-2500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(ξ)</a:t>
            </a:r>
            <a:endParaRPr lang="ko-KR" altLang="en-US" sz="78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2" name="Line 101"/>
          <p:cNvCxnSpPr/>
          <p:nvPr/>
        </p:nvCxnSpPr>
        <p:spPr>
          <a:xfrm rot="0" flipV="1">
            <a:off x="1756410" y="7595870"/>
            <a:ext cx="100965" cy="9461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 102"/>
          <p:cNvCxnSpPr/>
          <p:nvPr/>
        </p:nvCxnSpPr>
        <p:spPr>
          <a:xfrm rot="0">
            <a:off x="1851660" y="7600950"/>
            <a:ext cx="262255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Line 92"/>
          <p:cNvCxnSpPr/>
          <p:nvPr/>
        </p:nvCxnSpPr>
        <p:spPr>
          <a:xfrm rot="0">
            <a:off x="1797685" y="7362825"/>
            <a:ext cx="635" cy="56070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xt Box 103"/>
          <p:cNvSpPr txBox="1">
            <a:spLocks/>
          </p:cNvSpPr>
          <p:nvPr/>
        </p:nvSpPr>
        <p:spPr>
          <a:xfrm rot="0">
            <a:off x="1407160" y="7823835"/>
            <a:ext cx="184785" cy="21399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</a:t>
            </a:r>
            <a:endParaRPr lang="ko-KR" altLang="en-US" sz="78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6" name="Text Box 95"/>
          <p:cNvSpPr txBox="1">
            <a:spLocks/>
          </p:cNvSpPr>
          <p:nvPr/>
        </p:nvSpPr>
        <p:spPr>
          <a:xfrm rot="0">
            <a:off x="1702435" y="7825105"/>
            <a:ext cx="184785" cy="21399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78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5" name="Rectangle 104"/>
          <p:cNvSpPr>
            <a:spLocks/>
          </p:cNvSpPr>
          <p:nvPr/>
        </p:nvSpPr>
        <p:spPr>
          <a:xfrm rot="0">
            <a:off x="2912745" y="4634865"/>
            <a:ext cx="41275" cy="2430145"/>
          </a:xfrm>
          <a:prstGeom prst="rect"/>
          <a:pattFill prst="lgConfetti">
            <a:fgClr>
              <a:schemeClr val="bg2">
                <a:lumMod val="75000"/>
                <a:lumOff val="0"/>
              </a:schemeClr>
            </a:fgClr>
            <a:bgClr>
              <a:schemeClr val="bg1"/>
            </a:bgClr>
          </a:patt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106" name="Line 105"/>
          <p:cNvCxnSpPr/>
          <p:nvPr/>
        </p:nvCxnSpPr>
        <p:spPr>
          <a:xfrm rot="0">
            <a:off x="1971675" y="4635500"/>
            <a:ext cx="635" cy="243014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Line 106"/>
          <p:cNvCxnSpPr/>
          <p:nvPr/>
        </p:nvCxnSpPr>
        <p:spPr>
          <a:xfrm rot="0">
            <a:off x="1888490" y="4635500"/>
            <a:ext cx="311848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Oval 107"/>
          <p:cNvSpPr>
            <a:spLocks/>
          </p:cNvSpPr>
          <p:nvPr/>
        </p:nvSpPr>
        <p:spPr>
          <a:xfrm rot="0">
            <a:off x="2901315" y="460502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109" name="Line 108"/>
          <p:cNvCxnSpPr/>
          <p:nvPr/>
        </p:nvCxnSpPr>
        <p:spPr>
          <a:xfrm rot="0">
            <a:off x="1882140" y="5031105"/>
            <a:ext cx="279844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Line 109"/>
          <p:cNvCxnSpPr/>
          <p:nvPr/>
        </p:nvCxnSpPr>
        <p:spPr>
          <a:xfrm rot="0">
            <a:off x="1882140" y="5438775"/>
            <a:ext cx="24479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Line 110"/>
          <p:cNvCxnSpPr/>
          <p:nvPr/>
        </p:nvCxnSpPr>
        <p:spPr>
          <a:xfrm rot="0">
            <a:off x="1882140" y="5845810"/>
            <a:ext cx="209740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Line 111"/>
          <p:cNvCxnSpPr/>
          <p:nvPr/>
        </p:nvCxnSpPr>
        <p:spPr>
          <a:xfrm rot="0">
            <a:off x="1882140" y="6240145"/>
            <a:ext cx="175196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Line 112"/>
          <p:cNvCxnSpPr/>
          <p:nvPr/>
        </p:nvCxnSpPr>
        <p:spPr>
          <a:xfrm rot="0">
            <a:off x="1881505" y="6667500"/>
            <a:ext cx="143573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>
            <a:spLocks/>
          </p:cNvSpPr>
          <p:nvPr/>
        </p:nvSpPr>
        <p:spPr>
          <a:xfrm rot="0">
            <a:off x="2901315" y="500062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15" name="Oval 114"/>
          <p:cNvSpPr>
            <a:spLocks/>
          </p:cNvSpPr>
          <p:nvPr/>
        </p:nvSpPr>
        <p:spPr>
          <a:xfrm rot="0">
            <a:off x="2901315" y="541464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16" name="Oval 115"/>
          <p:cNvSpPr>
            <a:spLocks/>
          </p:cNvSpPr>
          <p:nvPr/>
        </p:nvSpPr>
        <p:spPr>
          <a:xfrm rot="0">
            <a:off x="2901315" y="582168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17" name="Oval 116"/>
          <p:cNvSpPr>
            <a:spLocks/>
          </p:cNvSpPr>
          <p:nvPr/>
        </p:nvSpPr>
        <p:spPr>
          <a:xfrm rot="0">
            <a:off x="2901315" y="621728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18" name="Oval 117"/>
          <p:cNvSpPr>
            <a:spLocks/>
          </p:cNvSpPr>
          <p:nvPr/>
        </p:nvSpPr>
        <p:spPr>
          <a:xfrm rot="0">
            <a:off x="2901315" y="663702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19" name="Oval 118"/>
          <p:cNvSpPr>
            <a:spLocks/>
          </p:cNvSpPr>
          <p:nvPr/>
        </p:nvSpPr>
        <p:spPr>
          <a:xfrm rot="0">
            <a:off x="2901315" y="702691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0" name="Isosceles Triangle 119"/>
          <p:cNvSpPr>
            <a:spLocks/>
          </p:cNvSpPr>
          <p:nvPr/>
        </p:nvSpPr>
        <p:spPr>
          <a:xfrm rot="0">
            <a:off x="2230120" y="4707255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1" name="Isosceles Triangle 120"/>
          <p:cNvSpPr>
            <a:spLocks/>
          </p:cNvSpPr>
          <p:nvPr/>
        </p:nvSpPr>
        <p:spPr>
          <a:xfrm rot="0">
            <a:off x="2230120" y="5102860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2" name="Isosceles Triangle 121"/>
          <p:cNvSpPr>
            <a:spLocks/>
          </p:cNvSpPr>
          <p:nvPr/>
        </p:nvSpPr>
        <p:spPr>
          <a:xfrm rot="0">
            <a:off x="2230120" y="5516245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3" name="Isosceles Triangle 122"/>
          <p:cNvSpPr>
            <a:spLocks/>
          </p:cNvSpPr>
          <p:nvPr/>
        </p:nvSpPr>
        <p:spPr>
          <a:xfrm rot="0">
            <a:off x="2230120" y="5917565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4" name="Isosceles Triangle 123"/>
          <p:cNvSpPr>
            <a:spLocks/>
          </p:cNvSpPr>
          <p:nvPr/>
        </p:nvSpPr>
        <p:spPr>
          <a:xfrm rot="0">
            <a:off x="2230120" y="6337300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5" name="Isosceles Triangle 124"/>
          <p:cNvSpPr>
            <a:spLocks/>
          </p:cNvSpPr>
          <p:nvPr/>
        </p:nvSpPr>
        <p:spPr>
          <a:xfrm rot="0">
            <a:off x="2230120" y="6744970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6" name="Text Box 125"/>
          <p:cNvSpPr txBox="1">
            <a:spLocks/>
          </p:cNvSpPr>
          <p:nvPr/>
        </p:nvSpPr>
        <p:spPr>
          <a:xfrm rot="0">
            <a:off x="2277745" y="4737100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7" name="Text Box 126"/>
          <p:cNvSpPr txBox="1">
            <a:spLocks/>
          </p:cNvSpPr>
          <p:nvPr/>
        </p:nvSpPr>
        <p:spPr>
          <a:xfrm rot="0">
            <a:off x="2284095" y="5132705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8" name="Text Box 127"/>
          <p:cNvSpPr txBox="1">
            <a:spLocks/>
          </p:cNvSpPr>
          <p:nvPr/>
        </p:nvSpPr>
        <p:spPr>
          <a:xfrm rot="0">
            <a:off x="2284095" y="5539740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9" name="Text Box 128"/>
          <p:cNvSpPr txBox="1">
            <a:spLocks/>
          </p:cNvSpPr>
          <p:nvPr/>
        </p:nvSpPr>
        <p:spPr>
          <a:xfrm rot="0">
            <a:off x="2284095" y="5948045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0" name="Text Box 129"/>
          <p:cNvSpPr txBox="1">
            <a:spLocks/>
          </p:cNvSpPr>
          <p:nvPr/>
        </p:nvSpPr>
        <p:spPr>
          <a:xfrm rot="0">
            <a:off x="2284095" y="6361430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1" name="Text Box 130"/>
          <p:cNvSpPr txBox="1">
            <a:spLocks/>
          </p:cNvSpPr>
          <p:nvPr/>
        </p:nvSpPr>
        <p:spPr>
          <a:xfrm rot="0">
            <a:off x="2277745" y="6769100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2" name="Text Box 131"/>
          <p:cNvSpPr txBox="1">
            <a:spLocks/>
          </p:cNvSpPr>
          <p:nvPr/>
        </p:nvSpPr>
        <p:spPr>
          <a:xfrm rot="0">
            <a:off x="2703195" y="445516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3" name="Text Box 132"/>
          <p:cNvSpPr txBox="1">
            <a:spLocks/>
          </p:cNvSpPr>
          <p:nvPr/>
        </p:nvSpPr>
        <p:spPr>
          <a:xfrm rot="0">
            <a:off x="2703195" y="484441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4" name="Text Box 133"/>
          <p:cNvSpPr txBox="1">
            <a:spLocks/>
          </p:cNvSpPr>
          <p:nvPr/>
        </p:nvSpPr>
        <p:spPr>
          <a:xfrm rot="0">
            <a:off x="2703195" y="526415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5" name="Text Box 134"/>
          <p:cNvSpPr txBox="1">
            <a:spLocks/>
          </p:cNvSpPr>
          <p:nvPr/>
        </p:nvSpPr>
        <p:spPr>
          <a:xfrm rot="0">
            <a:off x="2696845" y="566547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6" name="Text Box 135"/>
          <p:cNvSpPr txBox="1">
            <a:spLocks/>
          </p:cNvSpPr>
          <p:nvPr/>
        </p:nvSpPr>
        <p:spPr>
          <a:xfrm rot="0">
            <a:off x="2703195" y="606742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7" name="Text Box 136"/>
          <p:cNvSpPr txBox="1">
            <a:spLocks/>
          </p:cNvSpPr>
          <p:nvPr/>
        </p:nvSpPr>
        <p:spPr>
          <a:xfrm rot="0">
            <a:off x="2696845" y="648081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8" name="Text Box 137"/>
          <p:cNvSpPr txBox="1">
            <a:spLocks/>
          </p:cNvSpPr>
          <p:nvPr/>
        </p:nvSpPr>
        <p:spPr>
          <a:xfrm rot="0">
            <a:off x="2703195" y="688213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7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9" name="Text Box 138"/>
          <p:cNvSpPr txBox="1">
            <a:spLocks/>
          </p:cNvSpPr>
          <p:nvPr/>
        </p:nvSpPr>
        <p:spPr>
          <a:xfrm rot="0">
            <a:off x="1732280" y="4748530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0" name="Text Box 139"/>
          <p:cNvSpPr txBox="1">
            <a:spLocks/>
          </p:cNvSpPr>
          <p:nvPr/>
        </p:nvSpPr>
        <p:spPr>
          <a:xfrm rot="0">
            <a:off x="1732280" y="5150485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1" name="Text Box 140"/>
          <p:cNvSpPr txBox="1">
            <a:spLocks/>
          </p:cNvSpPr>
          <p:nvPr/>
        </p:nvSpPr>
        <p:spPr>
          <a:xfrm rot="0">
            <a:off x="1737995" y="5558155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2" name="Text Box 141"/>
          <p:cNvSpPr txBox="1">
            <a:spLocks/>
          </p:cNvSpPr>
          <p:nvPr/>
        </p:nvSpPr>
        <p:spPr>
          <a:xfrm rot="0">
            <a:off x="1737995" y="5965825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3" name="Text Box 142"/>
          <p:cNvSpPr txBox="1">
            <a:spLocks/>
          </p:cNvSpPr>
          <p:nvPr/>
        </p:nvSpPr>
        <p:spPr>
          <a:xfrm rot="0">
            <a:off x="1737995" y="6385560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4" name="Text Box 143"/>
          <p:cNvSpPr txBox="1">
            <a:spLocks/>
          </p:cNvSpPr>
          <p:nvPr/>
        </p:nvSpPr>
        <p:spPr>
          <a:xfrm rot="0">
            <a:off x="1732280" y="6780530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45" name="Line 144"/>
          <p:cNvCxnSpPr/>
          <p:nvPr/>
        </p:nvCxnSpPr>
        <p:spPr>
          <a:xfrm rot="0">
            <a:off x="1882140" y="7056755"/>
            <a:ext cx="187007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Arrow 145"/>
          <p:cNvCxnSpPr/>
          <p:nvPr/>
        </p:nvCxnSpPr>
        <p:spPr>
          <a:xfrm rot="0">
            <a:off x="2930525" y="4250690"/>
            <a:ext cx="635" cy="35115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 Box 146"/>
          <p:cNvSpPr txBox="1">
            <a:spLocks/>
          </p:cNvSpPr>
          <p:nvPr/>
        </p:nvSpPr>
        <p:spPr>
          <a:xfrm rot="0">
            <a:off x="2445385" y="4317365"/>
            <a:ext cx="467995" cy="300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F=1,7 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MN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55" name="Shape 154"/>
          <p:cNvSpPr>
            <a:spLocks/>
          </p:cNvSpPr>
          <p:nvPr/>
        </p:nvSpPr>
        <p:spPr>
          <a:xfrm rot="0">
            <a:off x="2946400" y="4625340"/>
            <a:ext cx="2075815" cy="2419985"/>
          </a:xfrm>
          <a:custGeom>
            <a:gdLst>
              <a:gd fmla="*/ 0 w 5811" name="TX0"/>
              <a:gd fmla="*/ 6777 h 6778" name="TY0"/>
              <a:gd fmla="*/ 1023 w 5811" name="TX1"/>
              <a:gd fmla="*/ 5700 h 6778" name="TY1"/>
              <a:gd fmla="*/ 1964 w 5811" name="TX2"/>
              <a:gd fmla="*/ 4513 h 6778" name="TY2"/>
              <a:gd fmla="*/ 2919 w 5811" name="TX3"/>
              <a:gd fmla="*/ 3395 h 6778" name="TY3"/>
              <a:gd fmla="*/ 3887 w 5811" name="TX4"/>
              <a:gd fmla="*/ 2236 h 6778" name="TY4"/>
              <a:gd fmla="*/ 4869 w 5811" name="TX5"/>
              <a:gd fmla="*/ 1118 h 6778" name="TY5"/>
              <a:gd fmla="*/ 5810 w 5811" name="TX6"/>
              <a:gd fmla="*/ 0 h 6778" name="TY6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</a:cxnLst>
            <a:rect l="l" t="t" r="r" b="b"/>
            <a:pathLst>
              <a:path w="5811" h="6778">
                <a:moveTo>
                  <a:pt x="0" y="6777"/>
                </a:moveTo>
                <a:cubicBezTo>
                  <a:pt x="341" y="6422"/>
                  <a:pt x="696" y="6068"/>
                  <a:pt x="1023" y="5700"/>
                </a:cubicBezTo>
                <a:cubicBezTo>
                  <a:pt x="1350" y="5332"/>
                  <a:pt x="1637" y="4895"/>
                  <a:pt x="1964" y="4513"/>
                </a:cubicBezTo>
                <a:cubicBezTo>
                  <a:pt x="2291" y="4132"/>
                  <a:pt x="2591" y="3763"/>
                  <a:pt x="2919" y="3395"/>
                </a:cubicBezTo>
                <a:cubicBezTo>
                  <a:pt x="3246" y="3027"/>
                  <a:pt x="3560" y="2604"/>
                  <a:pt x="3887" y="2236"/>
                </a:cubicBezTo>
                <a:cubicBezTo>
                  <a:pt x="4214" y="1868"/>
                  <a:pt x="4541" y="1486"/>
                  <a:pt x="4869" y="1118"/>
                </a:cubicBezTo>
                <a:cubicBezTo>
                  <a:pt x="5196" y="750"/>
                  <a:pt x="5496" y="368"/>
                  <a:pt x="5810" y="0"/>
                </a:cubicBezTo>
              </a:path>
            </a:pathLst>
          </a:custGeom>
          <a:ln w="9525" cap="flat" cmpd="sng">
            <a:solidFill>
              <a:srgbClr val="FC0007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56" name="Text Box 155"/>
          <p:cNvSpPr txBox="1">
            <a:spLocks/>
          </p:cNvSpPr>
          <p:nvPr/>
        </p:nvSpPr>
        <p:spPr>
          <a:xfrm rot="0">
            <a:off x="3594735" y="4552315"/>
            <a:ext cx="467995" cy="30035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0,510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57" name="Text Box 156"/>
          <p:cNvSpPr txBox="1">
            <a:spLocks/>
          </p:cNvSpPr>
          <p:nvPr/>
        </p:nvSpPr>
        <p:spPr>
          <a:xfrm rot="0">
            <a:off x="3521710" y="4946650"/>
            <a:ext cx="467995" cy="30035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0,425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58" name="Text Box 157"/>
          <p:cNvSpPr txBox="1">
            <a:spLocks/>
          </p:cNvSpPr>
          <p:nvPr/>
        </p:nvSpPr>
        <p:spPr>
          <a:xfrm rot="0">
            <a:off x="3361055" y="5356225"/>
            <a:ext cx="467995" cy="30035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0,340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59" name="Text Box 158"/>
          <p:cNvSpPr txBox="1">
            <a:spLocks/>
          </p:cNvSpPr>
          <p:nvPr/>
        </p:nvSpPr>
        <p:spPr>
          <a:xfrm rot="0">
            <a:off x="3234055" y="5750560"/>
            <a:ext cx="467995" cy="30035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0,255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60" name="Text Box 159"/>
          <p:cNvSpPr txBox="1">
            <a:spLocks/>
          </p:cNvSpPr>
          <p:nvPr/>
        </p:nvSpPr>
        <p:spPr>
          <a:xfrm rot="0">
            <a:off x="3049270" y="6149975"/>
            <a:ext cx="467995" cy="30035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0,170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61" name="Text Box 160"/>
          <p:cNvSpPr txBox="1">
            <a:spLocks/>
          </p:cNvSpPr>
          <p:nvPr/>
        </p:nvSpPr>
        <p:spPr>
          <a:xfrm rot="0">
            <a:off x="3370580" y="6593205"/>
            <a:ext cx="467995" cy="30035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0,085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Line 105"/>
          <p:cNvCxnSpPr/>
          <p:nvPr/>
        </p:nvCxnSpPr>
        <p:spPr>
          <a:xfrm rot="0">
            <a:off x="5478145" y="4635500"/>
            <a:ext cx="635" cy="243014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/>
          </p:cNvSpPr>
          <p:nvPr/>
        </p:nvSpPr>
        <p:spPr>
          <a:xfrm rot="0">
            <a:off x="712470" y="4615815"/>
            <a:ext cx="41275" cy="2430145"/>
          </a:xfrm>
          <a:prstGeom prst="rect"/>
          <a:pattFill prst="lgConfetti">
            <a:fgClr>
              <a:schemeClr val="bg2">
                <a:lumMod val="75000"/>
                <a:lumOff val="0"/>
              </a:schemeClr>
            </a:fgClr>
            <a:bgClr>
              <a:schemeClr val="bg1"/>
            </a:bgClr>
          </a:patt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3" name="Line 2"/>
          <p:cNvCxnSpPr/>
          <p:nvPr/>
        </p:nvCxnSpPr>
        <p:spPr>
          <a:xfrm rot="0">
            <a:off x="322580" y="4611370"/>
            <a:ext cx="635" cy="243014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Line 3"/>
          <p:cNvCxnSpPr/>
          <p:nvPr/>
        </p:nvCxnSpPr>
        <p:spPr>
          <a:xfrm rot="0" flipV="1">
            <a:off x="240665" y="4611370"/>
            <a:ext cx="6191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>
            <a:spLocks/>
          </p:cNvSpPr>
          <p:nvPr/>
        </p:nvSpPr>
        <p:spPr>
          <a:xfrm rot="0">
            <a:off x="702310" y="458660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11" name="Line 10"/>
          <p:cNvCxnSpPr/>
          <p:nvPr/>
        </p:nvCxnSpPr>
        <p:spPr>
          <a:xfrm rot="0" flipV="1">
            <a:off x="235585" y="5005705"/>
            <a:ext cx="6191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Line 11"/>
          <p:cNvCxnSpPr/>
          <p:nvPr/>
        </p:nvCxnSpPr>
        <p:spPr>
          <a:xfrm rot="0" flipV="1">
            <a:off x="235585" y="5414645"/>
            <a:ext cx="6191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Line 14"/>
          <p:cNvCxnSpPr/>
          <p:nvPr/>
        </p:nvCxnSpPr>
        <p:spPr>
          <a:xfrm rot="0" flipV="1">
            <a:off x="235585" y="5823585"/>
            <a:ext cx="6191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Line 15"/>
          <p:cNvCxnSpPr/>
          <p:nvPr/>
        </p:nvCxnSpPr>
        <p:spPr>
          <a:xfrm rot="0" flipV="1">
            <a:off x="235585" y="6233160"/>
            <a:ext cx="6191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Line 18"/>
          <p:cNvCxnSpPr/>
          <p:nvPr/>
        </p:nvCxnSpPr>
        <p:spPr>
          <a:xfrm rot="0" flipV="1">
            <a:off x="235585" y="6642100"/>
            <a:ext cx="6191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/>
          </p:cNvSpPr>
          <p:nvPr/>
        </p:nvSpPr>
        <p:spPr>
          <a:xfrm rot="0">
            <a:off x="702945" y="498602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2" name="Oval 21"/>
          <p:cNvSpPr>
            <a:spLocks/>
          </p:cNvSpPr>
          <p:nvPr/>
        </p:nvSpPr>
        <p:spPr>
          <a:xfrm rot="0">
            <a:off x="702945" y="540004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3" name="Oval 22"/>
          <p:cNvSpPr>
            <a:spLocks/>
          </p:cNvSpPr>
          <p:nvPr/>
        </p:nvSpPr>
        <p:spPr>
          <a:xfrm rot="0">
            <a:off x="702945" y="580453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0">
            <a:off x="702945" y="620395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5" name="Oval 24"/>
          <p:cNvSpPr>
            <a:spLocks/>
          </p:cNvSpPr>
          <p:nvPr/>
        </p:nvSpPr>
        <p:spPr>
          <a:xfrm rot="0">
            <a:off x="702945" y="661797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 rot="0">
            <a:off x="702945" y="701230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7" name="Isosceles Triangle 26"/>
          <p:cNvSpPr>
            <a:spLocks/>
          </p:cNvSpPr>
          <p:nvPr/>
        </p:nvSpPr>
        <p:spPr>
          <a:xfrm rot="0">
            <a:off x="868680" y="4688840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8" name="Isosceles Triangle 27"/>
          <p:cNvSpPr>
            <a:spLocks/>
          </p:cNvSpPr>
          <p:nvPr/>
        </p:nvSpPr>
        <p:spPr>
          <a:xfrm rot="0">
            <a:off x="873760" y="5088255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9" name="Isosceles Triangle 28"/>
          <p:cNvSpPr>
            <a:spLocks/>
          </p:cNvSpPr>
          <p:nvPr/>
        </p:nvSpPr>
        <p:spPr>
          <a:xfrm rot="0">
            <a:off x="873760" y="5497830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30" name="Isosceles Triangle 29"/>
          <p:cNvSpPr>
            <a:spLocks/>
          </p:cNvSpPr>
          <p:nvPr/>
        </p:nvSpPr>
        <p:spPr>
          <a:xfrm rot="0">
            <a:off x="873125" y="5901690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31" name="Isosceles Triangle 30"/>
          <p:cNvSpPr>
            <a:spLocks/>
          </p:cNvSpPr>
          <p:nvPr/>
        </p:nvSpPr>
        <p:spPr>
          <a:xfrm rot="0">
            <a:off x="868680" y="6315710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32" name="Isosceles Triangle 31"/>
          <p:cNvSpPr>
            <a:spLocks/>
          </p:cNvSpPr>
          <p:nvPr/>
        </p:nvSpPr>
        <p:spPr>
          <a:xfrm rot="0">
            <a:off x="868680" y="6715760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33" name="Text Box 32"/>
          <p:cNvSpPr txBox="1">
            <a:spLocks/>
          </p:cNvSpPr>
          <p:nvPr/>
        </p:nvSpPr>
        <p:spPr>
          <a:xfrm rot="0">
            <a:off x="917575" y="4718050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33"/>
          <p:cNvSpPr txBox="1">
            <a:spLocks/>
          </p:cNvSpPr>
          <p:nvPr/>
        </p:nvSpPr>
        <p:spPr>
          <a:xfrm rot="0">
            <a:off x="927100" y="5117465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34"/>
          <p:cNvSpPr txBox="1">
            <a:spLocks/>
          </p:cNvSpPr>
          <p:nvPr/>
        </p:nvSpPr>
        <p:spPr>
          <a:xfrm rot="0">
            <a:off x="927100" y="5526405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35"/>
          <p:cNvSpPr txBox="1">
            <a:spLocks/>
          </p:cNvSpPr>
          <p:nvPr/>
        </p:nvSpPr>
        <p:spPr>
          <a:xfrm rot="0">
            <a:off x="927100" y="5925820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7" name="Text Box 36"/>
          <p:cNvSpPr txBox="1">
            <a:spLocks/>
          </p:cNvSpPr>
          <p:nvPr/>
        </p:nvSpPr>
        <p:spPr>
          <a:xfrm rot="0">
            <a:off x="927100" y="6339840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37"/>
          <p:cNvSpPr txBox="1">
            <a:spLocks/>
          </p:cNvSpPr>
          <p:nvPr/>
        </p:nvSpPr>
        <p:spPr>
          <a:xfrm rot="0">
            <a:off x="917575" y="6739255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9" name="Text Box 38"/>
          <p:cNvSpPr txBox="1">
            <a:spLocks/>
          </p:cNvSpPr>
          <p:nvPr/>
        </p:nvSpPr>
        <p:spPr>
          <a:xfrm rot="0">
            <a:off x="502920" y="443611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1" name="Text Box 40"/>
          <p:cNvSpPr txBox="1">
            <a:spLocks/>
          </p:cNvSpPr>
          <p:nvPr/>
        </p:nvSpPr>
        <p:spPr>
          <a:xfrm rot="0">
            <a:off x="502920" y="483044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2" name="Text Box 41"/>
          <p:cNvSpPr txBox="1">
            <a:spLocks/>
          </p:cNvSpPr>
          <p:nvPr/>
        </p:nvSpPr>
        <p:spPr>
          <a:xfrm rot="0">
            <a:off x="502920" y="524446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3" name="Text Box 42"/>
          <p:cNvSpPr txBox="1">
            <a:spLocks/>
          </p:cNvSpPr>
          <p:nvPr/>
        </p:nvSpPr>
        <p:spPr>
          <a:xfrm rot="0">
            <a:off x="497840" y="564896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4" name="Text Box 43"/>
          <p:cNvSpPr txBox="1">
            <a:spLocks/>
          </p:cNvSpPr>
          <p:nvPr/>
        </p:nvSpPr>
        <p:spPr>
          <a:xfrm rot="0">
            <a:off x="503555" y="604774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5" name="Text Box 44"/>
          <p:cNvSpPr txBox="1">
            <a:spLocks/>
          </p:cNvSpPr>
          <p:nvPr/>
        </p:nvSpPr>
        <p:spPr>
          <a:xfrm rot="0">
            <a:off x="497840" y="646239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6" name="Text Box 45"/>
          <p:cNvSpPr txBox="1">
            <a:spLocks/>
          </p:cNvSpPr>
          <p:nvPr/>
        </p:nvSpPr>
        <p:spPr>
          <a:xfrm rot="0">
            <a:off x="503555" y="686689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7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7" name="Text Box 46"/>
          <p:cNvSpPr txBox="1">
            <a:spLocks/>
          </p:cNvSpPr>
          <p:nvPr/>
        </p:nvSpPr>
        <p:spPr>
          <a:xfrm rot="0">
            <a:off x="84455" y="4727575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8" name="Text Box 47"/>
          <p:cNvSpPr txBox="1">
            <a:spLocks/>
          </p:cNvSpPr>
          <p:nvPr/>
        </p:nvSpPr>
        <p:spPr>
          <a:xfrm rot="0">
            <a:off x="84455" y="5126990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9" name="Text Box 48"/>
          <p:cNvSpPr txBox="1">
            <a:spLocks/>
          </p:cNvSpPr>
          <p:nvPr/>
        </p:nvSpPr>
        <p:spPr>
          <a:xfrm rot="0">
            <a:off x="89535" y="5535930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0" name="Text Box 49"/>
          <p:cNvSpPr txBox="1">
            <a:spLocks/>
          </p:cNvSpPr>
          <p:nvPr/>
        </p:nvSpPr>
        <p:spPr>
          <a:xfrm rot="0">
            <a:off x="89535" y="5940425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1" name="Text Box 50"/>
          <p:cNvSpPr txBox="1">
            <a:spLocks/>
          </p:cNvSpPr>
          <p:nvPr/>
        </p:nvSpPr>
        <p:spPr>
          <a:xfrm rot="0">
            <a:off x="89535" y="6354445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2" name="Text Box 51"/>
          <p:cNvSpPr txBox="1">
            <a:spLocks/>
          </p:cNvSpPr>
          <p:nvPr/>
        </p:nvSpPr>
        <p:spPr>
          <a:xfrm rot="0">
            <a:off x="84455" y="6753860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20" name="Line 19"/>
          <p:cNvCxnSpPr/>
          <p:nvPr/>
        </p:nvCxnSpPr>
        <p:spPr>
          <a:xfrm rot="0" flipV="1">
            <a:off x="235585" y="7041515"/>
            <a:ext cx="6191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Arrow 52"/>
          <p:cNvCxnSpPr/>
          <p:nvPr/>
        </p:nvCxnSpPr>
        <p:spPr>
          <a:xfrm rot="0">
            <a:off x="732155" y="4235450"/>
            <a:ext cx="635" cy="35115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3"/>
          <p:cNvSpPr txBox="1">
            <a:spLocks/>
          </p:cNvSpPr>
          <p:nvPr/>
        </p:nvSpPr>
        <p:spPr>
          <a:xfrm rot="0">
            <a:off x="713105" y="4318635"/>
            <a:ext cx="467995" cy="300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F=1,7 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MN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5" name="Rectangle 54"/>
          <p:cNvSpPr>
            <a:spLocks/>
          </p:cNvSpPr>
          <p:nvPr/>
        </p:nvSpPr>
        <p:spPr>
          <a:xfrm rot="0">
            <a:off x="1059815" y="7363460"/>
            <a:ext cx="41275" cy="385445"/>
          </a:xfrm>
          <a:prstGeom prst="rect"/>
          <a:pattFill prst="lgConfetti">
            <a:fgClr>
              <a:schemeClr val="bg2">
                <a:lumMod val="75000"/>
                <a:lumOff val="0"/>
              </a:schemeClr>
            </a:fgClr>
            <a:bgClr>
              <a:schemeClr val="bg1"/>
            </a:bgClr>
          </a:patt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56" name="Line 55"/>
          <p:cNvCxnSpPr/>
          <p:nvPr/>
        </p:nvCxnSpPr>
        <p:spPr>
          <a:xfrm rot="0">
            <a:off x="669925" y="7358380"/>
            <a:ext cx="635" cy="3943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Line 56"/>
          <p:cNvCxnSpPr/>
          <p:nvPr/>
        </p:nvCxnSpPr>
        <p:spPr>
          <a:xfrm rot="0">
            <a:off x="587375" y="7359015"/>
            <a:ext cx="13176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>
            <a:spLocks/>
          </p:cNvSpPr>
          <p:nvPr/>
        </p:nvSpPr>
        <p:spPr>
          <a:xfrm rot="0">
            <a:off x="1050290" y="732282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59" name="Line 58"/>
          <p:cNvCxnSpPr/>
          <p:nvPr/>
        </p:nvCxnSpPr>
        <p:spPr>
          <a:xfrm rot="0">
            <a:off x="582295" y="7753350"/>
            <a:ext cx="132270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>
            <a:spLocks/>
          </p:cNvSpPr>
          <p:nvPr/>
        </p:nvSpPr>
        <p:spPr>
          <a:xfrm rot="0">
            <a:off x="1055370" y="772160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81"/>
          <p:cNvSpPr txBox="1">
            <a:spLocks/>
          </p:cNvSpPr>
          <p:nvPr/>
        </p:nvSpPr>
        <p:spPr>
          <a:xfrm rot="0">
            <a:off x="856615" y="723709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82"/>
          <p:cNvSpPr txBox="1">
            <a:spLocks/>
          </p:cNvSpPr>
          <p:nvPr/>
        </p:nvSpPr>
        <p:spPr>
          <a:xfrm rot="0">
            <a:off x="856615" y="763143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9" name="Text Box 88"/>
          <p:cNvSpPr txBox="1">
            <a:spLocks/>
          </p:cNvSpPr>
          <p:nvPr/>
        </p:nvSpPr>
        <p:spPr>
          <a:xfrm rot="0">
            <a:off x="289560" y="7267575"/>
            <a:ext cx="324485" cy="31750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ξ = </a:t>
            </a: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-1</a:t>
            </a:r>
            <a:endParaRPr lang="ko-KR" altLang="en-US" sz="67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90" name="Line 89"/>
          <p:cNvCxnSpPr/>
          <p:nvPr/>
        </p:nvCxnSpPr>
        <p:spPr>
          <a:xfrm rot="0">
            <a:off x="1499870" y="7357745"/>
            <a:ext cx="292735" cy="393065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Line 90"/>
          <p:cNvCxnSpPr/>
          <p:nvPr/>
        </p:nvCxnSpPr>
        <p:spPr>
          <a:xfrm rot="0">
            <a:off x="1499870" y="7363460"/>
            <a:ext cx="635" cy="5721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Line 91"/>
          <p:cNvCxnSpPr/>
          <p:nvPr/>
        </p:nvCxnSpPr>
        <p:spPr>
          <a:xfrm rot="0" flipV="1">
            <a:off x="1499870" y="7364095"/>
            <a:ext cx="292735" cy="386715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Box 96"/>
          <p:cNvSpPr txBox="1">
            <a:spLocks/>
          </p:cNvSpPr>
          <p:nvPr/>
        </p:nvSpPr>
        <p:spPr>
          <a:xfrm rot="0">
            <a:off x="267970" y="7672705"/>
            <a:ext cx="363855" cy="31750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ξ</a:t>
            </a: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= +1</a:t>
            </a:r>
            <a:endParaRPr lang="ko-KR" altLang="en-US" sz="67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8" name="Text Box 97"/>
          <p:cNvSpPr txBox="1">
            <a:spLocks/>
          </p:cNvSpPr>
          <p:nvPr/>
        </p:nvSpPr>
        <p:spPr>
          <a:xfrm rot="0">
            <a:off x="1553210" y="7089775"/>
            <a:ext cx="476885" cy="21399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N</a:t>
            </a:r>
            <a:r>
              <a:rPr lang="en-US" altLang="ko-KR" sz="785" cap="none" dirty="0" smtClean="0" baseline="-2500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(ξ)</a:t>
            </a:r>
            <a:endParaRPr lang="ko-KR" altLang="en-US" sz="78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99" name="Line 98"/>
          <p:cNvCxnSpPr/>
          <p:nvPr/>
        </p:nvCxnSpPr>
        <p:spPr>
          <a:xfrm rot="0" flipH="1" flipV="1">
            <a:off x="1654810" y="7262495"/>
            <a:ext cx="78105" cy="1784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Line 99"/>
          <p:cNvCxnSpPr/>
          <p:nvPr/>
        </p:nvCxnSpPr>
        <p:spPr>
          <a:xfrm rot="0">
            <a:off x="1648460" y="7268210"/>
            <a:ext cx="262255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100"/>
          <p:cNvSpPr txBox="1">
            <a:spLocks/>
          </p:cNvSpPr>
          <p:nvPr/>
        </p:nvSpPr>
        <p:spPr>
          <a:xfrm rot="0">
            <a:off x="1768475" y="7422515"/>
            <a:ext cx="476885" cy="21399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N</a:t>
            </a:r>
            <a:r>
              <a:rPr lang="en-US" altLang="ko-KR" sz="785" cap="none" dirty="0" smtClean="0" baseline="-2500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(ξ)</a:t>
            </a:r>
            <a:endParaRPr lang="ko-KR" altLang="en-US" sz="78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2" name="Line 101"/>
          <p:cNvCxnSpPr/>
          <p:nvPr/>
        </p:nvCxnSpPr>
        <p:spPr>
          <a:xfrm rot="0" flipV="1">
            <a:off x="1756410" y="7595870"/>
            <a:ext cx="100965" cy="9461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 102"/>
          <p:cNvCxnSpPr/>
          <p:nvPr/>
        </p:nvCxnSpPr>
        <p:spPr>
          <a:xfrm rot="0">
            <a:off x="1851660" y="7600950"/>
            <a:ext cx="262255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Line 92"/>
          <p:cNvCxnSpPr/>
          <p:nvPr/>
        </p:nvCxnSpPr>
        <p:spPr>
          <a:xfrm rot="0">
            <a:off x="1797685" y="7362825"/>
            <a:ext cx="635" cy="56070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xt Box 103"/>
          <p:cNvSpPr txBox="1">
            <a:spLocks/>
          </p:cNvSpPr>
          <p:nvPr/>
        </p:nvSpPr>
        <p:spPr>
          <a:xfrm rot="0">
            <a:off x="1407160" y="7823835"/>
            <a:ext cx="184785" cy="21399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</a:t>
            </a:r>
            <a:endParaRPr lang="ko-KR" altLang="en-US" sz="78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6" name="Text Box 95"/>
          <p:cNvSpPr txBox="1">
            <a:spLocks/>
          </p:cNvSpPr>
          <p:nvPr/>
        </p:nvSpPr>
        <p:spPr>
          <a:xfrm rot="0">
            <a:off x="1702435" y="7825105"/>
            <a:ext cx="184785" cy="21399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78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5" name="Rectangle 104"/>
          <p:cNvSpPr>
            <a:spLocks/>
          </p:cNvSpPr>
          <p:nvPr/>
        </p:nvSpPr>
        <p:spPr>
          <a:xfrm rot="0">
            <a:off x="4728210" y="4634865"/>
            <a:ext cx="41275" cy="2430145"/>
          </a:xfrm>
          <a:prstGeom prst="rect"/>
          <a:pattFill prst="lgConfetti">
            <a:fgClr>
              <a:schemeClr val="bg2">
                <a:lumMod val="75000"/>
                <a:lumOff val="0"/>
              </a:schemeClr>
            </a:fgClr>
            <a:bgClr>
              <a:schemeClr val="bg1"/>
            </a:bgClr>
          </a:patt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107" name="Line 106"/>
          <p:cNvCxnSpPr/>
          <p:nvPr/>
        </p:nvCxnSpPr>
        <p:spPr>
          <a:xfrm rot="0">
            <a:off x="3703955" y="4635500"/>
            <a:ext cx="191960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Oval 107"/>
          <p:cNvSpPr>
            <a:spLocks/>
          </p:cNvSpPr>
          <p:nvPr/>
        </p:nvSpPr>
        <p:spPr>
          <a:xfrm rot="0">
            <a:off x="4716780" y="460502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109" name="Line 108"/>
          <p:cNvCxnSpPr/>
          <p:nvPr/>
        </p:nvCxnSpPr>
        <p:spPr>
          <a:xfrm rot="0">
            <a:off x="3697605" y="5031105"/>
            <a:ext cx="193103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Line 109"/>
          <p:cNvCxnSpPr/>
          <p:nvPr/>
        </p:nvCxnSpPr>
        <p:spPr>
          <a:xfrm rot="0">
            <a:off x="3697605" y="5438775"/>
            <a:ext cx="194119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Line 110"/>
          <p:cNvCxnSpPr/>
          <p:nvPr/>
        </p:nvCxnSpPr>
        <p:spPr>
          <a:xfrm rot="0">
            <a:off x="3697605" y="5845810"/>
            <a:ext cx="192468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Line 111"/>
          <p:cNvCxnSpPr/>
          <p:nvPr/>
        </p:nvCxnSpPr>
        <p:spPr>
          <a:xfrm rot="0">
            <a:off x="3697605" y="6240145"/>
            <a:ext cx="192087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Line 112"/>
          <p:cNvCxnSpPr/>
          <p:nvPr/>
        </p:nvCxnSpPr>
        <p:spPr>
          <a:xfrm rot="0">
            <a:off x="3697605" y="6667500"/>
            <a:ext cx="193103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>
            <a:spLocks/>
          </p:cNvSpPr>
          <p:nvPr/>
        </p:nvSpPr>
        <p:spPr>
          <a:xfrm rot="0">
            <a:off x="4716780" y="500062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15" name="Oval 114"/>
          <p:cNvSpPr>
            <a:spLocks/>
          </p:cNvSpPr>
          <p:nvPr/>
        </p:nvSpPr>
        <p:spPr>
          <a:xfrm rot="0">
            <a:off x="4716780" y="541464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16" name="Oval 115"/>
          <p:cNvSpPr>
            <a:spLocks/>
          </p:cNvSpPr>
          <p:nvPr/>
        </p:nvSpPr>
        <p:spPr>
          <a:xfrm rot="0">
            <a:off x="4716780" y="582168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17" name="Oval 116"/>
          <p:cNvSpPr>
            <a:spLocks/>
          </p:cNvSpPr>
          <p:nvPr/>
        </p:nvSpPr>
        <p:spPr>
          <a:xfrm rot="0">
            <a:off x="4716780" y="621728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18" name="Oval 117"/>
          <p:cNvSpPr>
            <a:spLocks/>
          </p:cNvSpPr>
          <p:nvPr/>
        </p:nvSpPr>
        <p:spPr>
          <a:xfrm rot="0">
            <a:off x="4716780" y="663702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19" name="Oval 118"/>
          <p:cNvSpPr>
            <a:spLocks/>
          </p:cNvSpPr>
          <p:nvPr/>
        </p:nvSpPr>
        <p:spPr>
          <a:xfrm rot="0">
            <a:off x="4716780" y="702691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0" name="Isosceles Triangle 119"/>
          <p:cNvSpPr>
            <a:spLocks/>
          </p:cNvSpPr>
          <p:nvPr/>
        </p:nvSpPr>
        <p:spPr>
          <a:xfrm rot="0">
            <a:off x="4945380" y="4712335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1" name="Isosceles Triangle 120"/>
          <p:cNvSpPr>
            <a:spLocks/>
          </p:cNvSpPr>
          <p:nvPr/>
        </p:nvSpPr>
        <p:spPr>
          <a:xfrm rot="0">
            <a:off x="4945380" y="5107940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2" name="Isosceles Triangle 121"/>
          <p:cNvSpPr>
            <a:spLocks/>
          </p:cNvSpPr>
          <p:nvPr/>
        </p:nvSpPr>
        <p:spPr>
          <a:xfrm rot="0">
            <a:off x="4945380" y="5521325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3" name="Isosceles Triangle 122"/>
          <p:cNvSpPr>
            <a:spLocks/>
          </p:cNvSpPr>
          <p:nvPr/>
        </p:nvSpPr>
        <p:spPr>
          <a:xfrm rot="0">
            <a:off x="4945380" y="5917565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4" name="Isosceles Triangle 123"/>
          <p:cNvSpPr>
            <a:spLocks/>
          </p:cNvSpPr>
          <p:nvPr/>
        </p:nvSpPr>
        <p:spPr>
          <a:xfrm rot="0">
            <a:off x="4945380" y="6337300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5" name="Isosceles Triangle 124"/>
          <p:cNvSpPr>
            <a:spLocks/>
          </p:cNvSpPr>
          <p:nvPr/>
        </p:nvSpPr>
        <p:spPr>
          <a:xfrm rot="0">
            <a:off x="4935220" y="6744970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6" name="Text Box 125"/>
          <p:cNvSpPr txBox="1">
            <a:spLocks/>
          </p:cNvSpPr>
          <p:nvPr/>
        </p:nvSpPr>
        <p:spPr>
          <a:xfrm rot="0">
            <a:off x="4993005" y="4742180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7" name="Text Box 126"/>
          <p:cNvSpPr txBox="1">
            <a:spLocks/>
          </p:cNvSpPr>
          <p:nvPr/>
        </p:nvSpPr>
        <p:spPr>
          <a:xfrm rot="0">
            <a:off x="4999355" y="5137785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8" name="Text Box 127"/>
          <p:cNvSpPr txBox="1">
            <a:spLocks/>
          </p:cNvSpPr>
          <p:nvPr/>
        </p:nvSpPr>
        <p:spPr>
          <a:xfrm rot="0">
            <a:off x="4999355" y="5545455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9" name="Text Box 128"/>
          <p:cNvSpPr txBox="1">
            <a:spLocks/>
          </p:cNvSpPr>
          <p:nvPr/>
        </p:nvSpPr>
        <p:spPr>
          <a:xfrm rot="0">
            <a:off x="4999355" y="5953125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0" name="Text Box 129"/>
          <p:cNvSpPr txBox="1">
            <a:spLocks/>
          </p:cNvSpPr>
          <p:nvPr/>
        </p:nvSpPr>
        <p:spPr>
          <a:xfrm rot="0">
            <a:off x="4999355" y="6361430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1" name="Text Box 130"/>
          <p:cNvSpPr txBox="1">
            <a:spLocks/>
          </p:cNvSpPr>
          <p:nvPr/>
        </p:nvSpPr>
        <p:spPr>
          <a:xfrm rot="0">
            <a:off x="4993005" y="6769100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2" name="Text Box 131"/>
          <p:cNvSpPr txBox="1">
            <a:spLocks/>
          </p:cNvSpPr>
          <p:nvPr/>
        </p:nvSpPr>
        <p:spPr>
          <a:xfrm rot="0">
            <a:off x="4518660" y="445516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3" name="Text Box 132"/>
          <p:cNvSpPr txBox="1">
            <a:spLocks/>
          </p:cNvSpPr>
          <p:nvPr/>
        </p:nvSpPr>
        <p:spPr>
          <a:xfrm rot="0">
            <a:off x="4518660" y="484441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4" name="Text Box 133"/>
          <p:cNvSpPr txBox="1">
            <a:spLocks/>
          </p:cNvSpPr>
          <p:nvPr/>
        </p:nvSpPr>
        <p:spPr>
          <a:xfrm rot="0">
            <a:off x="4518660" y="526415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5" name="Text Box 134"/>
          <p:cNvSpPr txBox="1">
            <a:spLocks/>
          </p:cNvSpPr>
          <p:nvPr/>
        </p:nvSpPr>
        <p:spPr>
          <a:xfrm rot="0">
            <a:off x="4512945" y="566547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6" name="Text Box 135"/>
          <p:cNvSpPr txBox="1">
            <a:spLocks/>
          </p:cNvSpPr>
          <p:nvPr/>
        </p:nvSpPr>
        <p:spPr>
          <a:xfrm rot="0">
            <a:off x="4518660" y="606742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7" name="Text Box 136"/>
          <p:cNvSpPr txBox="1">
            <a:spLocks/>
          </p:cNvSpPr>
          <p:nvPr/>
        </p:nvSpPr>
        <p:spPr>
          <a:xfrm rot="0">
            <a:off x="4512945" y="648081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8" name="Text Box 137"/>
          <p:cNvSpPr txBox="1">
            <a:spLocks/>
          </p:cNvSpPr>
          <p:nvPr/>
        </p:nvSpPr>
        <p:spPr>
          <a:xfrm rot="0">
            <a:off x="4518660" y="688213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7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9" name="Text Box 138"/>
          <p:cNvSpPr txBox="1">
            <a:spLocks/>
          </p:cNvSpPr>
          <p:nvPr/>
        </p:nvSpPr>
        <p:spPr>
          <a:xfrm rot="0">
            <a:off x="5280025" y="4748530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0" name="Text Box 139"/>
          <p:cNvSpPr txBox="1">
            <a:spLocks/>
          </p:cNvSpPr>
          <p:nvPr/>
        </p:nvSpPr>
        <p:spPr>
          <a:xfrm rot="0">
            <a:off x="5280025" y="5150485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1" name="Text Box 140"/>
          <p:cNvSpPr txBox="1">
            <a:spLocks/>
          </p:cNvSpPr>
          <p:nvPr/>
        </p:nvSpPr>
        <p:spPr>
          <a:xfrm rot="0">
            <a:off x="5285740" y="5558155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2" name="Text Box 141"/>
          <p:cNvSpPr txBox="1">
            <a:spLocks/>
          </p:cNvSpPr>
          <p:nvPr/>
        </p:nvSpPr>
        <p:spPr>
          <a:xfrm rot="0">
            <a:off x="5285740" y="5970905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3" name="Text Box 142"/>
          <p:cNvSpPr txBox="1">
            <a:spLocks/>
          </p:cNvSpPr>
          <p:nvPr/>
        </p:nvSpPr>
        <p:spPr>
          <a:xfrm rot="0">
            <a:off x="5285740" y="6390640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4" name="Text Box 143"/>
          <p:cNvSpPr txBox="1">
            <a:spLocks/>
          </p:cNvSpPr>
          <p:nvPr/>
        </p:nvSpPr>
        <p:spPr>
          <a:xfrm rot="0">
            <a:off x="5280025" y="6786245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45" name="Line 144"/>
          <p:cNvCxnSpPr/>
          <p:nvPr/>
        </p:nvCxnSpPr>
        <p:spPr>
          <a:xfrm rot="0">
            <a:off x="3697605" y="7056755"/>
            <a:ext cx="195135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Arrow 145"/>
          <p:cNvCxnSpPr/>
          <p:nvPr/>
        </p:nvCxnSpPr>
        <p:spPr>
          <a:xfrm rot="0">
            <a:off x="4746625" y="4250690"/>
            <a:ext cx="635" cy="35115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 Box 146"/>
          <p:cNvSpPr txBox="1">
            <a:spLocks/>
          </p:cNvSpPr>
          <p:nvPr/>
        </p:nvSpPr>
        <p:spPr>
          <a:xfrm rot="0">
            <a:off x="4806950" y="4317365"/>
            <a:ext cx="467995" cy="300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F=1,7 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MN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48" name="Line 147"/>
          <p:cNvCxnSpPr/>
          <p:nvPr/>
        </p:nvCxnSpPr>
        <p:spPr>
          <a:xfrm rot="0">
            <a:off x="3704590" y="4629785"/>
            <a:ext cx="635" cy="2425065"/>
          </a:xfrm>
          <a:prstGeom prst="line"/>
          <a:ln w="6350" cap="flat" cmpd="sng">
            <a:solidFill>
              <a:srgbClr val="FC0007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 Box 148"/>
          <p:cNvSpPr txBox="1">
            <a:spLocks/>
          </p:cNvSpPr>
          <p:nvPr/>
        </p:nvSpPr>
        <p:spPr>
          <a:xfrm rot="0">
            <a:off x="3912235" y="4873625"/>
            <a:ext cx="537845" cy="300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-17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kN/cm</a:t>
            </a:r>
            <a:r>
              <a:rPr lang="en-US" altLang="ko-KR" sz="675" cap="none" dirty="0" smtClean="0" baseline="3000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50" name="Text Box 149"/>
          <p:cNvSpPr txBox="1">
            <a:spLocks/>
          </p:cNvSpPr>
          <p:nvPr/>
        </p:nvSpPr>
        <p:spPr>
          <a:xfrm rot="0">
            <a:off x="3901440" y="4474210"/>
            <a:ext cx="537845" cy="300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-17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kN/cm</a:t>
            </a:r>
            <a:r>
              <a:rPr lang="en-US" altLang="ko-KR" sz="675" cap="none" dirty="0" smtClean="0" baseline="3000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51" name="Text Box 150"/>
          <p:cNvSpPr txBox="1">
            <a:spLocks/>
          </p:cNvSpPr>
          <p:nvPr/>
        </p:nvSpPr>
        <p:spPr>
          <a:xfrm rot="0">
            <a:off x="3916680" y="5275580"/>
            <a:ext cx="537845" cy="300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-17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kN/cm</a:t>
            </a:r>
            <a:r>
              <a:rPr lang="en-US" altLang="ko-KR" sz="675" cap="none" dirty="0" smtClean="0" baseline="3000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52" name="Text Box 151"/>
          <p:cNvSpPr txBox="1">
            <a:spLocks/>
          </p:cNvSpPr>
          <p:nvPr/>
        </p:nvSpPr>
        <p:spPr>
          <a:xfrm rot="0">
            <a:off x="3912235" y="5691505"/>
            <a:ext cx="537845" cy="300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-17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kN/cm</a:t>
            </a:r>
            <a:r>
              <a:rPr lang="en-US" altLang="ko-KR" sz="675" cap="none" dirty="0" smtClean="0" baseline="3000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53" name="Text Box 152"/>
          <p:cNvSpPr txBox="1">
            <a:spLocks/>
          </p:cNvSpPr>
          <p:nvPr/>
        </p:nvSpPr>
        <p:spPr>
          <a:xfrm rot="0">
            <a:off x="3912235" y="6087110"/>
            <a:ext cx="537845" cy="300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-17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kN/cm</a:t>
            </a:r>
            <a:r>
              <a:rPr lang="en-US" altLang="ko-KR" sz="675" cap="none" dirty="0" smtClean="0" baseline="3000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54" name="Text Box 153"/>
          <p:cNvSpPr txBox="1">
            <a:spLocks/>
          </p:cNvSpPr>
          <p:nvPr/>
        </p:nvSpPr>
        <p:spPr>
          <a:xfrm rot="0">
            <a:off x="3912235" y="6903085"/>
            <a:ext cx="537845" cy="300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-17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kN/cm</a:t>
            </a:r>
            <a:r>
              <a:rPr lang="en-US" altLang="ko-KR" sz="675" cap="none" dirty="0" smtClean="0" baseline="3000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55" name="Text Box 154"/>
          <p:cNvSpPr txBox="1">
            <a:spLocks/>
          </p:cNvSpPr>
          <p:nvPr/>
        </p:nvSpPr>
        <p:spPr>
          <a:xfrm rot="0">
            <a:off x="3916680" y="6508115"/>
            <a:ext cx="537845" cy="300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-17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kN/cm</a:t>
            </a:r>
            <a:r>
              <a:rPr lang="en-US" altLang="ko-KR" sz="675" cap="none" dirty="0" smtClean="0" baseline="3000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>
            <a:spLocks/>
          </p:cNvSpPr>
          <p:nvPr/>
        </p:nvSpPr>
        <p:spPr>
          <a:xfrm rot="0">
            <a:off x="728980" y="4672965"/>
            <a:ext cx="41275" cy="2430145"/>
          </a:xfrm>
          <a:prstGeom prst="rect"/>
          <a:pattFill prst="lgConfetti">
            <a:fgClr>
              <a:schemeClr val="bg2">
                <a:lumMod val="75000"/>
                <a:lumOff val="0"/>
              </a:schemeClr>
            </a:fgClr>
            <a:bgClr>
              <a:schemeClr val="bg1"/>
            </a:bgClr>
          </a:patt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3" name="Line 2"/>
          <p:cNvCxnSpPr/>
          <p:nvPr/>
        </p:nvCxnSpPr>
        <p:spPr>
          <a:xfrm rot="0">
            <a:off x="339090" y="4669155"/>
            <a:ext cx="635" cy="243014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Line 3"/>
          <p:cNvCxnSpPr/>
          <p:nvPr/>
        </p:nvCxnSpPr>
        <p:spPr>
          <a:xfrm rot="0" flipV="1">
            <a:off x="257810" y="4669155"/>
            <a:ext cx="6191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>
            <a:spLocks/>
          </p:cNvSpPr>
          <p:nvPr/>
        </p:nvSpPr>
        <p:spPr>
          <a:xfrm rot="0">
            <a:off x="719455" y="464375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12" name="Line 11"/>
          <p:cNvCxnSpPr/>
          <p:nvPr/>
        </p:nvCxnSpPr>
        <p:spPr>
          <a:xfrm rot="0" flipV="1">
            <a:off x="252730" y="5471795"/>
            <a:ext cx="6191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Line 15"/>
          <p:cNvCxnSpPr/>
          <p:nvPr/>
        </p:nvCxnSpPr>
        <p:spPr>
          <a:xfrm rot="0" flipV="1">
            <a:off x="252730" y="6290310"/>
            <a:ext cx="6191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/>
          </p:cNvSpPr>
          <p:nvPr/>
        </p:nvSpPr>
        <p:spPr>
          <a:xfrm rot="0">
            <a:off x="720090" y="504380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2" name="Oval 21"/>
          <p:cNvSpPr>
            <a:spLocks/>
          </p:cNvSpPr>
          <p:nvPr/>
        </p:nvSpPr>
        <p:spPr>
          <a:xfrm rot="0">
            <a:off x="720090" y="545782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3" name="Oval 22"/>
          <p:cNvSpPr>
            <a:spLocks/>
          </p:cNvSpPr>
          <p:nvPr/>
        </p:nvSpPr>
        <p:spPr>
          <a:xfrm rot="0">
            <a:off x="720090" y="586168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0">
            <a:off x="720090" y="626110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5" name="Oval 24"/>
          <p:cNvSpPr>
            <a:spLocks/>
          </p:cNvSpPr>
          <p:nvPr/>
        </p:nvSpPr>
        <p:spPr>
          <a:xfrm rot="0">
            <a:off x="720090" y="667512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 rot="0">
            <a:off x="720090" y="706945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7" name="Isosceles Triangle 26"/>
          <p:cNvSpPr>
            <a:spLocks/>
          </p:cNvSpPr>
          <p:nvPr/>
        </p:nvSpPr>
        <p:spPr>
          <a:xfrm rot="0">
            <a:off x="885825" y="4940935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8" name="Isosceles Triangle 27"/>
          <p:cNvSpPr>
            <a:spLocks/>
          </p:cNvSpPr>
          <p:nvPr/>
        </p:nvSpPr>
        <p:spPr>
          <a:xfrm rot="0">
            <a:off x="890270" y="5763895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9" name="Isosceles Triangle 28"/>
          <p:cNvSpPr>
            <a:spLocks/>
          </p:cNvSpPr>
          <p:nvPr/>
        </p:nvSpPr>
        <p:spPr>
          <a:xfrm rot="0">
            <a:off x="890270" y="6583045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33" name="Text Box 32"/>
          <p:cNvSpPr txBox="1">
            <a:spLocks/>
          </p:cNvSpPr>
          <p:nvPr/>
        </p:nvSpPr>
        <p:spPr>
          <a:xfrm rot="0">
            <a:off x="934085" y="4970145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33"/>
          <p:cNvSpPr txBox="1">
            <a:spLocks/>
          </p:cNvSpPr>
          <p:nvPr/>
        </p:nvSpPr>
        <p:spPr>
          <a:xfrm rot="0">
            <a:off x="943610" y="5793105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34"/>
          <p:cNvSpPr txBox="1">
            <a:spLocks/>
          </p:cNvSpPr>
          <p:nvPr/>
        </p:nvSpPr>
        <p:spPr>
          <a:xfrm rot="0">
            <a:off x="944245" y="6611620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9" name="Text Box 38"/>
          <p:cNvSpPr txBox="1">
            <a:spLocks/>
          </p:cNvSpPr>
          <p:nvPr/>
        </p:nvSpPr>
        <p:spPr>
          <a:xfrm rot="0">
            <a:off x="519430" y="448373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1" name="Text Box 40"/>
          <p:cNvSpPr txBox="1">
            <a:spLocks/>
          </p:cNvSpPr>
          <p:nvPr/>
        </p:nvSpPr>
        <p:spPr>
          <a:xfrm rot="0">
            <a:off x="519430" y="487807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2" name="Text Box 41"/>
          <p:cNvSpPr txBox="1">
            <a:spLocks/>
          </p:cNvSpPr>
          <p:nvPr/>
        </p:nvSpPr>
        <p:spPr>
          <a:xfrm rot="0">
            <a:off x="519430" y="529272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4" name="Text Box 43"/>
          <p:cNvSpPr txBox="1">
            <a:spLocks/>
          </p:cNvSpPr>
          <p:nvPr/>
        </p:nvSpPr>
        <p:spPr>
          <a:xfrm rot="0">
            <a:off x="520065" y="609600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6" name="Text Box 45"/>
          <p:cNvSpPr txBox="1">
            <a:spLocks/>
          </p:cNvSpPr>
          <p:nvPr/>
        </p:nvSpPr>
        <p:spPr>
          <a:xfrm rot="0">
            <a:off x="520065" y="691451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7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7" name="Text Box 46"/>
          <p:cNvSpPr txBox="1">
            <a:spLocks/>
          </p:cNvSpPr>
          <p:nvPr/>
        </p:nvSpPr>
        <p:spPr>
          <a:xfrm rot="0">
            <a:off x="101600" y="4994275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9" name="Text Box 48"/>
          <p:cNvSpPr txBox="1">
            <a:spLocks/>
          </p:cNvSpPr>
          <p:nvPr/>
        </p:nvSpPr>
        <p:spPr>
          <a:xfrm rot="0">
            <a:off x="106045" y="5812790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1" name="Text Box 50"/>
          <p:cNvSpPr txBox="1">
            <a:spLocks/>
          </p:cNvSpPr>
          <p:nvPr/>
        </p:nvSpPr>
        <p:spPr>
          <a:xfrm rot="0">
            <a:off x="106045" y="6616700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20" name="Line 19"/>
          <p:cNvCxnSpPr/>
          <p:nvPr/>
        </p:nvCxnSpPr>
        <p:spPr>
          <a:xfrm rot="0" flipV="1">
            <a:off x="252730" y="7099300"/>
            <a:ext cx="6191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Arrow 52"/>
          <p:cNvCxnSpPr/>
          <p:nvPr/>
        </p:nvCxnSpPr>
        <p:spPr>
          <a:xfrm rot="0">
            <a:off x="749300" y="4293235"/>
            <a:ext cx="635" cy="35115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3"/>
          <p:cNvSpPr txBox="1">
            <a:spLocks/>
          </p:cNvSpPr>
          <p:nvPr/>
        </p:nvSpPr>
        <p:spPr>
          <a:xfrm rot="0">
            <a:off x="729615" y="4376420"/>
            <a:ext cx="467995" cy="300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F=1,7 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MN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5" name="Rectangle 54"/>
          <p:cNvSpPr>
            <a:spLocks/>
          </p:cNvSpPr>
          <p:nvPr/>
        </p:nvSpPr>
        <p:spPr>
          <a:xfrm rot="0">
            <a:off x="2132965" y="4478655"/>
            <a:ext cx="41275" cy="790575"/>
          </a:xfrm>
          <a:prstGeom prst="rect"/>
          <a:pattFill prst="lgConfetti">
            <a:fgClr>
              <a:schemeClr val="bg2">
                <a:lumMod val="75000"/>
                <a:lumOff val="0"/>
              </a:schemeClr>
            </a:fgClr>
            <a:bgClr>
              <a:schemeClr val="bg1"/>
            </a:bgClr>
          </a:patt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56" name="Line 55"/>
          <p:cNvCxnSpPr/>
          <p:nvPr/>
        </p:nvCxnSpPr>
        <p:spPr>
          <a:xfrm rot="0">
            <a:off x="1743710" y="4474210"/>
            <a:ext cx="635" cy="78168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Line 56"/>
          <p:cNvCxnSpPr/>
          <p:nvPr/>
        </p:nvCxnSpPr>
        <p:spPr>
          <a:xfrm rot="0">
            <a:off x="1660525" y="4473575"/>
            <a:ext cx="13176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>
            <a:spLocks/>
          </p:cNvSpPr>
          <p:nvPr/>
        </p:nvSpPr>
        <p:spPr>
          <a:xfrm rot="0">
            <a:off x="2124075" y="443738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59" name="Line 58"/>
          <p:cNvCxnSpPr/>
          <p:nvPr/>
        </p:nvCxnSpPr>
        <p:spPr>
          <a:xfrm rot="0">
            <a:off x="1655445" y="4868545"/>
            <a:ext cx="132270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>
            <a:spLocks/>
          </p:cNvSpPr>
          <p:nvPr/>
        </p:nvSpPr>
        <p:spPr>
          <a:xfrm rot="0">
            <a:off x="2128520" y="483679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81"/>
          <p:cNvSpPr txBox="1">
            <a:spLocks/>
          </p:cNvSpPr>
          <p:nvPr/>
        </p:nvSpPr>
        <p:spPr>
          <a:xfrm rot="0">
            <a:off x="1929765" y="435229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82"/>
          <p:cNvSpPr txBox="1">
            <a:spLocks/>
          </p:cNvSpPr>
          <p:nvPr/>
        </p:nvSpPr>
        <p:spPr>
          <a:xfrm rot="0">
            <a:off x="1929765" y="474662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9" name="Text Box 88"/>
          <p:cNvSpPr txBox="1">
            <a:spLocks/>
          </p:cNvSpPr>
          <p:nvPr/>
        </p:nvSpPr>
        <p:spPr>
          <a:xfrm rot="0">
            <a:off x="1362710" y="4382770"/>
            <a:ext cx="324485" cy="31750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ξ = </a:t>
            </a: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-1</a:t>
            </a:r>
            <a:endParaRPr lang="ko-KR" altLang="en-US" sz="67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91" name="Line 90"/>
          <p:cNvCxnSpPr/>
          <p:nvPr/>
        </p:nvCxnSpPr>
        <p:spPr>
          <a:xfrm rot="0">
            <a:off x="2453640" y="4478655"/>
            <a:ext cx="635" cy="84137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 Box 95"/>
          <p:cNvSpPr txBox="1">
            <a:spLocks/>
          </p:cNvSpPr>
          <p:nvPr/>
        </p:nvSpPr>
        <p:spPr>
          <a:xfrm rot="0">
            <a:off x="2778760" y="5302250"/>
            <a:ext cx="184785" cy="21399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78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7" name="Text Box 96"/>
          <p:cNvSpPr txBox="1">
            <a:spLocks/>
          </p:cNvSpPr>
          <p:nvPr/>
        </p:nvSpPr>
        <p:spPr>
          <a:xfrm rot="0">
            <a:off x="1341120" y="5169535"/>
            <a:ext cx="363855" cy="31750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ξ</a:t>
            </a: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= +1</a:t>
            </a:r>
            <a:endParaRPr lang="ko-KR" altLang="en-US" sz="67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8" name="Text Box 97"/>
          <p:cNvSpPr txBox="1">
            <a:spLocks/>
          </p:cNvSpPr>
          <p:nvPr/>
        </p:nvSpPr>
        <p:spPr>
          <a:xfrm rot="0">
            <a:off x="2588895" y="4197985"/>
            <a:ext cx="476885" cy="21399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N</a:t>
            </a:r>
            <a:r>
              <a:rPr lang="en-US" altLang="ko-KR" sz="785" cap="none" dirty="0" smtClean="0" baseline="-2500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(ξ)</a:t>
            </a:r>
            <a:endParaRPr lang="ko-KR" altLang="en-US" sz="78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99" name="Line 98"/>
          <p:cNvCxnSpPr/>
          <p:nvPr/>
        </p:nvCxnSpPr>
        <p:spPr>
          <a:xfrm rot="0" flipH="1" flipV="1">
            <a:off x="2690495" y="4370705"/>
            <a:ext cx="78105" cy="1784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Line 99"/>
          <p:cNvCxnSpPr/>
          <p:nvPr/>
        </p:nvCxnSpPr>
        <p:spPr>
          <a:xfrm rot="0">
            <a:off x="2684145" y="4376420"/>
            <a:ext cx="262255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100"/>
          <p:cNvSpPr txBox="1">
            <a:spLocks/>
          </p:cNvSpPr>
          <p:nvPr/>
        </p:nvSpPr>
        <p:spPr>
          <a:xfrm rot="0">
            <a:off x="2854325" y="4515485"/>
            <a:ext cx="476885" cy="21399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N</a:t>
            </a:r>
            <a:r>
              <a:rPr lang="en-US" altLang="ko-KR" sz="785" cap="none" dirty="0" smtClean="0" baseline="-2500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(ξ)</a:t>
            </a:r>
            <a:endParaRPr lang="ko-KR" altLang="en-US" sz="78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2" name="Line 101"/>
          <p:cNvCxnSpPr/>
          <p:nvPr/>
        </p:nvCxnSpPr>
        <p:spPr>
          <a:xfrm rot="0" flipV="1">
            <a:off x="2842260" y="4688840"/>
            <a:ext cx="100965" cy="9461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 102"/>
          <p:cNvCxnSpPr/>
          <p:nvPr/>
        </p:nvCxnSpPr>
        <p:spPr>
          <a:xfrm rot="0">
            <a:off x="2937510" y="4693920"/>
            <a:ext cx="262255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>
            <a:spLocks/>
          </p:cNvSpPr>
          <p:nvPr/>
        </p:nvSpPr>
        <p:spPr>
          <a:xfrm rot="0">
            <a:off x="514985" y="5696585"/>
            <a:ext cx="17081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5" name="Text Box 44"/>
          <p:cNvSpPr txBox="1">
            <a:spLocks/>
          </p:cNvSpPr>
          <p:nvPr/>
        </p:nvSpPr>
        <p:spPr>
          <a:xfrm rot="0">
            <a:off x="514985" y="651002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4" name="Line 103"/>
          <p:cNvCxnSpPr/>
          <p:nvPr/>
        </p:nvCxnSpPr>
        <p:spPr>
          <a:xfrm rot="0">
            <a:off x="1703705" y="5256530"/>
            <a:ext cx="127190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Oval 104"/>
          <p:cNvSpPr>
            <a:spLocks/>
          </p:cNvSpPr>
          <p:nvPr/>
        </p:nvSpPr>
        <p:spPr>
          <a:xfrm rot="0">
            <a:off x="2127250" y="523049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06" name="Text Box 105"/>
          <p:cNvSpPr txBox="1">
            <a:spLocks/>
          </p:cNvSpPr>
          <p:nvPr/>
        </p:nvSpPr>
        <p:spPr>
          <a:xfrm rot="0">
            <a:off x="1929765" y="506095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7" name="Shape 106"/>
          <p:cNvSpPr>
            <a:spLocks/>
          </p:cNvSpPr>
          <p:nvPr/>
        </p:nvSpPr>
        <p:spPr>
          <a:xfrm rot="0">
            <a:off x="2373630" y="4472305"/>
            <a:ext cx="492125" cy="779145"/>
          </a:xfrm>
          <a:custGeom>
            <a:gdLst>
              <a:gd fmla="*/ 1376 w 1378" name="TX0"/>
              <a:gd fmla="*/ 0 h 2181" name="TY0"/>
              <a:gd fmla="*/ 194 w 1378" name="TX1"/>
              <a:gd fmla="*/ 1112 h 2181" name="TY1"/>
              <a:gd fmla="*/ 203 w 1378" name="TX2"/>
              <a:gd fmla="*/ 2179 h 2181" name="TY2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1378" h="2181">
                <a:moveTo>
                  <a:pt x="1376" y="0"/>
                </a:moveTo>
                <a:cubicBezTo>
                  <a:pt x="882" y="370"/>
                  <a:pt x="388" y="741"/>
                  <a:pt x="194" y="1112"/>
                </a:cubicBezTo>
                <a:cubicBezTo>
                  <a:pt x="0" y="1482"/>
                  <a:pt x="97" y="1826"/>
                  <a:pt x="203" y="2179"/>
                </a:cubicBezTo>
              </a:path>
            </a:pathLst>
          </a:custGeom>
          <a:ln w="635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09" name="Shape 108"/>
          <p:cNvSpPr>
            <a:spLocks/>
          </p:cNvSpPr>
          <p:nvPr/>
        </p:nvSpPr>
        <p:spPr>
          <a:xfrm rot="0">
            <a:off x="2379980" y="4469130"/>
            <a:ext cx="488315" cy="781685"/>
          </a:xfrm>
          <a:custGeom>
            <a:gdLst>
              <a:gd fmla="*/ 203 w 1370" name="TX0"/>
              <a:gd fmla="*/ 0 h 2190" name="TY0"/>
              <a:gd fmla="*/ 194 w 1370" name="TX1"/>
              <a:gd fmla="*/ 1103 h 2190" name="TY1"/>
              <a:gd fmla="*/ 1368 w 1370" name="TX2"/>
              <a:gd fmla="*/ 2188 h 2190" name="TY2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1370" h="2190">
                <a:moveTo>
                  <a:pt x="203" y="0"/>
                </a:moveTo>
                <a:cubicBezTo>
                  <a:pt x="97" y="362"/>
                  <a:pt x="0" y="732"/>
                  <a:pt x="194" y="1103"/>
                </a:cubicBezTo>
                <a:cubicBezTo>
                  <a:pt x="389" y="1473"/>
                  <a:pt x="874" y="1826"/>
                  <a:pt x="1368" y="2188"/>
                </a:cubicBezTo>
              </a:path>
            </a:pathLst>
          </a:custGeom>
          <a:ln w="635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10" name="Text Box 109"/>
          <p:cNvSpPr txBox="1">
            <a:spLocks/>
          </p:cNvSpPr>
          <p:nvPr/>
        </p:nvSpPr>
        <p:spPr>
          <a:xfrm rot="0">
            <a:off x="2360930" y="5300980"/>
            <a:ext cx="184785" cy="21399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</a:t>
            </a:r>
            <a:endParaRPr lang="ko-KR" altLang="en-US" sz="78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11" name="Text Box 110"/>
          <p:cNvSpPr txBox="1">
            <a:spLocks/>
          </p:cNvSpPr>
          <p:nvPr/>
        </p:nvSpPr>
        <p:spPr>
          <a:xfrm rot="0">
            <a:off x="2821305" y="4944745"/>
            <a:ext cx="476885" cy="21399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N</a:t>
            </a:r>
            <a:r>
              <a:rPr lang="en-US" altLang="ko-KR" sz="785" cap="none" dirty="0" smtClean="0" baseline="-2500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(ξ)</a:t>
            </a:r>
            <a:endParaRPr lang="ko-KR" altLang="en-US" sz="78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12" name="Line 111"/>
          <p:cNvCxnSpPr/>
          <p:nvPr/>
        </p:nvCxnSpPr>
        <p:spPr>
          <a:xfrm rot="0" flipV="1">
            <a:off x="2809240" y="5115560"/>
            <a:ext cx="100965" cy="9461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Line 112"/>
          <p:cNvCxnSpPr/>
          <p:nvPr/>
        </p:nvCxnSpPr>
        <p:spPr>
          <a:xfrm rot="0">
            <a:off x="2906395" y="5121275"/>
            <a:ext cx="262255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hape 107"/>
          <p:cNvSpPr>
            <a:spLocks/>
          </p:cNvSpPr>
          <p:nvPr/>
        </p:nvSpPr>
        <p:spPr>
          <a:xfrm rot="0">
            <a:off x="2446655" y="4472305"/>
            <a:ext cx="422275" cy="781685"/>
          </a:xfrm>
          <a:custGeom>
            <a:gdLst>
              <a:gd fmla="*/ 0 w 1184" name="TX0"/>
              <a:gd fmla="*/ 0 h 2190" name="TY0"/>
              <a:gd fmla="*/ 1182 w 1184" name="TX1"/>
              <a:gd fmla="*/ 1085 h 2190" name="TY1"/>
              <a:gd fmla="*/ 0 w 1184" name="TX2"/>
              <a:gd fmla="*/ 2188 h 2190" name="TY2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1184" h="2190">
                <a:moveTo>
                  <a:pt x="0" y="0"/>
                </a:moveTo>
                <a:cubicBezTo>
                  <a:pt x="591" y="353"/>
                  <a:pt x="1182" y="714"/>
                  <a:pt x="1182" y="1085"/>
                </a:cubicBezTo>
                <a:cubicBezTo>
                  <a:pt x="1182" y="1456"/>
                  <a:pt x="591" y="1817"/>
                  <a:pt x="0" y="2188"/>
                </a:cubicBezTo>
              </a:path>
            </a:pathLst>
          </a:custGeom>
          <a:ln w="635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93" name="Line 92"/>
          <p:cNvCxnSpPr/>
          <p:nvPr/>
        </p:nvCxnSpPr>
        <p:spPr>
          <a:xfrm rot="0">
            <a:off x="2870835" y="4478020"/>
            <a:ext cx="635" cy="84264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 Box 113"/>
          <p:cNvSpPr txBox="1">
            <a:spLocks/>
          </p:cNvSpPr>
          <p:nvPr/>
        </p:nvSpPr>
        <p:spPr>
          <a:xfrm rot="0">
            <a:off x="1324610" y="4784090"/>
            <a:ext cx="363855" cy="21399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8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ξ</a:t>
            </a: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= 0</a:t>
            </a:r>
            <a:endParaRPr lang="ko-KR" altLang="en-US" sz="67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15" name="Rectangle 114"/>
          <p:cNvSpPr>
            <a:spLocks/>
          </p:cNvSpPr>
          <p:nvPr/>
        </p:nvSpPr>
        <p:spPr>
          <a:xfrm rot="0">
            <a:off x="4481830" y="4774565"/>
            <a:ext cx="41275" cy="2430145"/>
          </a:xfrm>
          <a:prstGeom prst="rect"/>
          <a:pattFill prst="lgConfetti">
            <a:fgClr>
              <a:schemeClr val="bg2">
                <a:lumMod val="75000"/>
                <a:lumOff val="0"/>
              </a:schemeClr>
            </a:fgClr>
            <a:bgClr>
              <a:schemeClr val="bg1"/>
            </a:bgClr>
          </a:patt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116" name="Line 115"/>
          <p:cNvCxnSpPr/>
          <p:nvPr/>
        </p:nvCxnSpPr>
        <p:spPr>
          <a:xfrm rot="0">
            <a:off x="3620770" y="4774565"/>
            <a:ext cx="635" cy="243014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Line 116"/>
          <p:cNvCxnSpPr/>
          <p:nvPr/>
        </p:nvCxnSpPr>
        <p:spPr>
          <a:xfrm rot="0">
            <a:off x="3536950" y="4774565"/>
            <a:ext cx="198691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Oval 117"/>
          <p:cNvSpPr>
            <a:spLocks/>
          </p:cNvSpPr>
          <p:nvPr/>
        </p:nvSpPr>
        <p:spPr>
          <a:xfrm rot="0">
            <a:off x="4475480" y="474662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119" name="Line 118"/>
          <p:cNvCxnSpPr/>
          <p:nvPr/>
        </p:nvCxnSpPr>
        <p:spPr>
          <a:xfrm rot="0">
            <a:off x="3536950" y="5578475"/>
            <a:ext cx="210121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Line 119"/>
          <p:cNvCxnSpPr/>
          <p:nvPr/>
        </p:nvCxnSpPr>
        <p:spPr>
          <a:xfrm rot="0">
            <a:off x="3536950" y="6396355"/>
            <a:ext cx="219519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Oval 120"/>
          <p:cNvSpPr>
            <a:spLocks/>
          </p:cNvSpPr>
          <p:nvPr/>
        </p:nvSpPr>
        <p:spPr>
          <a:xfrm rot="0">
            <a:off x="4475480" y="514858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2" name="Oval 121"/>
          <p:cNvSpPr>
            <a:spLocks/>
          </p:cNvSpPr>
          <p:nvPr/>
        </p:nvSpPr>
        <p:spPr>
          <a:xfrm rot="0">
            <a:off x="4475480" y="556450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3" name="Oval 122"/>
          <p:cNvSpPr>
            <a:spLocks/>
          </p:cNvSpPr>
          <p:nvPr/>
        </p:nvSpPr>
        <p:spPr>
          <a:xfrm rot="0">
            <a:off x="4475480" y="596646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4" name="Oval 123"/>
          <p:cNvSpPr>
            <a:spLocks/>
          </p:cNvSpPr>
          <p:nvPr/>
        </p:nvSpPr>
        <p:spPr>
          <a:xfrm rot="0">
            <a:off x="4475480" y="636841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5" name="Oval 124"/>
          <p:cNvSpPr>
            <a:spLocks/>
          </p:cNvSpPr>
          <p:nvPr/>
        </p:nvSpPr>
        <p:spPr>
          <a:xfrm rot="0">
            <a:off x="4475480" y="677735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6" name="Oval 125"/>
          <p:cNvSpPr>
            <a:spLocks/>
          </p:cNvSpPr>
          <p:nvPr/>
        </p:nvSpPr>
        <p:spPr>
          <a:xfrm rot="0">
            <a:off x="4475480" y="717169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7" name="Isosceles Triangle 126"/>
          <p:cNvSpPr>
            <a:spLocks/>
          </p:cNvSpPr>
          <p:nvPr/>
        </p:nvSpPr>
        <p:spPr>
          <a:xfrm rot="0">
            <a:off x="3924935" y="5042535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8" name="Isosceles Triangle 127"/>
          <p:cNvSpPr>
            <a:spLocks/>
          </p:cNvSpPr>
          <p:nvPr/>
        </p:nvSpPr>
        <p:spPr>
          <a:xfrm rot="0">
            <a:off x="3931920" y="5867400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9" name="Isosceles Triangle 128"/>
          <p:cNvSpPr>
            <a:spLocks/>
          </p:cNvSpPr>
          <p:nvPr/>
        </p:nvSpPr>
        <p:spPr>
          <a:xfrm rot="0">
            <a:off x="3931920" y="6685280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30" name="Text Box 129"/>
          <p:cNvSpPr txBox="1">
            <a:spLocks/>
          </p:cNvSpPr>
          <p:nvPr/>
        </p:nvSpPr>
        <p:spPr>
          <a:xfrm rot="0">
            <a:off x="3973830" y="5078095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1" name="Text Box 130"/>
          <p:cNvSpPr txBox="1">
            <a:spLocks/>
          </p:cNvSpPr>
          <p:nvPr/>
        </p:nvSpPr>
        <p:spPr>
          <a:xfrm rot="0">
            <a:off x="3988435" y="5895340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2" name="Text Box 131"/>
          <p:cNvSpPr txBox="1">
            <a:spLocks/>
          </p:cNvSpPr>
          <p:nvPr/>
        </p:nvSpPr>
        <p:spPr>
          <a:xfrm rot="0">
            <a:off x="3988435" y="6713220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3" name="Text Box 132"/>
          <p:cNvSpPr txBox="1">
            <a:spLocks/>
          </p:cNvSpPr>
          <p:nvPr/>
        </p:nvSpPr>
        <p:spPr>
          <a:xfrm rot="0">
            <a:off x="4271010" y="459105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4" name="Text Box 133"/>
          <p:cNvSpPr txBox="1">
            <a:spLocks/>
          </p:cNvSpPr>
          <p:nvPr/>
        </p:nvSpPr>
        <p:spPr>
          <a:xfrm rot="0">
            <a:off x="4271010" y="498538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5" name="Text Box 134"/>
          <p:cNvSpPr txBox="1">
            <a:spLocks/>
          </p:cNvSpPr>
          <p:nvPr/>
        </p:nvSpPr>
        <p:spPr>
          <a:xfrm rot="0">
            <a:off x="4271010" y="539496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6" name="Text Box 135"/>
          <p:cNvSpPr txBox="1">
            <a:spLocks/>
          </p:cNvSpPr>
          <p:nvPr/>
        </p:nvSpPr>
        <p:spPr>
          <a:xfrm rot="0">
            <a:off x="4277995" y="619823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7" name="Text Box 136"/>
          <p:cNvSpPr txBox="1">
            <a:spLocks/>
          </p:cNvSpPr>
          <p:nvPr/>
        </p:nvSpPr>
        <p:spPr>
          <a:xfrm rot="0">
            <a:off x="4277995" y="701611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7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8" name="Text Box 137"/>
          <p:cNvSpPr txBox="1">
            <a:spLocks/>
          </p:cNvSpPr>
          <p:nvPr/>
        </p:nvSpPr>
        <p:spPr>
          <a:xfrm rot="0">
            <a:off x="3381375" y="5099050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9" name="Text Box 138"/>
          <p:cNvSpPr txBox="1">
            <a:spLocks/>
          </p:cNvSpPr>
          <p:nvPr/>
        </p:nvSpPr>
        <p:spPr>
          <a:xfrm rot="0">
            <a:off x="3388360" y="5916930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0" name="Text Box 139"/>
          <p:cNvSpPr txBox="1">
            <a:spLocks/>
          </p:cNvSpPr>
          <p:nvPr/>
        </p:nvSpPr>
        <p:spPr>
          <a:xfrm rot="0">
            <a:off x="3388360" y="6720205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41" name="Line 140"/>
          <p:cNvCxnSpPr/>
          <p:nvPr/>
        </p:nvCxnSpPr>
        <p:spPr>
          <a:xfrm rot="0">
            <a:off x="3536950" y="7207250"/>
            <a:ext cx="203390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Arrow 141"/>
          <p:cNvCxnSpPr/>
          <p:nvPr/>
        </p:nvCxnSpPr>
        <p:spPr>
          <a:xfrm rot="0">
            <a:off x="4503420" y="4400550"/>
            <a:ext cx="635" cy="35115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 Box 142"/>
          <p:cNvSpPr txBox="1">
            <a:spLocks/>
          </p:cNvSpPr>
          <p:nvPr/>
        </p:nvSpPr>
        <p:spPr>
          <a:xfrm rot="0">
            <a:off x="4482465" y="4478655"/>
            <a:ext cx="467995" cy="300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F=1,7 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MN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4" name="Text Box 143"/>
          <p:cNvSpPr txBox="1">
            <a:spLocks/>
          </p:cNvSpPr>
          <p:nvPr/>
        </p:nvSpPr>
        <p:spPr>
          <a:xfrm rot="0">
            <a:off x="4271010" y="5803900"/>
            <a:ext cx="17081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5" name="Text Box 144"/>
          <p:cNvSpPr txBox="1">
            <a:spLocks/>
          </p:cNvSpPr>
          <p:nvPr/>
        </p:nvSpPr>
        <p:spPr>
          <a:xfrm rot="0">
            <a:off x="4271010" y="661416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46" name="Line 145"/>
          <p:cNvCxnSpPr/>
          <p:nvPr/>
        </p:nvCxnSpPr>
        <p:spPr>
          <a:xfrm rot="0">
            <a:off x="4525010" y="5176520"/>
            <a:ext cx="67119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Line 146"/>
          <p:cNvCxnSpPr/>
          <p:nvPr/>
        </p:nvCxnSpPr>
        <p:spPr>
          <a:xfrm rot="0">
            <a:off x="4535805" y="5993130"/>
            <a:ext cx="67119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Line 147"/>
          <p:cNvCxnSpPr/>
          <p:nvPr/>
        </p:nvCxnSpPr>
        <p:spPr>
          <a:xfrm rot="0">
            <a:off x="4519930" y="6804025"/>
            <a:ext cx="67119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 rot="0">
            <a:off x="2912745" y="4634865"/>
            <a:ext cx="41275" cy="2430145"/>
          </a:xfrm>
          <a:prstGeom prst="rect"/>
          <a:pattFill prst="lgConfetti">
            <a:fgClr>
              <a:schemeClr val="bg2">
                <a:lumMod val="75000"/>
                <a:lumOff val="0"/>
              </a:schemeClr>
            </a:fgClr>
            <a:bgClr>
              <a:schemeClr val="bg1"/>
            </a:bgClr>
          </a:patt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3" name="Line 2"/>
          <p:cNvCxnSpPr/>
          <p:nvPr/>
        </p:nvCxnSpPr>
        <p:spPr>
          <a:xfrm rot="0">
            <a:off x="1971675" y="4635500"/>
            <a:ext cx="635" cy="243014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Line 3"/>
          <p:cNvCxnSpPr/>
          <p:nvPr/>
        </p:nvCxnSpPr>
        <p:spPr>
          <a:xfrm rot="0">
            <a:off x="1888490" y="4635500"/>
            <a:ext cx="311848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>
            <a:spLocks/>
          </p:cNvSpPr>
          <p:nvPr/>
        </p:nvSpPr>
        <p:spPr>
          <a:xfrm rot="0">
            <a:off x="2901315" y="460502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6" name="Line 5"/>
          <p:cNvCxnSpPr/>
          <p:nvPr/>
        </p:nvCxnSpPr>
        <p:spPr>
          <a:xfrm rot="0" flipV="1">
            <a:off x="2964815" y="5031105"/>
            <a:ext cx="171640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Line 6"/>
          <p:cNvCxnSpPr/>
          <p:nvPr/>
        </p:nvCxnSpPr>
        <p:spPr>
          <a:xfrm rot="0">
            <a:off x="1882140" y="5438775"/>
            <a:ext cx="24479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Line 7"/>
          <p:cNvCxnSpPr/>
          <p:nvPr/>
        </p:nvCxnSpPr>
        <p:spPr>
          <a:xfrm rot="0" flipV="1">
            <a:off x="2943860" y="5845810"/>
            <a:ext cx="103568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Line 8"/>
          <p:cNvCxnSpPr/>
          <p:nvPr/>
        </p:nvCxnSpPr>
        <p:spPr>
          <a:xfrm rot="0">
            <a:off x="1882140" y="6240145"/>
            <a:ext cx="175196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Line 9"/>
          <p:cNvCxnSpPr/>
          <p:nvPr/>
        </p:nvCxnSpPr>
        <p:spPr>
          <a:xfrm rot="0" flipV="1">
            <a:off x="2938780" y="6661785"/>
            <a:ext cx="37782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/>
          </p:cNvSpPr>
          <p:nvPr/>
        </p:nvSpPr>
        <p:spPr>
          <a:xfrm rot="0">
            <a:off x="2901315" y="500062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2" name="Oval 11"/>
          <p:cNvSpPr>
            <a:spLocks/>
          </p:cNvSpPr>
          <p:nvPr/>
        </p:nvSpPr>
        <p:spPr>
          <a:xfrm rot="0">
            <a:off x="2901315" y="541464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3" name="Oval 12"/>
          <p:cNvSpPr>
            <a:spLocks/>
          </p:cNvSpPr>
          <p:nvPr/>
        </p:nvSpPr>
        <p:spPr>
          <a:xfrm rot="0">
            <a:off x="2901315" y="582168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4" name="Oval 13"/>
          <p:cNvSpPr>
            <a:spLocks/>
          </p:cNvSpPr>
          <p:nvPr/>
        </p:nvSpPr>
        <p:spPr>
          <a:xfrm rot="0">
            <a:off x="2901315" y="6217285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5" name="Oval 14"/>
          <p:cNvSpPr>
            <a:spLocks/>
          </p:cNvSpPr>
          <p:nvPr/>
        </p:nvSpPr>
        <p:spPr>
          <a:xfrm rot="0">
            <a:off x="2901315" y="663702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>
          <a:xfrm rot="0">
            <a:off x="2901315" y="7026910"/>
            <a:ext cx="50165" cy="50165"/>
          </a:xfrm>
          <a:prstGeom prst="ellipse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7" name="Isosceles Triangle 16"/>
          <p:cNvSpPr>
            <a:spLocks/>
          </p:cNvSpPr>
          <p:nvPr/>
        </p:nvSpPr>
        <p:spPr>
          <a:xfrm rot="0">
            <a:off x="2230120" y="4873625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8" name="Isosceles Triangle 17"/>
          <p:cNvSpPr>
            <a:spLocks/>
          </p:cNvSpPr>
          <p:nvPr/>
        </p:nvSpPr>
        <p:spPr>
          <a:xfrm rot="0">
            <a:off x="2230120" y="5695315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19" name="Isosceles Triangle 18"/>
          <p:cNvSpPr>
            <a:spLocks/>
          </p:cNvSpPr>
          <p:nvPr/>
        </p:nvSpPr>
        <p:spPr>
          <a:xfrm rot="0">
            <a:off x="2230120" y="6494145"/>
            <a:ext cx="267335" cy="238125"/>
          </a:xfrm>
          <a:prstGeom prst="triangl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23" name="Text Box 22"/>
          <p:cNvSpPr txBox="1">
            <a:spLocks/>
          </p:cNvSpPr>
          <p:nvPr/>
        </p:nvSpPr>
        <p:spPr>
          <a:xfrm rot="0">
            <a:off x="2277745" y="4903470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4" name="Text Box 23"/>
          <p:cNvSpPr txBox="1">
            <a:spLocks/>
          </p:cNvSpPr>
          <p:nvPr/>
        </p:nvSpPr>
        <p:spPr>
          <a:xfrm rot="0">
            <a:off x="2284095" y="5725160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5" name="Text Box 24"/>
          <p:cNvSpPr txBox="1">
            <a:spLocks/>
          </p:cNvSpPr>
          <p:nvPr/>
        </p:nvSpPr>
        <p:spPr>
          <a:xfrm rot="0">
            <a:off x="2284095" y="6518275"/>
            <a:ext cx="170815" cy="248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101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9" name="Text Box 28"/>
          <p:cNvSpPr txBox="1">
            <a:spLocks/>
          </p:cNvSpPr>
          <p:nvPr/>
        </p:nvSpPr>
        <p:spPr>
          <a:xfrm rot="0">
            <a:off x="2703195" y="445516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0" name="Text Box 29"/>
          <p:cNvSpPr txBox="1">
            <a:spLocks/>
          </p:cNvSpPr>
          <p:nvPr/>
        </p:nvSpPr>
        <p:spPr>
          <a:xfrm rot="0">
            <a:off x="2703195" y="484441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1" name="Text Box 30"/>
          <p:cNvSpPr txBox="1">
            <a:spLocks/>
          </p:cNvSpPr>
          <p:nvPr/>
        </p:nvSpPr>
        <p:spPr>
          <a:xfrm rot="0">
            <a:off x="2703195" y="526415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2" name="Text Box 31"/>
          <p:cNvSpPr txBox="1">
            <a:spLocks/>
          </p:cNvSpPr>
          <p:nvPr/>
        </p:nvSpPr>
        <p:spPr>
          <a:xfrm rot="0">
            <a:off x="2696845" y="566547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3" name="Text Box 32"/>
          <p:cNvSpPr txBox="1">
            <a:spLocks/>
          </p:cNvSpPr>
          <p:nvPr/>
        </p:nvSpPr>
        <p:spPr>
          <a:xfrm rot="0">
            <a:off x="2703195" y="6067425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33"/>
          <p:cNvSpPr txBox="1">
            <a:spLocks/>
          </p:cNvSpPr>
          <p:nvPr/>
        </p:nvSpPr>
        <p:spPr>
          <a:xfrm rot="0">
            <a:off x="2696845" y="648081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34"/>
          <p:cNvSpPr txBox="1">
            <a:spLocks/>
          </p:cNvSpPr>
          <p:nvPr/>
        </p:nvSpPr>
        <p:spPr>
          <a:xfrm rot="0">
            <a:off x="2703195" y="6882130"/>
            <a:ext cx="170815" cy="2317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7</a:t>
            </a:r>
            <a:endParaRPr lang="ko-KR" altLang="en-US" sz="9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35"/>
          <p:cNvSpPr txBox="1">
            <a:spLocks/>
          </p:cNvSpPr>
          <p:nvPr/>
        </p:nvSpPr>
        <p:spPr>
          <a:xfrm rot="0">
            <a:off x="1732280" y="4951730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37"/>
          <p:cNvSpPr txBox="1">
            <a:spLocks/>
          </p:cNvSpPr>
          <p:nvPr/>
        </p:nvSpPr>
        <p:spPr>
          <a:xfrm rot="0">
            <a:off x="1737995" y="5771515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0" name="Text Box 39"/>
          <p:cNvSpPr txBox="1">
            <a:spLocks/>
          </p:cNvSpPr>
          <p:nvPr/>
        </p:nvSpPr>
        <p:spPr>
          <a:xfrm rot="0">
            <a:off x="1737995" y="6609080"/>
            <a:ext cx="467995" cy="1968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200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2" name="Line 41"/>
          <p:cNvCxnSpPr/>
          <p:nvPr/>
        </p:nvCxnSpPr>
        <p:spPr>
          <a:xfrm rot="0">
            <a:off x="1882140" y="7056755"/>
            <a:ext cx="187007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Arrow 42"/>
          <p:cNvCxnSpPr/>
          <p:nvPr/>
        </p:nvCxnSpPr>
        <p:spPr>
          <a:xfrm rot="0">
            <a:off x="2930525" y="4250690"/>
            <a:ext cx="635" cy="35115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>
            <a:spLocks/>
          </p:cNvSpPr>
          <p:nvPr/>
        </p:nvSpPr>
        <p:spPr>
          <a:xfrm rot="0">
            <a:off x="2445385" y="4317365"/>
            <a:ext cx="467995" cy="300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F=1,7 </a:t>
            </a:r>
            <a:r>
              <a:rPr lang="en-US" altLang="ko-KR" sz="675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MN</a:t>
            </a:r>
            <a:endParaRPr lang="ko-KR" altLang="en-US" sz="675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5" name="Shape 44"/>
          <p:cNvSpPr>
            <a:spLocks/>
          </p:cNvSpPr>
          <p:nvPr/>
        </p:nvSpPr>
        <p:spPr>
          <a:xfrm rot="0">
            <a:off x="2946400" y="4625340"/>
            <a:ext cx="2075815" cy="2419985"/>
          </a:xfrm>
          <a:custGeom>
            <a:gdLst>
              <a:gd fmla="*/ 0 w 5811" name="TX0"/>
              <a:gd fmla="*/ 6777 h 6778" name="TY0"/>
              <a:gd fmla="*/ 1023 w 5811" name="TX1"/>
              <a:gd fmla="*/ 5700 h 6778" name="TY1"/>
              <a:gd fmla="*/ 1964 w 5811" name="TX2"/>
              <a:gd fmla="*/ 4513 h 6778" name="TY2"/>
              <a:gd fmla="*/ 2919 w 5811" name="TX3"/>
              <a:gd fmla="*/ 3395 h 6778" name="TY3"/>
              <a:gd fmla="*/ 3887 w 5811" name="TX4"/>
              <a:gd fmla="*/ 2236 h 6778" name="TY4"/>
              <a:gd fmla="*/ 4869 w 5811" name="TX5"/>
              <a:gd fmla="*/ 1118 h 6778" name="TY5"/>
              <a:gd fmla="*/ 5810 w 5811" name="TX6"/>
              <a:gd fmla="*/ 0 h 6778" name="TY6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</a:cxnLst>
            <a:rect l="l" t="t" r="r" b="b"/>
            <a:pathLst>
              <a:path w="5811" h="6778">
                <a:moveTo>
                  <a:pt x="0" y="6777"/>
                </a:moveTo>
                <a:cubicBezTo>
                  <a:pt x="341" y="6422"/>
                  <a:pt x="696" y="6068"/>
                  <a:pt x="1023" y="5700"/>
                </a:cubicBezTo>
                <a:cubicBezTo>
                  <a:pt x="1350" y="5332"/>
                  <a:pt x="1637" y="4895"/>
                  <a:pt x="1964" y="4513"/>
                </a:cubicBezTo>
                <a:cubicBezTo>
                  <a:pt x="2291" y="4132"/>
                  <a:pt x="2591" y="3763"/>
                  <a:pt x="2919" y="3395"/>
                </a:cubicBezTo>
                <a:cubicBezTo>
                  <a:pt x="3246" y="3027"/>
                  <a:pt x="3560" y="2604"/>
                  <a:pt x="3887" y="2236"/>
                </a:cubicBezTo>
                <a:cubicBezTo>
                  <a:pt x="4214" y="1868"/>
                  <a:pt x="4541" y="1486"/>
                  <a:pt x="4869" y="1118"/>
                </a:cubicBezTo>
                <a:cubicBezTo>
                  <a:pt x="5196" y="750"/>
                  <a:pt x="5496" y="368"/>
                  <a:pt x="5810" y="0"/>
                </a:cubicBezTo>
              </a:path>
            </a:pathLst>
          </a:custGeom>
          <a:ln w="9525" cap="flat" cmpd="sng">
            <a:solidFill>
              <a:srgbClr val="FC0007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sp>
        <p:nvSpPr>
          <p:cNvPr id="46" name="Text Box 45"/>
          <p:cNvSpPr txBox="1">
            <a:spLocks/>
          </p:cNvSpPr>
          <p:nvPr/>
        </p:nvSpPr>
        <p:spPr>
          <a:xfrm rot="0">
            <a:off x="3594735" y="4552315"/>
            <a:ext cx="467995" cy="30035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0,510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7" name="Text Box 46"/>
          <p:cNvSpPr txBox="1">
            <a:spLocks/>
          </p:cNvSpPr>
          <p:nvPr/>
        </p:nvSpPr>
        <p:spPr>
          <a:xfrm rot="0">
            <a:off x="3521710" y="4946650"/>
            <a:ext cx="467995" cy="30035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0,425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8" name="Text Box 47"/>
          <p:cNvSpPr txBox="1">
            <a:spLocks/>
          </p:cNvSpPr>
          <p:nvPr/>
        </p:nvSpPr>
        <p:spPr>
          <a:xfrm rot="0">
            <a:off x="3361055" y="5356225"/>
            <a:ext cx="467995" cy="30035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0,340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9" name="Text Box 48"/>
          <p:cNvSpPr txBox="1">
            <a:spLocks/>
          </p:cNvSpPr>
          <p:nvPr/>
        </p:nvSpPr>
        <p:spPr>
          <a:xfrm rot="0">
            <a:off x="3234055" y="5750560"/>
            <a:ext cx="467995" cy="30035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0,255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0" name="Text Box 49"/>
          <p:cNvSpPr txBox="1">
            <a:spLocks/>
          </p:cNvSpPr>
          <p:nvPr/>
        </p:nvSpPr>
        <p:spPr>
          <a:xfrm rot="0">
            <a:off x="3049270" y="6149975"/>
            <a:ext cx="467995" cy="30035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0,170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1" name="Text Box 50"/>
          <p:cNvSpPr txBox="1">
            <a:spLocks/>
          </p:cNvSpPr>
          <p:nvPr/>
        </p:nvSpPr>
        <p:spPr>
          <a:xfrm rot="0">
            <a:off x="3370580" y="6593205"/>
            <a:ext cx="467995" cy="30035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cap="none" dirty="0" smtClean="0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0,085</a:t>
            </a:r>
            <a:r>
              <a:rPr lang="en-US" altLang="ko-KR" sz="675" cap="none" dirty="0" smtClean="0" i="1" b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cap="none" dirty="0" smtClean="0" i="1" b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73</Paragraphs>
  <Words>110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Karen Ninanya</dc:creator>
  <cp:lastModifiedBy>Karen Ninanya</cp:lastModifiedBy>
  <dc:title>PowerPoint Presentation</dc:title>
  <dcterms:modified xsi:type="dcterms:W3CDTF">2018-09-19T02:45:27Z</dcterms:modified>
</cp:coreProperties>
</file>