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41" r:id="rId13"/>
  </p:sldMasterIdLst>
  <p:sldIdLst>
    <p:sldId id="260" r:id="rId15"/>
    <p:sldId id="261" r:id="rId16"/>
    <p:sldId id="263" r:id="rId17"/>
    <p:sldId id="264" r:id="rId18"/>
    <p:sldId id="262" r:id="rId19"/>
  </p:sldIdLst>
  <p:sldSz cx="6858000" cy="12192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432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3321"/>
    <p:restoredTop sz="94553"/>
  </p:normalViewPr>
  <p:slideViewPr>
    <p:cSldViewPr snapToGrid="1" snapToObjects="1">
      <p:cViewPr>
        <p:scale>
          <a:sx n="400" d="100"/>
          <a:sy n="400" d="100"/>
        </p:scale>
        <p:origin x="-3216" y="-130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ctrTitle"/>
          </p:nvPr>
        </p:nvSpPr>
        <p:spPr>
          <a:xfrm>
            <a:off x="514350" y="3788410"/>
            <a:ext cx="5829935" cy="2616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028700" y="6908800"/>
            <a:ext cx="4801235" cy="31197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8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idx="12"/>
          </p:nvPr>
        </p:nvSpPr>
        <p:spPr>
          <a:xfrm>
            <a:off x="51435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0"/>
          </p:nvPr>
        </p:nvSpPr>
        <p:spPr>
          <a:xfrm>
            <a:off x="3429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2018. 10. 15.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idx="11"/>
          </p:nvPr>
        </p:nvSpPr>
        <p:spPr>
          <a:xfrm>
            <a:off x="2400300" y="11135360"/>
            <a:ext cx="20580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title"/>
          </p:nvPr>
        </p:nvSpPr>
        <p:spPr>
          <a:xfrm>
            <a:off x="342900" y="487680"/>
            <a:ext cx="6172835" cy="2032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342900" y="2844800"/>
            <a:ext cx="6172835" cy="8047354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1282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idx="12"/>
          </p:nvPr>
        </p:nvSpPr>
        <p:spPr>
          <a:xfrm>
            <a:off x="51435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0"/>
          </p:nvPr>
        </p:nvSpPr>
        <p:spPr>
          <a:xfrm>
            <a:off x="3429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2018. 10. 15.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idx="11"/>
          </p:nvPr>
        </p:nvSpPr>
        <p:spPr>
          <a:xfrm>
            <a:off x="2400300" y="11135360"/>
            <a:ext cx="20580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4972050" y="487680"/>
            <a:ext cx="1543685" cy="10404475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326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342900" y="487680"/>
            <a:ext cx="4519295" cy="1040447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1282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idx="12"/>
          </p:nvPr>
        </p:nvSpPr>
        <p:spPr>
          <a:xfrm>
            <a:off x="51435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0"/>
          </p:nvPr>
        </p:nvSpPr>
        <p:spPr>
          <a:xfrm>
            <a:off x="3429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2018. 10. 15.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idx="11"/>
          </p:nvPr>
        </p:nvSpPr>
        <p:spPr>
          <a:xfrm>
            <a:off x="2400300" y="11135360"/>
            <a:ext cx="20580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title"/>
          </p:nvPr>
        </p:nvSpPr>
        <p:spPr>
          <a:xfrm>
            <a:off x="342900" y="487680"/>
            <a:ext cx="6172835" cy="2032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42900" y="2844800"/>
            <a:ext cx="6172835" cy="80473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1282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idx="12"/>
          </p:nvPr>
        </p:nvSpPr>
        <p:spPr>
          <a:xfrm>
            <a:off x="51435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0"/>
          </p:nvPr>
        </p:nvSpPr>
        <p:spPr>
          <a:xfrm>
            <a:off x="3429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2018. 10. 15.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idx="11"/>
          </p:nvPr>
        </p:nvSpPr>
        <p:spPr>
          <a:xfrm>
            <a:off x="2400300" y="11135360"/>
            <a:ext cx="20580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title"/>
          </p:nvPr>
        </p:nvSpPr>
        <p:spPr>
          <a:xfrm>
            <a:off x="541655" y="5170805"/>
            <a:ext cx="5829935" cy="266382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98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298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41655" y="7834630"/>
            <a:ext cx="5829935" cy="24225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6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46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idx="12"/>
          </p:nvPr>
        </p:nvSpPr>
        <p:spPr>
          <a:xfrm>
            <a:off x="51435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0"/>
          </p:nvPr>
        </p:nvSpPr>
        <p:spPr>
          <a:xfrm>
            <a:off x="3429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2018. 10. 15.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idx="11"/>
          </p:nvPr>
        </p:nvSpPr>
        <p:spPr>
          <a:xfrm>
            <a:off x="2400300" y="11135360"/>
            <a:ext cx="20580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title"/>
          </p:nvPr>
        </p:nvSpPr>
        <p:spPr>
          <a:xfrm>
            <a:off x="342900" y="487680"/>
            <a:ext cx="6172835" cy="2032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42900" y="2844800"/>
            <a:ext cx="3032125" cy="80473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1282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3483610" y="2844800"/>
            <a:ext cx="3032125" cy="80473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1282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51435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Date Placeholder 5"/>
          <p:cNvSpPr txBox="1">
            <a:spLocks noGrp="1"/>
          </p:cNvSpPr>
          <p:nvPr>
            <p:ph type="dt" idx="10"/>
          </p:nvPr>
        </p:nvSpPr>
        <p:spPr>
          <a:xfrm>
            <a:off x="3429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2018. 10. 15.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idx="11"/>
          </p:nvPr>
        </p:nvSpPr>
        <p:spPr>
          <a:xfrm>
            <a:off x="2400300" y="11135360"/>
            <a:ext cx="20580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title"/>
          </p:nvPr>
        </p:nvSpPr>
        <p:spPr>
          <a:xfrm>
            <a:off x="342900" y="487680"/>
            <a:ext cx="6172835" cy="2032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2900" y="2731770"/>
            <a:ext cx="3032125" cy="11385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8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3483610" y="2731770"/>
            <a:ext cx="3032125" cy="11385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8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3"/>
          </p:nvPr>
        </p:nvSpPr>
        <p:spPr>
          <a:xfrm>
            <a:off x="342900" y="3870325"/>
            <a:ext cx="3032125" cy="70211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1282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3483610" y="3870325"/>
            <a:ext cx="3032125" cy="70211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1282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idx="12"/>
          </p:nvPr>
        </p:nvSpPr>
        <p:spPr>
          <a:xfrm>
            <a:off x="51435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" name="Date Placeholder 7"/>
          <p:cNvSpPr txBox="1">
            <a:spLocks noGrp="1"/>
          </p:cNvSpPr>
          <p:nvPr>
            <p:ph type="dt" idx="10"/>
          </p:nvPr>
        </p:nvSpPr>
        <p:spPr>
          <a:xfrm>
            <a:off x="3429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2018. 10. 15.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" name="Footer Placeholder 8"/>
          <p:cNvSpPr txBox="1">
            <a:spLocks noGrp="1"/>
          </p:cNvSpPr>
          <p:nvPr>
            <p:ph type="ftr" idx="11"/>
          </p:nvPr>
        </p:nvSpPr>
        <p:spPr>
          <a:xfrm>
            <a:off x="2400300" y="11135360"/>
            <a:ext cx="20580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title"/>
          </p:nvPr>
        </p:nvSpPr>
        <p:spPr>
          <a:xfrm>
            <a:off x="342900" y="487680"/>
            <a:ext cx="6172835" cy="2032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2"/>
          <p:cNvSpPr txBox="1">
            <a:spLocks noGrp="1"/>
          </p:cNvSpPr>
          <p:nvPr>
            <p:ph type="sldNum" idx="12"/>
          </p:nvPr>
        </p:nvSpPr>
        <p:spPr>
          <a:xfrm>
            <a:off x="51435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0"/>
          </p:nvPr>
        </p:nvSpPr>
        <p:spPr>
          <a:xfrm>
            <a:off x="3429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2018. 10. 15.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idx="11"/>
          </p:nvPr>
        </p:nvSpPr>
        <p:spPr>
          <a:xfrm>
            <a:off x="2400300" y="11135360"/>
            <a:ext cx="20580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Grp="1"/>
          </p:cNvSpPr>
          <p:nvPr>
            <p:ph type="sldNum" idx="12"/>
          </p:nvPr>
        </p:nvSpPr>
        <p:spPr>
          <a:xfrm>
            <a:off x="51435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0"/>
          </p:nvPr>
        </p:nvSpPr>
        <p:spPr>
          <a:xfrm>
            <a:off x="3429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2018. 10. 15.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idx="11"/>
          </p:nvPr>
        </p:nvSpPr>
        <p:spPr>
          <a:xfrm>
            <a:off x="2400300" y="11135360"/>
            <a:ext cx="20580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title"/>
          </p:nvPr>
        </p:nvSpPr>
        <p:spPr>
          <a:xfrm>
            <a:off x="342900" y="487680"/>
            <a:ext cx="2256155" cy="20656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6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46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681605" y="812800"/>
            <a:ext cx="3833495" cy="9754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1282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342900" y="2552065"/>
            <a:ext cx="2256155" cy="83407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01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51435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Date Placeholder 5"/>
          <p:cNvSpPr txBox="1">
            <a:spLocks noGrp="1"/>
          </p:cNvSpPr>
          <p:nvPr>
            <p:ph type="dt" idx="10"/>
          </p:nvPr>
        </p:nvSpPr>
        <p:spPr>
          <a:xfrm>
            <a:off x="3429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2018. 10. 15.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idx="11"/>
          </p:nvPr>
        </p:nvSpPr>
        <p:spPr>
          <a:xfrm>
            <a:off x="2400300" y="11135360"/>
            <a:ext cx="20580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title"/>
          </p:nvPr>
        </p:nvSpPr>
        <p:spPr>
          <a:xfrm>
            <a:off x="342900" y="487680"/>
            <a:ext cx="2256155" cy="20656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6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46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2900" y="2552065"/>
            <a:ext cx="2256155" cy="83407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Subtitle Master Style</a:t>
            </a:r>
            <a:endParaRPr lang="ko-KR" altLang="en-US" sz="101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Picture Placeholder 3"/>
          <p:cNvSpPr txBox="1">
            <a:spLocks noGrp="1"/>
          </p:cNvSpPr>
          <p:nvPr>
            <p:ph type="pic" idx="2"/>
          </p:nvPr>
        </p:nvSpPr>
        <p:spPr>
          <a:xfrm>
            <a:off x="2681605" y="812800"/>
            <a:ext cx="3833495" cy="9754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Picture</a:t>
            </a:r>
            <a:endParaRPr lang="ko-KR" altLang="en-US" sz="20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idx="12"/>
          </p:nvPr>
        </p:nvSpPr>
        <p:spPr>
          <a:xfrm>
            <a:off x="51435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Date Placeholder 5"/>
          <p:cNvSpPr txBox="1">
            <a:spLocks noGrp="1"/>
          </p:cNvSpPr>
          <p:nvPr>
            <p:ph type="dt" idx="10"/>
          </p:nvPr>
        </p:nvSpPr>
        <p:spPr>
          <a:xfrm>
            <a:off x="3429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2018. 10. 15.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idx="11"/>
          </p:nvPr>
        </p:nvSpPr>
        <p:spPr>
          <a:xfrm>
            <a:off x="2400300" y="11135360"/>
            <a:ext cx="20580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title"/>
          </p:nvPr>
        </p:nvSpPr>
        <p:spPr>
          <a:xfrm>
            <a:off x="342900" y="487680"/>
            <a:ext cx="6172835" cy="2032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6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Edit Title Master Style</a:t>
            </a:r>
            <a:endParaRPr lang="ko-KR" altLang="en-US" sz="326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2900" y="2844800"/>
            <a:ext cx="6172835" cy="80473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1282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5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Tap to edit Master text styles</a:t>
            </a:r>
            <a:endParaRPr lang="ko-KR" altLang="en-US" sz="157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5854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35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Second level</a:t>
            </a:r>
            <a:endParaRPr lang="ko-KR" altLang="en-US" sz="135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0426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12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Level 3</a:t>
            </a:r>
            <a:endParaRPr lang="ko-KR" altLang="en-US" sz="1125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4998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101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Fourth level</a:t>
            </a:r>
            <a:endParaRPr lang="ko-KR" altLang="en-US" sz="101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  <a:p>
            <a:pPr marL="1957070" indent="-12827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Fifth level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idx="12"/>
          </p:nvPr>
        </p:nvSpPr>
        <p:spPr>
          <a:xfrm>
            <a:off x="51435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2"/>
          </p:nvPr>
        </p:nvSpPr>
        <p:spPr>
          <a:xfrm>
            <a:off x="342900" y="11135360"/>
            <a:ext cx="13722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b="0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2018. 10. 15.</a:t>
            </a:fld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idx="3"/>
          </p:nvPr>
        </p:nvSpPr>
        <p:spPr>
          <a:xfrm>
            <a:off x="2400300" y="11135360"/>
            <a:ext cx="2058035" cy="81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b="0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2344097699.png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2912745" y="4634865"/>
            <a:ext cx="41275" cy="2430145"/>
          </a:xfrm>
          <a:prstGeom prst="rect">
            <a:avLst/>
          </a:prstGeom>
          <a:pattFill prst="lgConfetti">
            <a:fgClr>
              <a:schemeClr val="bg2">
                <a:lumMod val="75000"/>
                <a:lumOff val="0"/>
              </a:schemeClr>
            </a:fgClr>
            <a:bgClr>
              <a:schemeClr val="bg1"/>
            </a:bgClr>
          </a:patt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>
            <a:off x="3750945" y="4630420"/>
            <a:ext cx="635" cy="2430145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Line 3"/>
          <p:cNvCxnSpPr/>
          <p:nvPr/>
        </p:nvCxnSpPr>
        <p:spPr>
          <a:xfrm>
            <a:off x="1887855" y="4635500"/>
            <a:ext cx="1971675" cy="635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>
            <a:spLocks/>
          </p:cNvSpPr>
          <p:nvPr/>
        </p:nvSpPr>
        <p:spPr>
          <a:xfrm>
            <a:off x="2901315" y="4605020"/>
            <a:ext cx="50165" cy="50165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cxnSp>
        <p:nvCxnSpPr>
          <p:cNvPr id="7" name="Line 6"/>
          <p:cNvCxnSpPr/>
          <p:nvPr/>
        </p:nvCxnSpPr>
        <p:spPr>
          <a:xfrm>
            <a:off x="1882140" y="5438775"/>
            <a:ext cx="2008505" cy="635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Line 8"/>
          <p:cNvCxnSpPr/>
          <p:nvPr/>
        </p:nvCxnSpPr>
        <p:spPr>
          <a:xfrm>
            <a:off x="1882140" y="6245225"/>
            <a:ext cx="2013585" cy="635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2901315" y="5000625"/>
            <a:ext cx="50165" cy="50165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2901315" y="5414645"/>
            <a:ext cx="50165" cy="50165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2901315" y="5821680"/>
            <a:ext cx="50165" cy="50165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2901315" y="6217285"/>
            <a:ext cx="50165" cy="50165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2901315" y="6637020"/>
            <a:ext cx="50165" cy="50165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2901315" y="7026910"/>
            <a:ext cx="50165" cy="50165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7" name="Isosceles Triangle 16"/>
          <p:cNvSpPr>
            <a:spLocks/>
          </p:cNvSpPr>
          <p:nvPr/>
        </p:nvSpPr>
        <p:spPr>
          <a:xfrm>
            <a:off x="3150870" y="4883785"/>
            <a:ext cx="267335" cy="238125"/>
          </a:xfrm>
          <a:prstGeom prst="triangle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8" name="Isosceles Triangle 17"/>
          <p:cNvSpPr>
            <a:spLocks/>
          </p:cNvSpPr>
          <p:nvPr/>
        </p:nvSpPr>
        <p:spPr>
          <a:xfrm>
            <a:off x="3150870" y="5695315"/>
            <a:ext cx="267335" cy="238125"/>
          </a:xfrm>
          <a:prstGeom prst="triangle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9" name="Isosceles Triangle 18"/>
          <p:cNvSpPr>
            <a:spLocks/>
          </p:cNvSpPr>
          <p:nvPr/>
        </p:nvSpPr>
        <p:spPr>
          <a:xfrm>
            <a:off x="3150870" y="6504305"/>
            <a:ext cx="267335" cy="238125"/>
          </a:xfrm>
          <a:prstGeom prst="triangle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23" name="Text Box 22"/>
          <p:cNvSpPr txBox="1">
            <a:spLocks/>
          </p:cNvSpPr>
          <p:nvPr/>
        </p:nvSpPr>
        <p:spPr>
          <a:xfrm>
            <a:off x="3198495" y="4913630"/>
            <a:ext cx="170815" cy="2489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101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4" name="Text Box 23"/>
          <p:cNvSpPr txBox="1">
            <a:spLocks/>
          </p:cNvSpPr>
          <p:nvPr/>
        </p:nvSpPr>
        <p:spPr>
          <a:xfrm>
            <a:off x="3204845" y="5725160"/>
            <a:ext cx="170815" cy="2489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101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5" name="Text Box 24"/>
          <p:cNvSpPr txBox="1">
            <a:spLocks/>
          </p:cNvSpPr>
          <p:nvPr/>
        </p:nvSpPr>
        <p:spPr>
          <a:xfrm>
            <a:off x="3204845" y="6528435"/>
            <a:ext cx="170815" cy="2489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1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101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9" name="Text Box 28"/>
          <p:cNvSpPr txBox="1">
            <a:spLocks/>
          </p:cNvSpPr>
          <p:nvPr/>
        </p:nvSpPr>
        <p:spPr>
          <a:xfrm>
            <a:off x="2703195" y="4455160"/>
            <a:ext cx="170815" cy="23177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0" name="Text Box 29"/>
          <p:cNvSpPr txBox="1">
            <a:spLocks/>
          </p:cNvSpPr>
          <p:nvPr/>
        </p:nvSpPr>
        <p:spPr>
          <a:xfrm>
            <a:off x="2703195" y="4844415"/>
            <a:ext cx="170815" cy="23177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1" name="Text Box 30"/>
          <p:cNvSpPr txBox="1">
            <a:spLocks/>
          </p:cNvSpPr>
          <p:nvPr/>
        </p:nvSpPr>
        <p:spPr>
          <a:xfrm>
            <a:off x="2703195" y="5264150"/>
            <a:ext cx="170815" cy="23177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31"/>
          <p:cNvSpPr txBox="1">
            <a:spLocks/>
          </p:cNvSpPr>
          <p:nvPr/>
        </p:nvSpPr>
        <p:spPr>
          <a:xfrm>
            <a:off x="2696845" y="5665470"/>
            <a:ext cx="170815" cy="23177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32"/>
          <p:cNvSpPr txBox="1">
            <a:spLocks/>
          </p:cNvSpPr>
          <p:nvPr/>
        </p:nvSpPr>
        <p:spPr>
          <a:xfrm>
            <a:off x="2703195" y="6067425"/>
            <a:ext cx="170815" cy="23177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33"/>
          <p:cNvSpPr txBox="1">
            <a:spLocks/>
          </p:cNvSpPr>
          <p:nvPr/>
        </p:nvSpPr>
        <p:spPr>
          <a:xfrm>
            <a:off x="2696845" y="6480810"/>
            <a:ext cx="170815" cy="23177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>
            <a:spLocks/>
          </p:cNvSpPr>
          <p:nvPr/>
        </p:nvSpPr>
        <p:spPr>
          <a:xfrm>
            <a:off x="2703195" y="6882130"/>
            <a:ext cx="170815" cy="23177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5"/>
          <p:cNvSpPr txBox="1">
            <a:spLocks/>
          </p:cNvSpPr>
          <p:nvPr/>
        </p:nvSpPr>
        <p:spPr>
          <a:xfrm>
            <a:off x="3510915" y="4956810"/>
            <a:ext cx="467995" cy="19685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200</a:t>
            </a:r>
            <a:r>
              <a:rPr lang="en-US" altLang="ko-KR" sz="675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37"/>
          <p:cNvSpPr txBox="1">
            <a:spLocks/>
          </p:cNvSpPr>
          <p:nvPr/>
        </p:nvSpPr>
        <p:spPr>
          <a:xfrm>
            <a:off x="3517265" y="5745480"/>
            <a:ext cx="467995" cy="19685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200</a:t>
            </a:r>
            <a:r>
              <a:rPr lang="en-US" altLang="ko-KR" sz="675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1" name="Text Box 40"/>
          <p:cNvSpPr txBox="1">
            <a:spLocks/>
          </p:cNvSpPr>
          <p:nvPr/>
        </p:nvSpPr>
        <p:spPr>
          <a:xfrm>
            <a:off x="3510915" y="6583045"/>
            <a:ext cx="467995" cy="19685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200</a:t>
            </a:r>
            <a:r>
              <a:rPr lang="en-US" altLang="ko-KR" sz="675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cm</a:t>
            </a:r>
            <a:endParaRPr lang="ko-KR" altLang="en-US" sz="675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2" name="Line 41"/>
          <p:cNvCxnSpPr/>
          <p:nvPr/>
        </p:nvCxnSpPr>
        <p:spPr>
          <a:xfrm>
            <a:off x="1908175" y="7056755"/>
            <a:ext cx="1993265" cy="635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Arrow 42"/>
          <p:cNvCxnSpPr/>
          <p:nvPr/>
        </p:nvCxnSpPr>
        <p:spPr>
          <a:xfrm>
            <a:off x="2930525" y="4250690"/>
            <a:ext cx="635" cy="35115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>
            <a:spLocks/>
          </p:cNvSpPr>
          <p:nvPr/>
        </p:nvSpPr>
        <p:spPr>
          <a:xfrm>
            <a:off x="2986405" y="4317365"/>
            <a:ext cx="467995" cy="3003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F=1,7 </a:t>
            </a:r>
            <a:r>
              <a:rPr lang="en-US" altLang="ko-KR" sz="675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MN</a:t>
            </a:r>
            <a:endParaRPr lang="ko-KR" altLang="en-US" sz="675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5" name="Line 44"/>
          <p:cNvCxnSpPr/>
          <p:nvPr/>
        </p:nvCxnSpPr>
        <p:spPr>
          <a:xfrm>
            <a:off x="1889125" y="4635500"/>
            <a:ext cx="635" cy="2425065"/>
          </a:xfrm>
          <a:prstGeom prst="line">
            <a:avLst/>
          </a:prstGeom>
          <a:ln w="6350" cap="flat" cmpd="sng">
            <a:solidFill>
              <a:srgbClr val="FC0007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>
            <a:spLocks/>
          </p:cNvSpPr>
          <p:nvPr/>
        </p:nvSpPr>
        <p:spPr>
          <a:xfrm>
            <a:off x="2041525" y="4478655"/>
            <a:ext cx="584835" cy="1968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b="0" cap="none" dirty="0" smtClean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b="0" i="1" cap="none" dirty="0" smtClean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b="0" i="1" cap="none" baseline="30000" dirty="0" smtClean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b="0" i="1" cap="none" dirty="0" smtClean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Text Box 46"/>
          <p:cNvSpPr txBox="1">
            <a:spLocks/>
          </p:cNvSpPr>
          <p:nvPr/>
        </p:nvSpPr>
        <p:spPr>
          <a:xfrm>
            <a:off x="2044065" y="5285740"/>
            <a:ext cx="584835" cy="1968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b="0" cap="none" dirty="0" smtClean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b="0" i="1" cap="none" dirty="0" smtClean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b="0" i="1" cap="none" baseline="30000" dirty="0" smtClean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b="0" i="1" cap="none" dirty="0" smtClean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8" name="Text Box 47"/>
          <p:cNvSpPr txBox="1">
            <a:spLocks/>
          </p:cNvSpPr>
          <p:nvPr/>
        </p:nvSpPr>
        <p:spPr>
          <a:xfrm>
            <a:off x="2044065" y="6087110"/>
            <a:ext cx="584835" cy="1968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b="0" cap="none" dirty="0" smtClean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b="0" i="1" cap="none" dirty="0" smtClean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b="0" i="1" cap="none" baseline="30000" dirty="0" smtClean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b="0" i="1" cap="none" dirty="0" smtClean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Text Box 48"/>
          <p:cNvSpPr txBox="1">
            <a:spLocks/>
          </p:cNvSpPr>
          <p:nvPr/>
        </p:nvSpPr>
        <p:spPr>
          <a:xfrm>
            <a:off x="2091690" y="6908800"/>
            <a:ext cx="584835" cy="1968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b="0" cap="none" dirty="0" smtClean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-17</a:t>
            </a:r>
            <a:r>
              <a:rPr lang="en-US" altLang="ko-KR" sz="675" b="0" i="1" cap="none" dirty="0" smtClean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 kN/cm</a:t>
            </a:r>
            <a:r>
              <a:rPr lang="en-US" altLang="ko-KR" sz="675" b="0" i="1" cap="none" baseline="30000" dirty="0" smtClean="0">
                <a:solidFill>
                  <a:srgbClr val="FC0007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675" b="0" i="1" cap="none" dirty="0" smtClean="0">
              <a:solidFill>
                <a:srgbClr val="FC0007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4"/>
          <p:cNvSpPr txBox="1">
            <a:spLocks/>
          </p:cNvSpPr>
          <p:nvPr/>
        </p:nvSpPr>
        <p:spPr>
          <a:xfrm>
            <a:off x="1969770" y="6817995"/>
            <a:ext cx="1708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80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1907540" y="6181725"/>
            <a:ext cx="2083435" cy="86614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>
            <a:off x="1718310" y="5652770"/>
            <a:ext cx="0" cy="139446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 Box 43"/>
          <p:cNvSpPr txBox="1">
            <a:spLocks/>
          </p:cNvSpPr>
          <p:nvPr/>
        </p:nvSpPr>
        <p:spPr>
          <a:xfrm>
            <a:off x="1884680" y="5350510"/>
            <a:ext cx="197485" cy="170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>
                <a:solidFill>
                  <a:schemeClr val="tx1"/>
                </a:solidFill>
                <a:latin typeface="Times New Roman" charset="0"/>
                <a:ea typeface="Times New Roman" charset="0"/>
              </a:rPr>
              <a:t>y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5" name="Line 44"/>
          <p:cNvCxnSpPr/>
          <p:nvPr/>
        </p:nvCxnSpPr>
        <p:spPr>
          <a:xfrm>
            <a:off x="1673860" y="6182360"/>
            <a:ext cx="165735" cy="127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/>
          </p:cNvSpPr>
          <p:nvPr/>
        </p:nvSpPr>
        <p:spPr>
          <a:xfrm>
            <a:off x="1906270" y="5652770"/>
            <a:ext cx="1388745" cy="52768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cxnSp>
        <p:nvCxnSpPr>
          <p:cNvPr id="42" name="Line 41"/>
          <p:cNvCxnSpPr/>
          <p:nvPr/>
        </p:nvCxnSpPr>
        <p:spPr>
          <a:xfrm>
            <a:off x="2051685" y="5678170"/>
            <a:ext cx="166370" cy="0"/>
          </a:xfrm>
          <a:prstGeom prst="line">
            <a:avLst/>
          </a:prstGeom>
          <a:ln w="31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 Box 63"/>
          <p:cNvSpPr txBox="1">
            <a:spLocks/>
          </p:cNvSpPr>
          <p:nvPr/>
        </p:nvSpPr>
        <p:spPr>
          <a:xfrm>
            <a:off x="3081020" y="5788660"/>
            <a:ext cx="285115" cy="170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1" cap="none" dirty="0" smtClean="0">
                <a:solidFill>
                  <a:srgbClr val="0611F2"/>
                </a:solidFill>
                <a:latin typeface="Times New Roman" charset="0"/>
                <a:ea typeface="Times New Roman" charset="0"/>
              </a:rPr>
              <a:t>NA</a:t>
            </a:r>
            <a:endParaRPr lang="ko-KR" altLang="en-US" sz="500" b="1" cap="none" dirty="0" smtClean="0">
              <a:solidFill>
                <a:srgbClr val="0611F2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65" name="Line 64"/>
          <p:cNvCxnSpPr/>
          <p:nvPr/>
        </p:nvCxnSpPr>
        <p:spPr>
          <a:xfrm>
            <a:off x="1673860" y="7051040"/>
            <a:ext cx="165735" cy="127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 Box 65"/>
          <p:cNvSpPr txBox="1">
            <a:spLocks/>
          </p:cNvSpPr>
          <p:nvPr/>
        </p:nvSpPr>
        <p:spPr>
          <a:xfrm>
            <a:off x="1557655" y="6522720"/>
            <a:ext cx="307975" cy="1708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8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68" name="Line 67"/>
          <p:cNvCxnSpPr/>
          <p:nvPr/>
        </p:nvCxnSpPr>
        <p:spPr>
          <a:xfrm rot="0">
            <a:off x="1830070" y="6619240"/>
            <a:ext cx="1291590" cy="63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39340" y="6178550"/>
            <a:ext cx="0" cy="868045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67"/>
          <p:cNvCxnSpPr>
            <a:stCxn id="2" idx="1"/>
          </p:cNvCxnSpPr>
          <p:nvPr/>
        </p:nvCxnSpPr>
        <p:spPr>
          <a:xfrm>
            <a:off x="1907540" y="6614795"/>
            <a:ext cx="431800" cy="431800"/>
          </a:xfrm>
          <a:prstGeom prst="line">
            <a:avLst/>
          </a:prstGeom>
          <a:ln w="0" cap="flat" cmpd="sng">
            <a:solidFill>
              <a:schemeClr val="tx1"/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74950" y="6178550"/>
            <a:ext cx="0" cy="868045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07385" y="6180455"/>
            <a:ext cx="0" cy="868045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ne 67"/>
          <p:cNvCxnSpPr/>
          <p:nvPr/>
        </p:nvCxnSpPr>
        <p:spPr>
          <a:xfrm>
            <a:off x="1909445" y="6181090"/>
            <a:ext cx="867410" cy="866775"/>
          </a:xfrm>
          <a:prstGeom prst="line">
            <a:avLst/>
          </a:prstGeom>
          <a:ln w="0" cap="flat" cmpd="sng">
            <a:solidFill>
              <a:schemeClr val="tx1"/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ne 67"/>
          <p:cNvCxnSpPr/>
          <p:nvPr/>
        </p:nvCxnSpPr>
        <p:spPr>
          <a:xfrm>
            <a:off x="2341245" y="6181090"/>
            <a:ext cx="867410" cy="866775"/>
          </a:xfrm>
          <a:prstGeom prst="line">
            <a:avLst/>
          </a:prstGeom>
          <a:ln w="0" cap="flat" cmpd="sng">
            <a:solidFill>
              <a:schemeClr val="tx1"/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ne 67"/>
          <p:cNvCxnSpPr>
            <a:stCxn id="40" idx="1"/>
          </p:cNvCxnSpPr>
          <p:nvPr/>
        </p:nvCxnSpPr>
        <p:spPr>
          <a:xfrm>
            <a:off x="2770505" y="6182360"/>
            <a:ext cx="431800" cy="431800"/>
          </a:xfrm>
          <a:prstGeom prst="line">
            <a:avLst/>
          </a:prstGeom>
          <a:ln w="0" cap="flat" cmpd="sng">
            <a:solidFill>
              <a:schemeClr val="tx1"/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18"/>
          <p:cNvSpPr>
            <a:spLocks/>
          </p:cNvSpPr>
          <p:nvPr/>
        </p:nvSpPr>
        <p:spPr>
          <a:xfrm>
            <a:off x="1964055" y="6830695"/>
            <a:ext cx="165735" cy="160655"/>
          </a:xfrm>
          <a:prstGeom prst="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51" name="Isosceles Triangle 18"/>
          <p:cNvSpPr>
            <a:spLocks/>
          </p:cNvSpPr>
          <p:nvPr/>
        </p:nvSpPr>
        <p:spPr>
          <a:xfrm>
            <a:off x="2397760" y="6830695"/>
            <a:ext cx="165735" cy="160655"/>
          </a:xfrm>
          <a:prstGeom prst="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24"/>
          <p:cNvSpPr txBox="1">
            <a:spLocks/>
          </p:cNvSpPr>
          <p:nvPr/>
        </p:nvSpPr>
        <p:spPr>
          <a:xfrm>
            <a:off x="2401570" y="6821170"/>
            <a:ext cx="1714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3" name="Text Box 24"/>
          <p:cNvSpPr txBox="1">
            <a:spLocks/>
          </p:cNvSpPr>
          <p:nvPr/>
        </p:nvSpPr>
        <p:spPr>
          <a:xfrm>
            <a:off x="2395855" y="6393180"/>
            <a:ext cx="1714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9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4" name="Isosceles Triangle 18"/>
          <p:cNvSpPr>
            <a:spLocks/>
          </p:cNvSpPr>
          <p:nvPr/>
        </p:nvSpPr>
        <p:spPr>
          <a:xfrm>
            <a:off x="2832735" y="6830695"/>
            <a:ext cx="165735" cy="160655"/>
          </a:xfrm>
          <a:prstGeom prst="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55" name="Isosceles Triangle 18"/>
          <p:cNvSpPr>
            <a:spLocks/>
          </p:cNvSpPr>
          <p:nvPr/>
        </p:nvSpPr>
        <p:spPr>
          <a:xfrm>
            <a:off x="1964055" y="6397625"/>
            <a:ext cx="165735" cy="160655"/>
          </a:xfrm>
          <a:prstGeom prst="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56" name="Isosceles Triangle 18"/>
          <p:cNvSpPr>
            <a:spLocks/>
          </p:cNvSpPr>
          <p:nvPr/>
        </p:nvSpPr>
        <p:spPr>
          <a:xfrm>
            <a:off x="2397760" y="6397625"/>
            <a:ext cx="165735" cy="160655"/>
          </a:xfrm>
          <a:prstGeom prst="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57" name="Isosceles Triangle 18"/>
          <p:cNvSpPr>
            <a:spLocks/>
          </p:cNvSpPr>
          <p:nvPr/>
        </p:nvSpPr>
        <p:spPr>
          <a:xfrm>
            <a:off x="2832735" y="6397625"/>
            <a:ext cx="165735" cy="160655"/>
          </a:xfrm>
          <a:prstGeom prst="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24"/>
          <p:cNvSpPr txBox="1">
            <a:spLocks/>
          </p:cNvSpPr>
          <p:nvPr/>
        </p:nvSpPr>
        <p:spPr>
          <a:xfrm>
            <a:off x="1964055" y="6386830"/>
            <a:ext cx="1708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80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24"/>
          <p:cNvSpPr txBox="1">
            <a:spLocks/>
          </p:cNvSpPr>
          <p:nvPr/>
        </p:nvSpPr>
        <p:spPr>
          <a:xfrm rot="0">
            <a:off x="2746375" y="6398260"/>
            <a:ext cx="347345" cy="216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11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0" name="Text Box 24"/>
          <p:cNvSpPr txBox="1">
            <a:spLocks/>
          </p:cNvSpPr>
          <p:nvPr/>
        </p:nvSpPr>
        <p:spPr>
          <a:xfrm>
            <a:off x="2837180" y="6820535"/>
            <a:ext cx="1714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65630" y="7001510"/>
            <a:ext cx="9017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ctangle 61"/>
          <p:cNvSpPr/>
          <p:nvPr/>
        </p:nvSpPr>
        <p:spPr>
          <a:xfrm>
            <a:off x="2287270" y="6991350"/>
            <a:ext cx="9017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ext Box 28"/>
          <p:cNvSpPr txBox="1">
            <a:spLocks/>
          </p:cNvSpPr>
          <p:nvPr/>
        </p:nvSpPr>
        <p:spPr>
          <a:xfrm>
            <a:off x="1823085" y="6950710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28"/>
          <p:cNvSpPr txBox="1">
            <a:spLocks/>
          </p:cNvSpPr>
          <p:nvPr/>
        </p:nvSpPr>
        <p:spPr>
          <a:xfrm>
            <a:off x="2258695" y="694880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730500" y="7005955"/>
            <a:ext cx="9017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/>
          <p:cNvSpPr/>
          <p:nvPr/>
        </p:nvSpPr>
        <p:spPr>
          <a:xfrm>
            <a:off x="3161030" y="7002780"/>
            <a:ext cx="9017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/>
          <p:cNvSpPr/>
          <p:nvPr/>
        </p:nvSpPr>
        <p:spPr>
          <a:xfrm>
            <a:off x="3161030" y="6570345"/>
            <a:ext cx="9017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ctangle 72"/>
          <p:cNvSpPr/>
          <p:nvPr/>
        </p:nvSpPr>
        <p:spPr>
          <a:xfrm>
            <a:off x="2730500" y="6565900"/>
            <a:ext cx="9017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ctangle 74"/>
          <p:cNvSpPr/>
          <p:nvPr/>
        </p:nvSpPr>
        <p:spPr>
          <a:xfrm>
            <a:off x="2296795" y="6569710"/>
            <a:ext cx="9017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ctangle 75"/>
          <p:cNvSpPr/>
          <p:nvPr/>
        </p:nvSpPr>
        <p:spPr>
          <a:xfrm>
            <a:off x="2296795" y="6141720"/>
            <a:ext cx="9017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ctangle 76"/>
          <p:cNvSpPr/>
          <p:nvPr/>
        </p:nvSpPr>
        <p:spPr>
          <a:xfrm>
            <a:off x="1867535" y="6569710"/>
            <a:ext cx="9017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867535" y="6141720"/>
            <a:ext cx="9017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Text Box 28"/>
          <p:cNvSpPr txBox="1">
            <a:spLocks/>
          </p:cNvSpPr>
          <p:nvPr/>
        </p:nvSpPr>
        <p:spPr>
          <a:xfrm>
            <a:off x="2692400" y="694499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28"/>
          <p:cNvSpPr txBox="1">
            <a:spLocks/>
          </p:cNvSpPr>
          <p:nvPr/>
        </p:nvSpPr>
        <p:spPr>
          <a:xfrm>
            <a:off x="3124200" y="6950710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28"/>
          <p:cNvSpPr txBox="1">
            <a:spLocks/>
          </p:cNvSpPr>
          <p:nvPr/>
        </p:nvSpPr>
        <p:spPr>
          <a:xfrm>
            <a:off x="1823085" y="651319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28"/>
          <p:cNvSpPr txBox="1">
            <a:spLocks/>
          </p:cNvSpPr>
          <p:nvPr/>
        </p:nvSpPr>
        <p:spPr>
          <a:xfrm>
            <a:off x="2255520" y="651319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28"/>
          <p:cNvSpPr txBox="1">
            <a:spLocks/>
          </p:cNvSpPr>
          <p:nvPr/>
        </p:nvSpPr>
        <p:spPr>
          <a:xfrm>
            <a:off x="2690495" y="651319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7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28"/>
          <p:cNvSpPr txBox="1">
            <a:spLocks/>
          </p:cNvSpPr>
          <p:nvPr/>
        </p:nvSpPr>
        <p:spPr>
          <a:xfrm>
            <a:off x="3122295" y="6511290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8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28"/>
          <p:cNvSpPr txBox="1">
            <a:spLocks/>
          </p:cNvSpPr>
          <p:nvPr/>
        </p:nvSpPr>
        <p:spPr>
          <a:xfrm>
            <a:off x="1823085" y="608393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9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28"/>
          <p:cNvSpPr txBox="1">
            <a:spLocks/>
          </p:cNvSpPr>
          <p:nvPr/>
        </p:nvSpPr>
        <p:spPr>
          <a:xfrm>
            <a:off x="2205355" y="6083935"/>
            <a:ext cx="271780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9" name="Rectangle 88"/>
          <p:cNvSpPr>
            <a:spLocks/>
          </p:cNvSpPr>
          <p:nvPr/>
        </p:nvSpPr>
        <p:spPr>
          <a:xfrm>
            <a:off x="2773680" y="5436870"/>
            <a:ext cx="864235" cy="746125"/>
          </a:xfrm>
          <a:custGeom>
            <a:avLst/>
            <a:gdLst>
              <a:gd name="connsiteX0" fmla="*/ 0 w 864000"/>
              <a:gd name="connsiteY0" fmla="*/ 0 h 743189"/>
              <a:gd name="connsiteX1" fmla="*/ 864000 w 864000"/>
              <a:gd name="connsiteY1" fmla="*/ 0 h 743189"/>
              <a:gd name="connsiteX2" fmla="*/ 864000 w 864000"/>
              <a:gd name="connsiteY2" fmla="*/ 743189 h 743189"/>
              <a:gd name="connsiteX3" fmla="*/ 0 w 864000"/>
              <a:gd name="connsiteY3" fmla="*/ 743189 h 743189"/>
              <a:gd name="connsiteX4" fmla="*/ 0 w 864000"/>
              <a:gd name="connsiteY4" fmla="*/ 0 h 743189"/>
              <a:gd name="connsiteX0" fmla="*/ 0 w 864000"/>
              <a:gd name="connsiteY0" fmla="*/ 0 h 743189"/>
              <a:gd name="connsiteX1" fmla="*/ 654450 w 864000"/>
              <a:gd name="connsiteY1" fmla="*/ 0 h 743189"/>
              <a:gd name="connsiteX2" fmla="*/ 864000 w 864000"/>
              <a:gd name="connsiteY2" fmla="*/ 743189 h 743189"/>
              <a:gd name="connsiteX3" fmla="*/ 0 w 864000"/>
              <a:gd name="connsiteY3" fmla="*/ 743189 h 743189"/>
              <a:gd name="connsiteX4" fmla="*/ 0 w 864000"/>
              <a:gd name="connsiteY4" fmla="*/ 0 h 743189"/>
              <a:gd name="connsiteX0" fmla="*/ 222250 w 864000"/>
              <a:gd name="connsiteY0" fmla="*/ 0 h 746364"/>
              <a:gd name="connsiteX1" fmla="*/ 654450 w 864000"/>
              <a:gd name="connsiteY1" fmla="*/ 3175 h 746364"/>
              <a:gd name="connsiteX2" fmla="*/ 864000 w 864000"/>
              <a:gd name="connsiteY2" fmla="*/ 746364 h 746364"/>
              <a:gd name="connsiteX3" fmla="*/ 0 w 864000"/>
              <a:gd name="connsiteY3" fmla="*/ 746364 h 746364"/>
              <a:gd name="connsiteX4" fmla="*/ 222250 w 864000"/>
              <a:gd name="connsiteY4" fmla="*/ 0 h 746364"/>
              <a:gd name="connsiteX0" fmla="*/ 225425 w 864000"/>
              <a:gd name="connsiteY0" fmla="*/ 6350 h 743189"/>
              <a:gd name="connsiteX1" fmla="*/ 654450 w 864000"/>
              <a:gd name="connsiteY1" fmla="*/ 0 h 743189"/>
              <a:gd name="connsiteX2" fmla="*/ 864000 w 864000"/>
              <a:gd name="connsiteY2" fmla="*/ 743189 h 743189"/>
              <a:gd name="connsiteX3" fmla="*/ 0 w 864000"/>
              <a:gd name="connsiteY3" fmla="*/ 743189 h 743189"/>
              <a:gd name="connsiteX4" fmla="*/ 225425 w 864000"/>
              <a:gd name="connsiteY4" fmla="*/ 6350 h 743189"/>
              <a:gd name="connsiteX0" fmla="*/ 215900 w 864000"/>
              <a:gd name="connsiteY0" fmla="*/ 3175 h 743189"/>
              <a:gd name="connsiteX1" fmla="*/ 654450 w 864000"/>
              <a:gd name="connsiteY1" fmla="*/ 0 h 743189"/>
              <a:gd name="connsiteX2" fmla="*/ 864000 w 864000"/>
              <a:gd name="connsiteY2" fmla="*/ 743189 h 743189"/>
              <a:gd name="connsiteX3" fmla="*/ 0 w 864000"/>
              <a:gd name="connsiteY3" fmla="*/ 743189 h 743189"/>
              <a:gd name="connsiteX4" fmla="*/ 215900 w 864000"/>
              <a:gd name="connsiteY4" fmla="*/ 3175 h 743189"/>
              <a:gd name="connsiteX0" fmla="*/ 219075 w 864000"/>
              <a:gd name="connsiteY0" fmla="*/ 0 h 743189"/>
              <a:gd name="connsiteX1" fmla="*/ 654450 w 864000"/>
              <a:gd name="connsiteY1" fmla="*/ 0 h 743189"/>
              <a:gd name="connsiteX2" fmla="*/ 864000 w 864000"/>
              <a:gd name="connsiteY2" fmla="*/ 743189 h 743189"/>
              <a:gd name="connsiteX3" fmla="*/ 0 w 864000"/>
              <a:gd name="connsiteY3" fmla="*/ 743189 h 743189"/>
              <a:gd name="connsiteX4" fmla="*/ 219075 w 864000"/>
              <a:gd name="connsiteY4" fmla="*/ 0 h 743189"/>
              <a:gd name="connsiteX0" fmla="*/ 219075 w 864000"/>
              <a:gd name="connsiteY0" fmla="*/ 0 h 746364"/>
              <a:gd name="connsiteX1" fmla="*/ 654450 w 864000"/>
              <a:gd name="connsiteY1" fmla="*/ 3175 h 746364"/>
              <a:gd name="connsiteX2" fmla="*/ 864000 w 864000"/>
              <a:gd name="connsiteY2" fmla="*/ 746364 h 746364"/>
              <a:gd name="connsiteX3" fmla="*/ 0 w 864000"/>
              <a:gd name="connsiteY3" fmla="*/ 746364 h 746364"/>
              <a:gd name="connsiteX4" fmla="*/ 219075 w 864000"/>
              <a:gd name="connsiteY4" fmla="*/ 0 h 746364"/>
              <a:gd name="connsiteX0" fmla="*/ 219075 w 864000"/>
              <a:gd name="connsiteY0" fmla="*/ 0 h 746364"/>
              <a:gd name="connsiteX1" fmla="*/ 654450 w 864000"/>
              <a:gd name="connsiteY1" fmla="*/ 3175 h 746364"/>
              <a:gd name="connsiteX2" fmla="*/ 864000 w 864000"/>
              <a:gd name="connsiteY2" fmla="*/ 746364 h 746364"/>
              <a:gd name="connsiteX3" fmla="*/ 0 w 864000"/>
              <a:gd name="connsiteY3" fmla="*/ 746364 h 746364"/>
              <a:gd name="connsiteX4" fmla="*/ 219075 w 864000"/>
              <a:gd name="connsiteY4" fmla="*/ 0 h 74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000" h="746364">
                <a:moveTo>
                  <a:pt x="219075" y="0"/>
                </a:moveTo>
                <a:cubicBezTo>
                  <a:pt x="437225" y="4233"/>
                  <a:pt x="509325" y="2117"/>
                  <a:pt x="654450" y="3175"/>
                </a:cubicBezTo>
                <a:lnTo>
                  <a:pt x="864000" y="746364"/>
                </a:lnTo>
                <a:lnTo>
                  <a:pt x="0" y="746364"/>
                </a:lnTo>
                <a:lnTo>
                  <a:pt x="219075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730500" y="6137910"/>
            <a:ext cx="9017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Text Box 28"/>
          <p:cNvSpPr txBox="1">
            <a:spLocks/>
          </p:cNvSpPr>
          <p:nvPr/>
        </p:nvSpPr>
        <p:spPr>
          <a:xfrm>
            <a:off x="2638425" y="6079490"/>
            <a:ext cx="275590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11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61030" y="6142355"/>
            <a:ext cx="9017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Text Box 28"/>
          <p:cNvSpPr txBox="1">
            <a:spLocks/>
          </p:cNvSpPr>
          <p:nvPr/>
        </p:nvSpPr>
        <p:spPr>
          <a:xfrm>
            <a:off x="3063875" y="6082665"/>
            <a:ext cx="28892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12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1" name="Line 41"/>
          <p:cNvCxnSpPr/>
          <p:nvPr/>
        </p:nvCxnSpPr>
        <p:spPr>
          <a:xfrm>
            <a:off x="2070735" y="5693410"/>
            <a:ext cx="127635" cy="0"/>
          </a:xfrm>
          <a:prstGeom prst="line">
            <a:avLst/>
          </a:prstGeom>
          <a:ln w="31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933190" y="6137910"/>
            <a:ext cx="78740" cy="94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Text Box 65"/>
          <p:cNvSpPr txBox="1">
            <a:spLocks/>
          </p:cNvSpPr>
          <p:nvPr/>
        </p:nvSpPr>
        <p:spPr>
          <a:xfrm>
            <a:off x="1553845" y="5831205"/>
            <a:ext cx="307975" cy="1708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6" name="Line 44"/>
          <p:cNvCxnSpPr/>
          <p:nvPr/>
        </p:nvCxnSpPr>
        <p:spPr>
          <a:xfrm>
            <a:off x="1670050" y="5650230"/>
            <a:ext cx="165735" cy="127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Line 2"/>
          <p:cNvCxnSpPr/>
          <p:nvPr/>
        </p:nvCxnSpPr>
        <p:spPr>
          <a:xfrm>
            <a:off x="1906270" y="5375910"/>
            <a:ext cx="0" cy="548005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  <a:head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Line 2"/>
          <p:cNvCxnSpPr/>
          <p:nvPr/>
        </p:nvCxnSpPr>
        <p:spPr>
          <a:xfrm flipH="1">
            <a:off x="3627120" y="7044055"/>
            <a:ext cx="431800" cy="254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  <a:head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 Box 43"/>
          <p:cNvSpPr txBox="1">
            <a:spLocks/>
          </p:cNvSpPr>
          <p:nvPr/>
        </p:nvSpPr>
        <p:spPr>
          <a:xfrm>
            <a:off x="3860800" y="6842125"/>
            <a:ext cx="197485" cy="170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x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6" name="Line 2"/>
          <p:cNvCxnSpPr/>
          <p:nvPr/>
        </p:nvCxnSpPr>
        <p:spPr>
          <a:xfrm flipH="1">
            <a:off x="1906270" y="7207250"/>
            <a:ext cx="1301750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Line 44"/>
          <p:cNvCxnSpPr/>
          <p:nvPr/>
        </p:nvCxnSpPr>
        <p:spPr>
          <a:xfrm>
            <a:off x="1906270" y="7146290"/>
            <a:ext cx="0" cy="13335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Line 44"/>
          <p:cNvCxnSpPr/>
          <p:nvPr/>
        </p:nvCxnSpPr>
        <p:spPr>
          <a:xfrm>
            <a:off x="3208655" y="7146290"/>
            <a:ext cx="0" cy="13335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 Box 65"/>
          <p:cNvSpPr txBox="1">
            <a:spLocks/>
          </p:cNvSpPr>
          <p:nvPr/>
        </p:nvSpPr>
        <p:spPr>
          <a:xfrm>
            <a:off x="2422525" y="7118985"/>
            <a:ext cx="307975" cy="1708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12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18" name="Text Box 24"/>
          <p:cNvSpPr txBox="1">
            <a:spLocks/>
          </p:cNvSpPr>
          <p:nvPr/>
        </p:nvSpPr>
        <p:spPr>
          <a:xfrm>
            <a:off x="2580640" y="6636385"/>
            <a:ext cx="1714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19" name="Isosceles Triangle 18"/>
          <p:cNvSpPr>
            <a:spLocks/>
          </p:cNvSpPr>
          <p:nvPr/>
        </p:nvSpPr>
        <p:spPr>
          <a:xfrm>
            <a:off x="2582545" y="6645275"/>
            <a:ext cx="165735" cy="160655"/>
          </a:xfrm>
          <a:prstGeom prst="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24"/>
          <p:cNvSpPr txBox="1">
            <a:spLocks/>
          </p:cNvSpPr>
          <p:nvPr/>
        </p:nvSpPr>
        <p:spPr>
          <a:xfrm>
            <a:off x="2148205" y="6630035"/>
            <a:ext cx="17145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1" name="Text Box 24"/>
          <p:cNvSpPr txBox="1">
            <a:spLocks/>
          </p:cNvSpPr>
          <p:nvPr/>
        </p:nvSpPr>
        <p:spPr>
          <a:xfrm>
            <a:off x="3012440" y="6637020"/>
            <a:ext cx="1708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6</a:t>
            </a:r>
            <a:endParaRPr lang="ko-KR" altLang="en-US" sz="80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2" name="Isosceles Triangle 18"/>
          <p:cNvSpPr>
            <a:spLocks/>
          </p:cNvSpPr>
          <p:nvPr/>
        </p:nvSpPr>
        <p:spPr>
          <a:xfrm>
            <a:off x="3014980" y="6642100"/>
            <a:ext cx="165735" cy="160655"/>
          </a:xfrm>
          <a:prstGeom prst="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23" name="Isosceles Triangle 18"/>
          <p:cNvSpPr>
            <a:spLocks/>
          </p:cNvSpPr>
          <p:nvPr/>
        </p:nvSpPr>
        <p:spPr>
          <a:xfrm>
            <a:off x="2150110" y="6645275"/>
            <a:ext cx="165735" cy="160655"/>
          </a:xfrm>
          <a:prstGeom prst="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25" name="Text Box 24"/>
          <p:cNvSpPr txBox="1">
            <a:spLocks/>
          </p:cNvSpPr>
          <p:nvPr/>
        </p:nvSpPr>
        <p:spPr>
          <a:xfrm>
            <a:off x="2508885" y="6223635"/>
            <a:ext cx="31242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6" name="Isosceles Triangle 18"/>
          <p:cNvSpPr>
            <a:spLocks/>
          </p:cNvSpPr>
          <p:nvPr/>
        </p:nvSpPr>
        <p:spPr>
          <a:xfrm>
            <a:off x="2580640" y="6219190"/>
            <a:ext cx="165735" cy="160655"/>
          </a:xfrm>
          <a:prstGeom prst="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27" name="Text Box 24"/>
          <p:cNvSpPr txBox="1">
            <a:spLocks/>
          </p:cNvSpPr>
          <p:nvPr/>
        </p:nvSpPr>
        <p:spPr>
          <a:xfrm>
            <a:off x="2090419" y="6226175"/>
            <a:ext cx="2882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8</a:t>
            </a:r>
            <a:endParaRPr lang="ko-KR" altLang="en-US" sz="8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8" name="Text Box 24"/>
          <p:cNvSpPr txBox="1">
            <a:spLocks/>
          </p:cNvSpPr>
          <p:nvPr/>
        </p:nvSpPr>
        <p:spPr>
          <a:xfrm>
            <a:off x="2955925" y="6219190"/>
            <a:ext cx="28321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12</a:t>
            </a:r>
            <a:endParaRPr lang="ko-KR" altLang="en-US" sz="80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Isosceles Triangle 18"/>
          <p:cNvSpPr>
            <a:spLocks/>
          </p:cNvSpPr>
          <p:nvPr/>
        </p:nvSpPr>
        <p:spPr>
          <a:xfrm>
            <a:off x="3013075" y="6216015"/>
            <a:ext cx="165735" cy="160655"/>
          </a:xfrm>
          <a:prstGeom prst="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30" name="Isosceles Triangle 18"/>
          <p:cNvSpPr>
            <a:spLocks/>
          </p:cNvSpPr>
          <p:nvPr/>
        </p:nvSpPr>
        <p:spPr>
          <a:xfrm>
            <a:off x="2148840" y="6219190"/>
            <a:ext cx="165735" cy="160655"/>
          </a:xfrm>
          <a:prstGeom prst="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31" name="Right Triangle 130"/>
          <p:cNvSpPr/>
          <p:nvPr/>
        </p:nvSpPr>
        <p:spPr>
          <a:xfrm>
            <a:off x="4289425" y="5894070"/>
            <a:ext cx="431800" cy="431800"/>
          </a:xfrm>
          <a:prstGeom prst="rtTriangl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ight Triangle 131"/>
          <p:cNvSpPr/>
          <p:nvPr/>
        </p:nvSpPr>
        <p:spPr>
          <a:xfrm rot="10800000">
            <a:off x="4797425" y="5897245"/>
            <a:ext cx="431800" cy="431800"/>
          </a:xfrm>
          <a:prstGeom prst="rtTriangl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Text Box 28"/>
          <p:cNvSpPr txBox="1">
            <a:spLocks/>
          </p:cNvSpPr>
          <p:nvPr/>
        </p:nvSpPr>
        <p:spPr>
          <a:xfrm>
            <a:off x="4156075" y="627062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5" name="Text Box 28"/>
          <p:cNvSpPr txBox="1">
            <a:spLocks/>
          </p:cNvSpPr>
          <p:nvPr/>
        </p:nvSpPr>
        <p:spPr>
          <a:xfrm>
            <a:off x="4587875" y="627570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6" name="Text Box 28"/>
          <p:cNvSpPr txBox="1">
            <a:spLocks/>
          </p:cNvSpPr>
          <p:nvPr/>
        </p:nvSpPr>
        <p:spPr>
          <a:xfrm>
            <a:off x="4154170" y="583882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7" name="Text Box 28"/>
          <p:cNvSpPr txBox="1">
            <a:spLocks/>
          </p:cNvSpPr>
          <p:nvPr/>
        </p:nvSpPr>
        <p:spPr>
          <a:xfrm>
            <a:off x="5201920" y="6269990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8" name="Text Box 28"/>
          <p:cNvSpPr txBox="1">
            <a:spLocks/>
          </p:cNvSpPr>
          <p:nvPr/>
        </p:nvSpPr>
        <p:spPr>
          <a:xfrm>
            <a:off x="5200015" y="574357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9" name="Text Box 28"/>
          <p:cNvSpPr txBox="1">
            <a:spLocks/>
          </p:cNvSpPr>
          <p:nvPr/>
        </p:nvSpPr>
        <p:spPr>
          <a:xfrm>
            <a:off x="4683760" y="5737860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40" name="Line 2"/>
          <p:cNvCxnSpPr/>
          <p:nvPr/>
        </p:nvCxnSpPr>
        <p:spPr>
          <a:xfrm flipH="1">
            <a:off x="4289425" y="6536690"/>
            <a:ext cx="431800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Line 44"/>
          <p:cNvCxnSpPr/>
          <p:nvPr/>
        </p:nvCxnSpPr>
        <p:spPr>
          <a:xfrm>
            <a:off x="4289425" y="6470015"/>
            <a:ext cx="0" cy="13335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Line 44"/>
          <p:cNvCxnSpPr/>
          <p:nvPr/>
        </p:nvCxnSpPr>
        <p:spPr>
          <a:xfrm>
            <a:off x="4721225" y="6470015"/>
            <a:ext cx="0" cy="13335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437380" y="6454775"/>
            <a:ext cx="15049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Text Box 65"/>
          <p:cNvSpPr txBox="1">
            <a:spLocks/>
          </p:cNvSpPr>
          <p:nvPr/>
        </p:nvSpPr>
        <p:spPr>
          <a:xfrm>
            <a:off x="4362450" y="6445250"/>
            <a:ext cx="287020" cy="170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47" name="Line 2"/>
          <p:cNvCxnSpPr/>
          <p:nvPr/>
        </p:nvCxnSpPr>
        <p:spPr>
          <a:xfrm flipH="1">
            <a:off x="4796155" y="5656580"/>
            <a:ext cx="431800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Line 44"/>
          <p:cNvCxnSpPr/>
          <p:nvPr/>
        </p:nvCxnSpPr>
        <p:spPr>
          <a:xfrm>
            <a:off x="4796155" y="5589905"/>
            <a:ext cx="0" cy="13335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Line 44"/>
          <p:cNvCxnSpPr/>
          <p:nvPr/>
        </p:nvCxnSpPr>
        <p:spPr>
          <a:xfrm>
            <a:off x="5227955" y="5589905"/>
            <a:ext cx="0" cy="13335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4940935" y="5575935"/>
            <a:ext cx="144145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Text Box 65"/>
          <p:cNvSpPr txBox="1">
            <a:spLocks/>
          </p:cNvSpPr>
          <p:nvPr/>
        </p:nvSpPr>
        <p:spPr>
          <a:xfrm>
            <a:off x="4869180" y="5564505"/>
            <a:ext cx="287020" cy="170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52" name="Line 2"/>
          <p:cNvCxnSpPr/>
          <p:nvPr/>
        </p:nvCxnSpPr>
        <p:spPr>
          <a:xfrm>
            <a:off x="4112260" y="5892165"/>
            <a:ext cx="0" cy="43180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Line 44"/>
          <p:cNvCxnSpPr/>
          <p:nvPr/>
        </p:nvCxnSpPr>
        <p:spPr>
          <a:xfrm>
            <a:off x="4060190" y="6323965"/>
            <a:ext cx="113665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Line 44"/>
          <p:cNvCxnSpPr/>
          <p:nvPr/>
        </p:nvCxnSpPr>
        <p:spPr>
          <a:xfrm>
            <a:off x="4060190" y="5890895"/>
            <a:ext cx="113665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 Box 65"/>
          <p:cNvSpPr txBox="1">
            <a:spLocks/>
          </p:cNvSpPr>
          <p:nvPr/>
        </p:nvSpPr>
        <p:spPr>
          <a:xfrm>
            <a:off x="3939540" y="6031865"/>
            <a:ext cx="307975" cy="1708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62" name="Line 2"/>
          <p:cNvCxnSpPr/>
          <p:nvPr/>
        </p:nvCxnSpPr>
        <p:spPr>
          <a:xfrm>
            <a:off x="5440045" y="5899785"/>
            <a:ext cx="0" cy="43180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Line 44"/>
          <p:cNvCxnSpPr/>
          <p:nvPr/>
        </p:nvCxnSpPr>
        <p:spPr>
          <a:xfrm>
            <a:off x="5387975" y="6331585"/>
            <a:ext cx="113665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Line 44"/>
          <p:cNvCxnSpPr/>
          <p:nvPr/>
        </p:nvCxnSpPr>
        <p:spPr>
          <a:xfrm>
            <a:off x="5387975" y="5899150"/>
            <a:ext cx="113665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 Box 65"/>
          <p:cNvSpPr txBox="1">
            <a:spLocks/>
          </p:cNvSpPr>
          <p:nvPr/>
        </p:nvSpPr>
        <p:spPr>
          <a:xfrm>
            <a:off x="5267960" y="6039485"/>
            <a:ext cx="307975" cy="1708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1907540" y="6181725"/>
            <a:ext cx="2083435" cy="86614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>
            <a:off x="1718310" y="5652770"/>
            <a:ext cx="0" cy="139446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 Box 43"/>
          <p:cNvSpPr txBox="1">
            <a:spLocks/>
          </p:cNvSpPr>
          <p:nvPr/>
        </p:nvSpPr>
        <p:spPr>
          <a:xfrm>
            <a:off x="1884680" y="5350510"/>
            <a:ext cx="197485" cy="170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>
                <a:solidFill>
                  <a:schemeClr val="tx1"/>
                </a:solidFill>
                <a:latin typeface="Times New Roman" charset="0"/>
                <a:ea typeface="Times New Roman" charset="0"/>
              </a:rPr>
              <a:t>y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5" name="Line 44"/>
          <p:cNvCxnSpPr/>
          <p:nvPr/>
        </p:nvCxnSpPr>
        <p:spPr>
          <a:xfrm>
            <a:off x="1673860" y="6182360"/>
            <a:ext cx="165735" cy="127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/>
          </p:cNvSpPr>
          <p:nvPr/>
        </p:nvSpPr>
        <p:spPr>
          <a:xfrm>
            <a:off x="1906270" y="5652770"/>
            <a:ext cx="1388745" cy="52768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cxnSp>
        <p:nvCxnSpPr>
          <p:cNvPr id="42" name="Line 41"/>
          <p:cNvCxnSpPr/>
          <p:nvPr/>
        </p:nvCxnSpPr>
        <p:spPr>
          <a:xfrm>
            <a:off x="2051685" y="5678170"/>
            <a:ext cx="166370" cy="0"/>
          </a:xfrm>
          <a:prstGeom prst="line">
            <a:avLst/>
          </a:prstGeom>
          <a:ln w="31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 Box 63"/>
          <p:cNvSpPr txBox="1">
            <a:spLocks/>
          </p:cNvSpPr>
          <p:nvPr/>
        </p:nvSpPr>
        <p:spPr>
          <a:xfrm>
            <a:off x="3081020" y="5788660"/>
            <a:ext cx="285115" cy="170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1" cap="none" dirty="0" smtClean="0">
                <a:solidFill>
                  <a:srgbClr val="0611F2"/>
                </a:solidFill>
                <a:latin typeface="Times New Roman" charset="0"/>
                <a:ea typeface="Times New Roman" charset="0"/>
              </a:rPr>
              <a:t>NA</a:t>
            </a:r>
            <a:endParaRPr lang="ko-KR" altLang="en-US" sz="500" b="1" cap="none" dirty="0" smtClean="0">
              <a:solidFill>
                <a:srgbClr val="0611F2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65" name="Line 64"/>
          <p:cNvCxnSpPr/>
          <p:nvPr/>
        </p:nvCxnSpPr>
        <p:spPr>
          <a:xfrm>
            <a:off x="1673860" y="7051040"/>
            <a:ext cx="165735" cy="127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 Box 65"/>
          <p:cNvSpPr txBox="1">
            <a:spLocks/>
          </p:cNvSpPr>
          <p:nvPr/>
        </p:nvSpPr>
        <p:spPr>
          <a:xfrm>
            <a:off x="1557655" y="6522720"/>
            <a:ext cx="307975" cy="1708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8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68" name="Line 67"/>
          <p:cNvCxnSpPr/>
          <p:nvPr/>
        </p:nvCxnSpPr>
        <p:spPr>
          <a:xfrm>
            <a:off x="1911985" y="6614160"/>
            <a:ext cx="1290955" cy="0"/>
          </a:xfrm>
          <a:prstGeom prst="line">
            <a:avLst/>
          </a:prstGeom>
          <a:ln w="0" cap="flat" cmpd="sng">
            <a:solidFill>
              <a:schemeClr val="tx1"/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39340" y="6178550"/>
            <a:ext cx="0" cy="868045"/>
          </a:xfrm>
          <a:prstGeom prst="line">
            <a:avLst/>
          </a:prstGeom>
          <a:ln w="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67"/>
          <p:cNvCxnSpPr>
            <a:stCxn id="2" idx="1"/>
          </p:cNvCxnSpPr>
          <p:nvPr/>
        </p:nvCxnSpPr>
        <p:spPr>
          <a:xfrm>
            <a:off x="1907540" y="6614795"/>
            <a:ext cx="431800" cy="431800"/>
          </a:xfrm>
          <a:prstGeom prst="line">
            <a:avLst/>
          </a:prstGeom>
          <a:ln w="0" cap="flat" cmpd="sng">
            <a:solidFill>
              <a:schemeClr val="bg2">
                <a:lumMod val="5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74950" y="6178550"/>
            <a:ext cx="0" cy="868045"/>
          </a:xfrm>
          <a:prstGeom prst="line">
            <a:avLst/>
          </a:prstGeom>
          <a:ln w="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07385" y="6180455"/>
            <a:ext cx="0" cy="868045"/>
          </a:xfrm>
          <a:prstGeom prst="line">
            <a:avLst/>
          </a:prstGeom>
          <a:ln w="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ne 67"/>
          <p:cNvCxnSpPr/>
          <p:nvPr/>
        </p:nvCxnSpPr>
        <p:spPr>
          <a:xfrm>
            <a:off x="1909445" y="6181090"/>
            <a:ext cx="867410" cy="866775"/>
          </a:xfrm>
          <a:prstGeom prst="line">
            <a:avLst/>
          </a:prstGeom>
          <a:ln w="0" cap="flat" cmpd="sng">
            <a:solidFill>
              <a:schemeClr val="bg2">
                <a:lumMod val="5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ne 67"/>
          <p:cNvCxnSpPr/>
          <p:nvPr/>
        </p:nvCxnSpPr>
        <p:spPr>
          <a:xfrm>
            <a:off x="2341245" y="6181090"/>
            <a:ext cx="867410" cy="866775"/>
          </a:xfrm>
          <a:prstGeom prst="line">
            <a:avLst/>
          </a:prstGeom>
          <a:ln w="0" cap="flat" cmpd="sng">
            <a:solidFill>
              <a:schemeClr val="bg2">
                <a:lumMod val="5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ne 67"/>
          <p:cNvCxnSpPr>
            <a:stCxn id="40" idx="1"/>
          </p:cNvCxnSpPr>
          <p:nvPr/>
        </p:nvCxnSpPr>
        <p:spPr>
          <a:xfrm>
            <a:off x="2770505" y="6182360"/>
            <a:ext cx="431800" cy="431800"/>
          </a:xfrm>
          <a:prstGeom prst="line">
            <a:avLst/>
          </a:prstGeom>
          <a:ln w="0" cap="flat" cmpd="sng">
            <a:solidFill>
              <a:schemeClr val="bg2">
                <a:lumMod val="5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842135" y="6141720"/>
            <a:ext cx="12573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ext Box 28"/>
          <p:cNvSpPr txBox="1">
            <a:spLocks/>
          </p:cNvSpPr>
          <p:nvPr/>
        </p:nvSpPr>
        <p:spPr>
          <a:xfrm>
            <a:off x="1720850" y="6098540"/>
            <a:ext cx="370840" cy="162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" cap="none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13,00</a:t>
            </a:r>
            <a:endParaRPr lang="ko-KR" altLang="en-US" sz="45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9" name="Rectangle 88"/>
          <p:cNvSpPr>
            <a:spLocks/>
          </p:cNvSpPr>
          <p:nvPr/>
        </p:nvSpPr>
        <p:spPr>
          <a:xfrm>
            <a:off x="2773680" y="5436870"/>
            <a:ext cx="864235" cy="746125"/>
          </a:xfrm>
          <a:custGeom>
            <a:avLst/>
            <a:gdLst>
              <a:gd name="connsiteX0" fmla="*/ 0 w 864000"/>
              <a:gd name="connsiteY0" fmla="*/ 0 h 743189"/>
              <a:gd name="connsiteX1" fmla="*/ 864000 w 864000"/>
              <a:gd name="connsiteY1" fmla="*/ 0 h 743189"/>
              <a:gd name="connsiteX2" fmla="*/ 864000 w 864000"/>
              <a:gd name="connsiteY2" fmla="*/ 743189 h 743189"/>
              <a:gd name="connsiteX3" fmla="*/ 0 w 864000"/>
              <a:gd name="connsiteY3" fmla="*/ 743189 h 743189"/>
              <a:gd name="connsiteX4" fmla="*/ 0 w 864000"/>
              <a:gd name="connsiteY4" fmla="*/ 0 h 743189"/>
              <a:gd name="connsiteX0" fmla="*/ 0 w 864000"/>
              <a:gd name="connsiteY0" fmla="*/ 0 h 743189"/>
              <a:gd name="connsiteX1" fmla="*/ 654450 w 864000"/>
              <a:gd name="connsiteY1" fmla="*/ 0 h 743189"/>
              <a:gd name="connsiteX2" fmla="*/ 864000 w 864000"/>
              <a:gd name="connsiteY2" fmla="*/ 743189 h 743189"/>
              <a:gd name="connsiteX3" fmla="*/ 0 w 864000"/>
              <a:gd name="connsiteY3" fmla="*/ 743189 h 743189"/>
              <a:gd name="connsiteX4" fmla="*/ 0 w 864000"/>
              <a:gd name="connsiteY4" fmla="*/ 0 h 743189"/>
              <a:gd name="connsiteX0" fmla="*/ 222250 w 864000"/>
              <a:gd name="connsiteY0" fmla="*/ 0 h 746364"/>
              <a:gd name="connsiteX1" fmla="*/ 654450 w 864000"/>
              <a:gd name="connsiteY1" fmla="*/ 3175 h 746364"/>
              <a:gd name="connsiteX2" fmla="*/ 864000 w 864000"/>
              <a:gd name="connsiteY2" fmla="*/ 746364 h 746364"/>
              <a:gd name="connsiteX3" fmla="*/ 0 w 864000"/>
              <a:gd name="connsiteY3" fmla="*/ 746364 h 746364"/>
              <a:gd name="connsiteX4" fmla="*/ 222250 w 864000"/>
              <a:gd name="connsiteY4" fmla="*/ 0 h 746364"/>
              <a:gd name="connsiteX0" fmla="*/ 225425 w 864000"/>
              <a:gd name="connsiteY0" fmla="*/ 6350 h 743189"/>
              <a:gd name="connsiteX1" fmla="*/ 654450 w 864000"/>
              <a:gd name="connsiteY1" fmla="*/ 0 h 743189"/>
              <a:gd name="connsiteX2" fmla="*/ 864000 w 864000"/>
              <a:gd name="connsiteY2" fmla="*/ 743189 h 743189"/>
              <a:gd name="connsiteX3" fmla="*/ 0 w 864000"/>
              <a:gd name="connsiteY3" fmla="*/ 743189 h 743189"/>
              <a:gd name="connsiteX4" fmla="*/ 225425 w 864000"/>
              <a:gd name="connsiteY4" fmla="*/ 6350 h 743189"/>
              <a:gd name="connsiteX0" fmla="*/ 215900 w 864000"/>
              <a:gd name="connsiteY0" fmla="*/ 3175 h 743189"/>
              <a:gd name="connsiteX1" fmla="*/ 654450 w 864000"/>
              <a:gd name="connsiteY1" fmla="*/ 0 h 743189"/>
              <a:gd name="connsiteX2" fmla="*/ 864000 w 864000"/>
              <a:gd name="connsiteY2" fmla="*/ 743189 h 743189"/>
              <a:gd name="connsiteX3" fmla="*/ 0 w 864000"/>
              <a:gd name="connsiteY3" fmla="*/ 743189 h 743189"/>
              <a:gd name="connsiteX4" fmla="*/ 215900 w 864000"/>
              <a:gd name="connsiteY4" fmla="*/ 3175 h 743189"/>
              <a:gd name="connsiteX0" fmla="*/ 219075 w 864000"/>
              <a:gd name="connsiteY0" fmla="*/ 0 h 743189"/>
              <a:gd name="connsiteX1" fmla="*/ 654450 w 864000"/>
              <a:gd name="connsiteY1" fmla="*/ 0 h 743189"/>
              <a:gd name="connsiteX2" fmla="*/ 864000 w 864000"/>
              <a:gd name="connsiteY2" fmla="*/ 743189 h 743189"/>
              <a:gd name="connsiteX3" fmla="*/ 0 w 864000"/>
              <a:gd name="connsiteY3" fmla="*/ 743189 h 743189"/>
              <a:gd name="connsiteX4" fmla="*/ 219075 w 864000"/>
              <a:gd name="connsiteY4" fmla="*/ 0 h 743189"/>
              <a:gd name="connsiteX0" fmla="*/ 219075 w 864000"/>
              <a:gd name="connsiteY0" fmla="*/ 0 h 746364"/>
              <a:gd name="connsiteX1" fmla="*/ 654450 w 864000"/>
              <a:gd name="connsiteY1" fmla="*/ 3175 h 746364"/>
              <a:gd name="connsiteX2" fmla="*/ 864000 w 864000"/>
              <a:gd name="connsiteY2" fmla="*/ 746364 h 746364"/>
              <a:gd name="connsiteX3" fmla="*/ 0 w 864000"/>
              <a:gd name="connsiteY3" fmla="*/ 746364 h 746364"/>
              <a:gd name="connsiteX4" fmla="*/ 219075 w 864000"/>
              <a:gd name="connsiteY4" fmla="*/ 0 h 746364"/>
              <a:gd name="connsiteX0" fmla="*/ 219075 w 864000"/>
              <a:gd name="connsiteY0" fmla="*/ 0 h 746364"/>
              <a:gd name="connsiteX1" fmla="*/ 654450 w 864000"/>
              <a:gd name="connsiteY1" fmla="*/ 3175 h 746364"/>
              <a:gd name="connsiteX2" fmla="*/ 864000 w 864000"/>
              <a:gd name="connsiteY2" fmla="*/ 746364 h 746364"/>
              <a:gd name="connsiteX3" fmla="*/ 0 w 864000"/>
              <a:gd name="connsiteY3" fmla="*/ 746364 h 746364"/>
              <a:gd name="connsiteX4" fmla="*/ 219075 w 864000"/>
              <a:gd name="connsiteY4" fmla="*/ 0 h 74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000" h="746364">
                <a:moveTo>
                  <a:pt x="219075" y="0"/>
                </a:moveTo>
                <a:cubicBezTo>
                  <a:pt x="437225" y="4233"/>
                  <a:pt x="509325" y="2117"/>
                  <a:pt x="654450" y="3175"/>
                </a:cubicBezTo>
                <a:lnTo>
                  <a:pt x="864000" y="746364"/>
                </a:lnTo>
                <a:lnTo>
                  <a:pt x="0" y="746364"/>
                </a:lnTo>
                <a:lnTo>
                  <a:pt x="219075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cxnSp>
        <p:nvCxnSpPr>
          <p:cNvPr id="91" name="Line 41"/>
          <p:cNvCxnSpPr/>
          <p:nvPr/>
        </p:nvCxnSpPr>
        <p:spPr>
          <a:xfrm>
            <a:off x="2070735" y="5693410"/>
            <a:ext cx="127635" cy="0"/>
          </a:xfrm>
          <a:prstGeom prst="line">
            <a:avLst/>
          </a:prstGeom>
          <a:ln w="31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933190" y="6137910"/>
            <a:ext cx="78740" cy="94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Text Box 65"/>
          <p:cNvSpPr txBox="1">
            <a:spLocks/>
          </p:cNvSpPr>
          <p:nvPr/>
        </p:nvSpPr>
        <p:spPr>
          <a:xfrm>
            <a:off x="1553845" y="5831205"/>
            <a:ext cx="307975" cy="1708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6" name="Line 44"/>
          <p:cNvCxnSpPr/>
          <p:nvPr/>
        </p:nvCxnSpPr>
        <p:spPr>
          <a:xfrm>
            <a:off x="1670050" y="5650230"/>
            <a:ext cx="165735" cy="127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Line 2"/>
          <p:cNvCxnSpPr/>
          <p:nvPr/>
        </p:nvCxnSpPr>
        <p:spPr>
          <a:xfrm>
            <a:off x="1906270" y="5375910"/>
            <a:ext cx="0" cy="548005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  <a:head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Line 2"/>
          <p:cNvCxnSpPr/>
          <p:nvPr/>
        </p:nvCxnSpPr>
        <p:spPr>
          <a:xfrm flipH="1">
            <a:off x="3613150" y="7049135"/>
            <a:ext cx="431800" cy="254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  <a:head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 Box 43"/>
          <p:cNvSpPr txBox="1">
            <a:spLocks/>
          </p:cNvSpPr>
          <p:nvPr/>
        </p:nvSpPr>
        <p:spPr>
          <a:xfrm>
            <a:off x="3860800" y="6842125"/>
            <a:ext cx="197485" cy="1701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x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6" name="Line 2"/>
          <p:cNvCxnSpPr/>
          <p:nvPr/>
        </p:nvCxnSpPr>
        <p:spPr>
          <a:xfrm flipH="1">
            <a:off x="1906270" y="7207250"/>
            <a:ext cx="1301750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Line 44"/>
          <p:cNvCxnSpPr/>
          <p:nvPr/>
        </p:nvCxnSpPr>
        <p:spPr>
          <a:xfrm>
            <a:off x="1906270" y="7146290"/>
            <a:ext cx="0" cy="13335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Line 44"/>
          <p:cNvCxnSpPr/>
          <p:nvPr/>
        </p:nvCxnSpPr>
        <p:spPr>
          <a:xfrm>
            <a:off x="3208655" y="7146290"/>
            <a:ext cx="0" cy="13335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 Box 65"/>
          <p:cNvSpPr txBox="1">
            <a:spLocks/>
          </p:cNvSpPr>
          <p:nvPr/>
        </p:nvSpPr>
        <p:spPr>
          <a:xfrm>
            <a:off x="2422525" y="7118985"/>
            <a:ext cx="307975" cy="1708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12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1" name="Right Triangle 130"/>
          <p:cNvSpPr/>
          <p:nvPr/>
        </p:nvSpPr>
        <p:spPr>
          <a:xfrm>
            <a:off x="4289425" y="5894070"/>
            <a:ext cx="431800" cy="431800"/>
          </a:xfrm>
          <a:prstGeom prst="rtTriangl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ight Triangle 131"/>
          <p:cNvSpPr/>
          <p:nvPr/>
        </p:nvSpPr>
        <p:spPr>
          <a:xfrm rot="10800000">
            <a:off x="4797425" y="5897245"/>
            <a:ext cx="431800" cy="431800"/>
          </a:xfrm>
          <a:prstGeom prst="rtTriangl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Text Box 28"/>
          <p:cNvSpPr txBox="1">
            <a:spLocks/>
          </p:cNvSpPr>
          <p:nvPr/>
        </p:nvSpPr>
        <p:spPr>
          <a:xfrm>
            <a:off x="4156075" y="627062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5" name="Text Box 28"/>
          <p:cNvSpPr txBox="1">
            <a:spLocks/>
          </p:cNvSpPr>
          <p:nvPr/>
        </p:nvSpPr>
        <p:spPr>
          <a:xfrm>
            <a:off x="4587875" y="627570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6" name="Text Box 28"/>
          <p:cNvSpPr txBox="1">
            <a:spLocks/>
          </p:cNvSpPr>
          <p:nvPr/>
        </p:nvSpPr>
        <p:spPr>
          <a:xfrm>
            <a:off x="4154170" y="583882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7" name="Text Box 28"/>
          <p:cNvSpPr txBox="1">
            <a:spLocks/>
          </p:cNvSpPr>
          <p:nvPr/>
        </p:nvSpPr>
        <p:spPr>
          <a:xfrm>
            <a:off x="5201920" y="6269990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8" name="Text Box 28"/>
          <p:cNvSpPr txBox="1">
            <a:spLocks/>
          </p:cNvSpPr>
          <p:nvPr/>
        </p:nvSpPr>
        <p:spPr>
          <a:xfrm>
            <a:off x="5200015" y="5743575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9" name="Text Box 28"/>
          <p:cNvSpPr txBox="1">
            <a:spLocks/>
          </p:cNvSpPr>
          <p:nvPr/>
        </p:nvSpPr>
        <p:spPr>
          <a:xfrm>
            <a:off x="4683760" y="5737860"/>
            <a:ext cx="1708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ko-KR" sz="700" b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700" b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40" name="Line 2"/>
          <p:cNvCxnSpPr/>
          <p:nvPr/>
        </p:nvCxnSpPr>
        <p:spPr>
          <a:xfrm flipH="1">
            <a:off x="4289425" y="6536690"/>
            <a:ext cx="431800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Line 44"/>
          <p:cNvCxnSpPr/>
          <p:nvPr/>
        </p:nvCxnSpPr>
        <p:spPr>
          <a:xfrm>
            <a:off x="4289425" y="6470015"/>
            <a:ext cx="0" cy="13335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Line 44"/>
          <p:cNvCxnSpPr/>
          <p:nvPr/>
        </p:nvCxnSpPr>
        <p:spPr>
          <a:xfrm>
            <a:off x="4721225" y="6470015"/>
            <a:ext cx="0" cy="13335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437380" y="6454775"/>
            <a:ext cx="150495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Text Box 65"/>
          <p:cNvSpPr txBox="1">
            <a:spLocks/>
          </p:cNvSpPr>
          <p:nvPr/>
        </p:nvSpPr>
        <p:spPr>
          <a:xfrm>
            <a:off x="4362450" y="6445250"/>
            <a:ext cx="287020" cy="170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47" name="Line 2"/>
          <p:cNvCxnSpPr/>
          <p:nvPr/>
        </p:nvCxnSpPr>
        <p:spPr>
          <a:xfrm flipH="1">
            <a:off x="4796155" y="5656580"/>
            <a:ext cx="431800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Line 44"/>
          <p:cNvCxnSpPr/>
          <p:nvPr/>
        </p:nvCxnSpPr>
        <p:spPr>
          <a:xfrm>
            <a:off x="4796155" y="5589905"/>
            <a:ext cx="0" cy="13335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Line 44"/>
          <p:cNvCxnSpPr/>
          <p:nvPr/>
        </p:nvCxnSpPr>
        <p:spPr>
          <a:xfrm>
            <a:off x="5227955" y="5589905"/>
            <a:ext cx="0" cy="13335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4940935" y="5575935"/>
            <a:ext cx="144145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Text Box 65"/>
          <p:cNvSpPr txBox="1">
            <a:spLocks/>
          </p:cNvSpPr>
          <p:nvPr/>
        </p:nvSpPr>
        <p:spPr>
          <a:xfrm>
            <a:off x="4869180" y="5564505"/>
            <a:ext cx="287020" cy="170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52" name="Line 2"/>
          <p:cNvCxnSpPr/>
          <p:nvPr/>
        </p:nvCxnSpPr>
        <p:spPr>
          <a:xfrm>
            <a:off x="4112260" y="5892165"/>
            <a:ext cx="0" cy="43180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Line 44"/>
          <p:cNvCxnSpPr/>
          <p:nvPr/>
        </p:nvCxnSpPr>
        <p:spPr>
          <a:xfrm>
            <a:off x="4060190" y="6323965"/>
            <a:ext cx="113665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Line 44"/>
          <p:cNvCxnSpPr/>
          <p:nvPr/>
        </p:nvCxnSpPr>
        <p:spPr>
          <a:xfrm>
            <a:off x="4060190" y="5890895"/>
            <a:ext cx="113665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 Box 65"/>
          <p:cNvSpPr txBox="1">
            <a:spLocks/>
          </p:cNvSpPr>
          <p:nvPr/>
        </p:nvSpPr>
        <p:spPr>
          <a:xfrm>
            <a:off x="3939540" y="6031865"/>
            <a:ext cx="307975" cy="1708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62" name="Line 2"/>
          <p:cNvCxnSpPr/>
          <p:nvPr/>
        </p:nvCxnSpPr>
        <p:spPr>
          <a:xfrm>
            <a:off x="5440045" y="5899785"/>
            <a:ext cx="0" cy="43180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Line 44"/>
          <p:cNvCxnSpPr/>
          <p:nvPr/>
        </p:nvCxnSpPr>
        <p:spPr>
          <a:xfrm>
            <a:off x="5387975" y="6331585"/>
            <a:ext cx="113665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Line 44"/>
          <p:cNvCxnSpPr/>
          <p:nvPr/>
        </p:nvCxnSpPr>
        <p:spPr>
          <a:xfrm>
            <a:off x="5387975" y="5899150"/>
            <a:ext cx="113665" cy="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 Box 65"/>
          <p:cNvSpPr txBox="1">
            <a:spLocks/>
          </p:cNvSpPr>
          <p:nvPr/>
        </p:nvSpPr>
        <p:spPr>
          <a:xfrm>
            <a:off x="5267960" y="6039485"/>
            <a:ext cx="307975" cy="1708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 </a:t>
            </a:r>
            <a:r>
              <a:rPr lang="en-US" altLang="ko-KR" sz="500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5" y="5678170"/>
            <a:ext cx="652145" cy="1115060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1842135" y="6569710"/>
            <a:ext cx="12573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ctangle 107"/>
          <p:cNvSpPr/>
          <p:nvPr/>
        </p:nvSpPr>
        <p:spPr>
          <a:xfrm>
            <a:off x="1844675" y="7001510"/>
            <a:ext cx="12573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ctangle 109"/>
          <p:cNvSpPr/>
          <p:nvPr/>
        </p:nvSpPr>
        <p:spPr>
          <a:xfrm>
            <a:off x="2280285" y="6137910"/>
            <a:ext cx="12573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ctangle 111"/>
          <p:cNvSpPr/>
          <p:nvPr/>
        </p:nvSpPr>
        <p:spPr>
          <a:xfrm>
            <a:off x="2279650" y="6565265"/>
            <a:ext cx="12573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ctangle 113"/>
          <p:cNvSpPr/>
          <p:nvPr/>
        </p:nvSpPr>
        <p:spPr>
          <a:xfrm>
            <a:off x="2282190" y="6997065"/>
            <a:ext cx="12573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ctangle 114"/>
          <p:cNvSpPr/>
          <p:nvPr/>
        </p:nvSpPr>
        <p:spPr>
          <a:xfrm>
            <a:off x="2715260" y="6137910"/>
            <a:ext cx="12573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ctangle 115"/>
          <p:cNvSpPr/>
          <p:nvPr/>
        </p:nvSpPr>
        <p:spPr>
          <a:xfrm>
            <a:off x="2714625" y="6565265"/>
            <a:ext cx="12573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ctangle 116"/>
          <p:cNvSpPr/>
          <p:nvPr/>
        </p:nvSpPr>
        <p:spPr>
          <a:xfrm>
            <a:off x="2717800" y="6997065"/>
            <a:ext cx="12573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ctangle 123"/>
          <p:cNvSpPr/>
          <p:nvPr/>
        </p:nvSpPr>
        <p:spPr>
          <a:xfrm>
            <a:off x="3142615" y="6137910"/>
            <a:ext cx="12573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ctangle 132"/>
          <p:cNvSpPr/>
          <p:nvPr/>
        </p:nvSpPr>
        <p:spPr>
          <a:xfrm>
            <a:off x="3142615" y="6565265"/>
            <a:ext cx="12573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ctangle 140"/>
          <p:cNvSpPr/>
          <p:nvPr/>
        </p:nvSpPr>
        <p:spPr>
          <a:xfrm>
            <a:off x="3145155" y="6997065"/>
            <a:ext cx="125730" cy="90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Text Box 28"/>
          <p:cNvSpPr txBox="1">
            <a:spLocks/>
          </p:cNvSpPr>
          <p:nvPr/>
        </p:nvSpPr>
        <p:spPr>
          <a:xfrm>
            <a:off x="1723390" y="6529070"/>
            <a:ext cx="370840" cy="162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" cap="none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13,00</a:t>
            </a:r>
            <a:endParaRPr lang="ko-KR" altLang="en-US" sz="45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3" name="Text Box 28"/>
          <p:cNvSpPr txBox="1">
            <a:spLocks/>
          </p:cNvSpPr>
          <p:nvPr/>
        </p:nvSpPr>
        <p:spPr>
          <a:xfrm>
            <a:off x="1724660" y="6964680"/>
            <a:ext cx="370840" cy="162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" cap="none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13,00</a:t>
            </a:r>
            <a:endParaRPr lang="ko-KR" altLang="en-US" sz="45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5" name="Text Box 28"/>
          <p:cNvSpPr txBox="1">
            <a:spLocks/>
          </p:cNvSpPr>
          <p:nvPr/>
        </p:nvSpPr>
        <p:spPr>
          <a:xfrm>
            <a:off x="2153285" y="6099810"/>
            <a:ext cx="370840" cy="162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" cap="none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13,00</a:t>
            </a:r>
            <a:endParaRPr lang="ko-KR" altLang="en-US" sz="45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7" name="Text Box 28"/>
          <p:cNvSpPr txBox="1">
            <a:spLocks/>
          </p:cNvSpPr>
          <p:nvPr/>
        </p:nvSpPr>
        <p:spPr>
          <a:xfrm>
            <a:off x="2153920" y="6529705"/>
            <a:ext cx="370840" cy="162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" cap="none" dirty="0" smtClean="0">
                <a:solidFill>
                  <a:srgbClr val="0432FF"/>
                </a:solidFill>
                <a:latin typeface="Times New Roman" charset="0"/>
                <a:ea typeface="Times New Roman" charset="0"/>
              </a:rPr>
              <a:t>12,61</a:t>
            </a:r>
            <a:endParaRPr lang="ko-KR" altLang="en-US" sz="450" cap="none" dirty="0" smtClean="0">
              <a:solidFill>
                <a:srgbClr val="0432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59" name="Text Box 28"/>
          <p:cNvSpPr txBox="1">
            <a:spLocks/>
          </p:cNvSpPr>
          <p:nvPr/>
        </p:nvSpPr>
        <p:spPr>
          <a:xfrm>
            <a:off x="2155190" y="6965315"/>
            <a:ext cx="370840" cy="162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" cap="none" dirty="0" smtClean="0">
                <a:solidFill>
                  <a:srgbClr val="0432FF"/>
                </a:solidFill>
                <a:latin typeface="Times New Roman" charset="0"/>
                <a:ea typeface="Times New Roman" charset="0"/>
              </a:rPr>
              <a:t>12,48</a:t>
            </a:r>
            <a:endParaRPr lang="ko-KR" altLang="en-US" sz="450" cap="none" dirty="0" smtClean="0">
              <a:solidFill>
                <a:srgbClr val="0432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60" name="Text Box 28"/>
          <p:cNvSpPr txBox="1">
            <a:spLocks/>
          </p:cNvSpPr>
          <p:nvPr/>
        </p:nvSpPr>
        <p:spPr>
          <a:xfrm>
            <a:off x="2588895" y="6100445"/>
            <a:ext cx="370840" cy="162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" cap="none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13,00</a:t>
            </a:r>
            <a:endParaRPr lang="ko-KR" altLang="en-US" sz="45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61" name="Text Box 28"/>
          <p:cNvSpPr txBox="1">
            <a:spLocks/>
          </p:cNvSpPr>
          <p:nvPr/>
        </p:nvSpPr>
        <p:spPr>
          <a:xfrm>
            <a:off x="2588895" y="6530340"/>
            <a:ext cx="370840" cy="162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" cap="none" dirty="0" smtClean="0">
                <a:solidFill>
                  <a:srgbClr val="0432FF"/>
                </a:solidFill>
                <a:latin typeface="Times New Roman" charset="0"/>
                <a:ea typeface="Times New Roman" charset="0"/>
              </a:rPr>
              <a:t>11,96</a:t>
            </a:r>
            <a:endParaRPr lang="ko-KR" altLang="en-US" sz="450" cap="none" dirty="0" smtClean="0">
              <a:solidFill>
                <a:srgbClr val="0432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66" name="Text Box 28"/>
          <p:cNvSpPr txBox="1">
            <a:spLocks/>
          </p:cNvSpPr>
          <p:nvPr/>
        </p:nvSpPr>
        <p:spPr>
          <a:xfrm>
            <a:off x="2590800" y="6965950"/>
            <a:ext cx="370840" cy="162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" cap="none" dirty="0" smtClean="0">
                <a:solidFill>
                  <a:srgbClr val="0432FF"/>
                </a:solidFill>
                <a:latin typeface="Times New Roman" charset="0"/>
                <a:ea typeface="Times New Roman" charset="0"/>
              </a:rPr>
              <a:t>11,72</a:t>
            </a:r>
            <a:endParaRPr lang="ko-KR" altLang="en-US" sz="450" cap="none" dirty="0" smtClean="0">
              <a:solidFill>
                <a:srgbClr val="0432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67" name="Text Box 28"/>
          <p:cNvSpPr txBox="1">
            <a:spLocks/>
          </p:cNvSpPr>
          <p:nvPr/>
        </p:nvSpPr>
        <p:spPr>
          <a:xfrm>
            <a:off x="3020060" y="6102985"/>
            <a:ext cx="370840" cy="162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10,50</a:t>
            </a:r>
            <a:endParaRPr lang="ko-KR" altLang="en-US" sz="45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68" name="Text Box 28"/>
          <p:cNvSpPr txBox="1">
            <a:spLocks/>
          </p:cNvSpPr>
          <p:nvPr/>
        </p:nvSpPr>
        <p:spPr>
          <a:xfrm>
            <a:off x="3020695" y="6532880"/>
            <a:ext cx="370840" cy="162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10,5</a:t>
            </a:r>
            <a:endParaRPr lang="ko-KR" altLang="en-US" sz="45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69" name="Text Box 28"/>
          <p:cNvSpPr txBox="1">
            <a:spLocks/>
          </p:cNvSpPr>
          <p:nvPr/>
        </p:nvSpPr>
        <p:spPr>
          <a:xfrm>
            <a:off x="3021965" y="6968490"/>
            <a:ext cx="370840" cy="162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10,5</a:t>
            </a:r>
            <a:endParaRPr lang="ko-KR" altLang="en-US" sz="45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32125" y="6181725"/>
            <a:ext cx="94615" cy="866775"/>
          </a:xfrm>
          <a:custGeom>
            <a:avLst/>
            <a:gdLst>
              <a:gd name="connsiteX0" fmla="*/ 88900 w 96030"/>
              <a:gd name="connsiteY0" fmla="*/ 0 h 866775"/>
              <a:gd name="connsiteX1" fmla="*/ 92075 w 96030"/>
              <a:gd name="connsiteY1" fmla="*/ 346075 h 866775"/>
              <a:gd name="connsiteX2" fmla="*/ 41275 w 96030"/>
              <a:gd name="connsiteY2" fmla="*/ 431800 h 866775"/>
              <a:gd name="connsiteX3" fmla="*/ 44450 w 96030"/>
              <a:gd name="connsiteY3" fmla="*/ 733425 h 866775"/>
              <a:gd name="connsiteX4" fmla="*/ 0 w 96030"/>
              <a:gd name="connsiteY4" fmla="*/ 866775 h 866775"/>
              <a:gd name="connsiteX0" fmla="*/ 95250 w 99174"/>
              <a:gd name="connsiteY0" fmla="*/ 0 h 873125"/>
              <a:gd name="connsiteX1" fmla="*/ 92075 w 99174"/>
              <a:gd name="connsiteY1" fmla="*/ 352425 h 873125"/>
              <a:gd name="connsiteX2" fmla="*/ 41275 w 99174"/>
              <a:gd name="connsiteY2" fmla="*/ 438150 h 873125"/>
              <a:gd name="connsiteX3" fmla="*/ 44450 w 99174"/>
              <a:gd name="connsiteY3" fmla="*/ 739775 h 873125"/>
              <a:gd name="connsiteX4" fmla="*/ 0 w 99174"/>
              <a:gd name="connsiteY4" fmla="*/ 873125 h 873125"/>
              <a:gd name="connsiteX0" fmla="*/ 95250 w 96015"/>
              <a:gd name="connsiteY0" fmla="*/ 0 h 873125"/>
              <a:gd name="connsiteX1" fmla="*/ 92075 w 96015"/>
              <a:gd name="connsiteY1" fmla="*/ 352425 h 873125"/>
              <a:gd name="connsiteX2" fmla="*/ 41275 w 96015"/>
              <a:gd name="connsiteY2" fmla="*/ 438150 h 873125"/>
              <a:gd name="connsiteX3" fmla="*/ 44450 w 96015"/>
              <a:gd name="connsiteY3" fmla="*/ 739775 h 873125"/>
              <a:gd name="connsiteX4" fmla="*/ 0 w 96015"/>
              <a:gd name="connsiteY4" fmla="*/ 873125 h 873125"/>
              <a:gd name="connsiteX0" fmla="*/ 95250 w 96854"/>
              <a:gd name="connsiteY0" fmla="*/ 0 h 873125"/>
              <a:gd name="connsiteX1" fmla="*/ 92075 w 96854"/>
              <a:gd name="connsiteY1" fmla="*/ 352425 h 873125"/>
              <a:gd name="connsiteX2" fmla="*/ 41275 w 96854"/>
              <a:gd name="connsiteY2" fmla="*/ 438150 h 873125"/>
              <a:gd name="connsiteX3" fmla="*/ 44450 w 96854"/>
              <a:gd name="connsiteY3" fmla="*/ 739775 h 873125"/>
              <a:gd name="connsiteX4" fmla="*/ 0 w 96854"/>
              <a:gd name="connsiteY4" fmla="*/ 873125 h 873125"/>
              <a:gd name="connsiteX0" fmla="*/ 95250 w 96854"/>
              <a:gd name="connsiteY0" fmla="*/ 0 h 873125"/>
              <a:gd name="connsiteX1" fmla="*/ 92075 w 96854"/>
              <a:gd name="connsiteY1" fmla="*/ 352425 h 873125"/>
              <a:gd name="connsiteX2" fmla="*/ 41275 w 96854"/>
              <a:gd name="connsiteY2" fmla="*/ 438150 h 873125"/>
              <a:gd name="connsiteX3" fmla="*/ 34925 w 96854"/>
              <a:gd name="connsiteY3" fmla="*/ 727075 h 873125"/>
              <a:gd name="connsiteX4" fmla="*/ 0 w 96854"/>
              <a:gd name="connsiteY4" fmla="*/ 873125 h 873125"/>
              <a:gd name="connsiteX0" fmla="*/ 95250 w 96854"/>
              <a:gd name="connsiteY0" fmla="*/ 0 h 873125"/>
              <a:gd name="connsiteX1" fmla="*/ 92075 w 96854"/>
              <a:gd name="connsiteY1" fmla="*/ 352425 h 873125"/>
              <a:gd name="connsiteX2" fmla="*/ 41275 w 96854"/>
              <a:gd name="connsiteY2" fmla="*/ 438150 h 873125"/>
              <a:gd name="connsiteX3" fmla="*/ 38100 w 96854"/>
              <a:gd name="connsiteY3" fmla="*/ 727075 h 873125"/>
              <a:gd name="connsiteX4" fmla="*/ 0 w 96854"/>
              <a:gd name="connsiteY4" fmla="*/ 873125 h 873125"/>
              <a:gd name="connsiteX0" fmla="*/ 95250 w 96854"/>
              <a:gd name="connsiteY0" fmla="*/ 0 h 873125"/>
              <a:gd name="connsiteX1" fmla="*/ 92075 w 96854"/>
              <a:gd name="connsiteY1" fmla="*/ 352425 h 873125"/>
              <a:gd name="connsiteX2" fmla="*/ 41275 w 96854"/>
              <a:gd name="connsiteY2" fmla="*/ 438150 h 873125"/>
              <a:gd name="connsiteX3" fmla="*/ 38100 w 96854"/>
              <a:gd name="connsiteY3" fmla="*/ 727075 h 873125"/>
              <a:gd name="connsiteX4" fmla="*/ 0 w 96854"/>
              <a:gd name="connsiteY4" fmla="*/ 873125 h 873125"/>
              <a:gd name="connsiteX0" fmla="*/ 95250 w 96854"/>
              <a:gd name="connsiteY0" fmla="*/ 0 h 873125"/>
              <a:gd name="connsiteX1" fmla="*/ 92075 w 96854"/>
              <a:gd name="connsiteY1" fmla="*/ 352425 h 873125"/>
              <a:gd name="connsiteX2" fmla="*/ 41275 w 96854"/>
              <a:gd name="connsiteY2" fmla="*/ 438150 h 873125"/>
              <a:gd name="connsiteX3" fmla="*/ 38100 w 96854"/>
              <a:gd name="connsiteY3" fmla="*/ 727075 h 873125"/>
              <a:gd name="connsiteX4" fmla="*/ 0 w 96854"/>
              <a:gd name="connsiteY4" fmla="*/ 873125 h 873125"/>
              <a:gd name="connsiteX0" fmla="*/ 95250 w 96854"/>
              <a:gd name="connsiteY0" fmla="*/ 0 h 873125"/>
              <a:gd name="connsiteX1" fmla="*/ 92075 w 96854"/>
              <a:gd name="connsiteY1" fmla="*/ 352425 h 873125"/>
              <a:gd name="connsiteX2" fmla="*/ 41275 w 96854"/>
              <a:gd name="connsiteY2" fmla="*/ 438150 h 873125"/>
              <a:gd name="connsiteX3" fmla="*/ 38100 w 96854"/>
              <a:gd name="connsiteY3" fmla="*/ 727075 h 873125"/>
              <a:gd name="connsiteX4" fmla="*/ 0 w 96854"/>
              <a:gd name="connsiteY4" fmla="*/ 873125 h 873125"/>
              <a:gd name="connsiteX0" fmla="*/ 95250 w 96854"/>
              <a:gd name="connsiteY0" fmla="*/ 0 h 873125"/>
              <a:gd name="connsiteX1" fmla="*/ 92075 w 96854"/>
              <a:gd name="connsiteY1" fmla="*/ 352425 h 873125"/>
              <a:gd name="connsiteX2" fmla="*/ 41275 w 96854"/>
              <a:gd name="connsiteY2" fmla="*/ 438150 h 873125"/>
              <a:gd name="connsiteX3" fmla="*/ 38100 w 96854"/>
              <a:gd name="connsiteY3" fmla="*/ 727075 h 873125"/>
              <a:gd name="connsiteX4" fmla="*/ 0 w 96854"/>
              <a:gd name="connsiteY4" fmla="*/ 873125 h 873125"/>
              <a:gd name="connsiteX0" fmla="*/ 95250 w 96854"/>
              <a:gd name="connsiteY0" fmla="*/ 0 h 873125"/>
              <a:gd name="connsiteX1" fmla="*/ 92075 w 96854"/>
              <a:gd name="connsiteY1" fmla="*/ 352425 h 873125"/>
              <a:gd name="connsiteX2" fmla="*/ 41275 w 96854"/>
              <a:gd name="connsiteY2" fmla="*/ 438150 h 873125"/>
              <a:gd name="connsiteX3" fmla="*/ 38100 w 96854"/>
              <a:gd name="connsiteY3" fmla="*/ 727075 h 873125"/>
              <a:gd name="connsiteX4" fmla="*/ 0 w 96854"/>
              <a:gd name="connsiteY4" fmla="*/ 873125 h 873125"/>
              <a:gd name="connsiteX0" fmla="*/ 95250 w 96854"/>
              <a:gd name="connsiteY0" fmla="*/ 0 h 873125"/>
              <a:gd name="connsiteX1" fmla="*/ 92075 w 96854"/>
              <a:gd name="connsiteY1" fmla="*/ 352425 h 873125"/>
              <a:gd name="connsiteX2" fmla="*/ 41275 w 96854"/>
              <a:gd name="connsiteY2" fmla="*/ 438150 h 873125"/>
              <a:gd name="connsiteX3" fmla="*/ 38100 w 96854"/>
              <a:gd name="connsiteY3" fmla="*/ 727075 h 873125"/>
              <a:gd name="connsiteX4" fmla="*/ 0 w 96854"/>
              <a:gd name="connsiteY4" fmla="*/ 873125 h 873125"/>
              <a:gd name="connsiteX0" fmla="*/ 95250 w 96854"/>
              <a:gd name="connsiteY0" fmla="*/ 0 h 873125"/>
              <a:gd name="connsiteX1" fmla="*/ 92075 w 96854"/>
              <a:gd name="connsiteY1" fmla="*/ 352425 h 873125"/>
              <a:gd name="connsiteX2" fmla="*/ 41275 w 96854"/>
              <a:gd name="connsiteY2" fmla="*/ 438150 h 873125"/>
              <a:gd name="connsiteX3" fmla="*/ 38100 w 96854"/>
              <a:gd name="connsiteY3" fmla="*/ 727075 h 873125"/>
              <a:gd name="connsiteX4" fmla="*/ 0 w 96854"/>
              <a:gd name="connsiteY4" fmla="*/ 873125 h 873125"/>
              <a:gd name="connsiteX0" fmla="*/ 95250 w 96854"/>
              <a:gd name="connsiteY0" fmla="*/ 0 h 873125"/>
              <a:gd name="connsiteX1" fmla="*/ 92075 w 96854"/>
              <a:gd name="connsiteY1" fmla="*/ 352425 h 873125"/>
              <a:gd name="connsiteX2" fmla="*/ 41275 w 96854"/>
              <a:gd name="connsiteY2" fmla="*/ 438150 h 873125"/>
              <a:gd name="connsiteX3" fmla="*/ 38100 w 96854"/>
              <a:gd name="connsiteY3" fmla="*/ 727075 h 873125"/>
              <a:gd name="connsiteX4" fmla="*/ 0 w 96854"/>
              <a:gd name="connsiteY4" fmla="*/ 873125 h 873125"/>
              <a:gd name="connsiteX0" fmla="*/ 95250 w 96854"/>
              <a:gd name="connsiteY0" fmla="*/ 0 h 873125"/>
              <a:gd name="connsiteX1" fmla="*/ 92075 w 96854"/>
              <a:gd name="connsiteY1" fmla="*/ 352425 h 873125"/>
              <a:gd name="connsiteX2" fmla="*/ 41275 w 96854"/>
              <a:gd name="connsiteY2" fmla="*/ 438150 h 873125"/>
              <a:gd name="connsiteX3" fmla="*/ 38100 w 96854"/>
              <a:gd name="connsiteY3" fmla="*/ 727075 h 873125"/>
              <a:gd name="connsiteX4" fmla="*/ 0 w 96854"/>
              <a:gd name="connsiteY4" fmla="*/ 873125 h 873125"/>
              <a:gd name="connsiteX0" fmla="*/ 92075 w 93679"/>
              <a:gd name="connsiteY0" fmla="*/ 0 h 866775"/>
              <a:gd name="connsiteX1" fmla="*/ 88900 w 93679"/>
              <a:gd name="connsiteY1" fmla="*/ 352425 h 866775"/>
              <a:gd name="connsiteX2" fmla="*/ 38100 w 93679"/>
              <a:gd name="connsiteY2" fmla="*/ 438150 h 866775"/>
              <a:gd name="connsiteX3" fmla="*/ 34925 w 93679"/>
              <a:gd name="connsiteY3" fmla="*/ 727075 h 866775"/>
              <a:gd name="connsiteX4" fmla="*/ 0 w 93679"/>
              <a:gd name="connsiteY4" fmla="*/ 866775 h 866775"/>
              <a:gd name="connsiteX0" fmla="*/ 92075 w 93679"/>
              <a:gd name="connsiteY0" fmla="*/ 0 h 866775"/>
              <a:gd name="connsiteX1" fmla="*/ 88900 w 93679"/>
              <a:gd name="connsiteY1" fmla="*/ 352425 h 866775"/>
              <a:gd name="connsiteX2" fmla="*/ 38100 w 93679"/>
              <a:gd name="connsiteY2" fmla="*/ 454025 h 866775"/>
              <a:gd name="connsiteX3" fmla="*/ 34925 w 93679"/>
              <a:gd name="connsiteY3" fmla="*/ 727075 h 866775"/>
              <a:gd name="connsiteX4" fmla="*/ 0 w 93679"/>
              <a:gd name="connsiteY4" fmla="*/ 866775 h 866775"/>
              <a:gd name="connsiteX0" fmla="*/ 92075 w 93905"/>
              <a:gd name="connsiteY0" fmla="*/ 0 h 866775"/>
              <a:gd name="connsiteX1" fmla="*/ 88900 w 93905"/>
              <a:gd name="connsiteY1" fmla="*/ 352425 h 866775"/>
              <a:gd name="connsiteX2" fmla="*/ 34925 w 93905"/>
              <a:gd name="connsiteY2" fmla="*/ 434975 h 866775"/>
              <a:gd name="connsiteX3" fmla="*/ 34925 w 93905"/>
              <a:gd name="connsiteY3" fmla="*/ 727075 h 866775"/>
              <a:gd name="connsiteX4" fmla="*/ 0 w 93905"/>
              <a:gd name="connsiteY4" fmla="*/ 866775 h 866775"/>
              <a:gd name="connsiteX0" fmla="*/ 92075 w 93454"/>
              <a:gd name="connsiteY0" fmla="*/ 0 h 866775"/>
              <a:gd name="connsiteX1" fmla="*/ 88900 w 93454"/>
              <a:gd name="connsiteY1" fmla="*/ 352425 h 866775"/>
              <a:gd name="connsiteX2" fmla="*/ 41275 w 93454"/>
              <a:gd name="connsiteY2" fmla="*/ 425450 h 866775"/>
              <a:gd name="connsiteX3" fmla="*/ 34925 w 93454"/>
              <a:gd name="connsiteY3" fmla="*/ 727075 h 866775"/>
              <a:gd name="connsiteX4" fmla="*/ 0 w 93454"/>
              <a:gd name="connsiteY4" fmla="*/ 866775 h 866775"/>
              <a:gd name="connsiteX0" fmla="*/ 92075 w 93454"/>
              <a:gd name="connsiteY0" fmla="*/ 0 h 866775"/>
              <a:gd name="connsiteX1" fmla="*/ 88900 w 93454"/>
              <a:gd name="connsiteY1" fmla="*/ 352425 h 866775"/>
              <a:gd name="connsiteX2" fmla="*/ 41275 w 93454"/>
              <a:gd name="connsiteY2" fmla="*/ 425450 h 866775"/>
              <a:gd name="connsiteX3" fmla="*/ 34925 w 93454"/>
              <a:gd name="connsiteY3" fmla="*/ 727075 h 866775"/>
              <a:gd name="connsiteX4" fmla="*/ 0 w 93454"/>
              <a:gd name="connsiteY4" fmla="*/ 866775 h 866775"/>
              <a:gd name="connsiteX0" fmla="*/ 92075 w 93454"/>
              <a:gd name="connsiteY0" fmla="*/ 0 h 866775"/>
              <a:gd name="connsiteX1" fmla="*/ 88900 w 93454"/>
              <a:gd name="connsiteY1" fmla="*/ 352425 h 866775"/>
              <a:gd name="connsiteX2" fmla="*/ 41275 w 93454"/>
              <a:gd name="connsiteY2" fmla="*/ 425450 h 866775"/>
              <a:gd name="connsiteX3" fmla="*/ 34925 w 93454"/>
              <a:gd name="connsiteY3" fmla="*/ 727075 h 866775"/>
              <a:gd name="connsiteX4" fmla="*/ 0 w 93454"/>
              <a:gd name="connsiteY4" fmla="*/ 866775 h 866775"/>
              <a:gd name="connsiteX0" fmla="*/ 92075 w 93454"/>
              <a:gd name="connsiteY0" fmla="*/ 0 h 866775"/>
              <a:gd name="connsiteX1" fmla="*/ 88900 w 93454"/>
              <a:gd name="connsiteY1" fmla="*/ 352425 h 866775"/>
              <a:gd name="connsiteX2" fmla="*/ 41275 w 93454"/>
              <a:gd name="connsiteY2" fmla="*/ 425450 h 866775"/>
              <a:gd name="connsiteX3" fmla="*/ 34925 w 93454"/>
              <a:gd name="connsiteY3" fmla="*/ 727075 h 866775"/>
              <a:gd name="connsiteX4" fmla="*/ 0 w 93454"/>
              <a:gd name="connsiteY4" fmla="*/ 866775 h 866775"/>
              <a:gd name="connsiteX0" fmla="*/ 92170 w 93549"/>
              <a:gd name="connsiteY0" fmla="*/ 0 h 866775"/>
              <a:gd name="connsiteX1" fmla="*/ 88995 w 93549"/>
              <a:gd name="connsiteY1" fmla="*/ 352425 h 866775"/>
              <a:gd name="connsiteX2" fmla="*/ 41370 w 93549"/>
              <a:gd name="connsiteY2" fmla="*/ 425450 h 866775"/>
              <a:gd name="connsiteX3" fmla="*/ 35020 w 93549"/>
              <a:gd name="connsiteY3" fmla="*/ 727075 h 866775"/>
              <a:gd name="connsiteX4" fmla="*/ 95 w 93549"/>
              <a:gd name="connsiteY4" fmla="*/ 866775 h 866775"/>
              <a:gd name="connsiteX0" fmla="*/ 92075 w 93454"/>
              <a:gd name="connsiteY0" fmla="*/ 0 h 866775"/>
              <a:gd name="connsiteX1" fmla="*/ 88900 w 93454"/>
              <a:gd name="connsiteY1" fmla="*/ 352425 h 866775"/>
              <a:gd name="connsiteX2" fmla="*/ 41275 w 93454"/>
              <a:gd name="connsiteY2" fmla="*/ 425450 h 866775"/>
              <a:gd name="connsiteX3" fmla="*/ 34925 w 93454"/>
              <a:gd name="connsiteY3" fmla="*/ 727075 h 866775"/>
              <a:gd name="connsiteX4" fmla="*/ 0 w 93454"/>
              <a:gd name="connsiteY4" fmla="*/ 866775 h 866775"/>
              <a:gd name="connsiteX0" fmla="*/ 92075 w 93454"/>
              <a:gd name="connsiteY0" fmla="*/ 0 h 866775"/>
              <a:gd name="connsiteX1" fmla="*/ 88900 w 93454"/>
              <a:gd name="connsiteY1" fmla="*/ 352425 h 866775"/>
              <a:gd name="connsiteX2" fmla="*/ 41275 w 93454"/>
              <a:gd name="connsiteY2" fmla="*/ 425450 h 866775"/>
              <a:gd name="connsiteX3" fmla="*/ 34925 w 93454"/>
              <a:gd name="connsiteY3" fmla="*/ 727075 h 866775"/>
              <a:gd name="connsiteX4" fmla="*/ 0 w 93454"/>
              <a:gd name="connsiteY4" fmla="*/ 866775 h 866775"/>
              <a:gd name="connsiteX0" fmla="*/ 92075 w 93454"/>
              <a:gd name="connsiteY0" fmla="*/ 0 h 866775"/>
              <a:gd name="connsiteX1" fmla="*/ 88900 w 93454"/>
              <a:gd name="connsiteY1" fmla="*/ 352425 h 866775"/>
              <a:gd name="connsiteX2" fmla="*/ 41275 w 93454"/>
              <a:gd name="connsiteY2" fmla="*/ 425450 h 866775"/>
              <a:gd name="connsiteX3" fmla="*/ 34925 w 93454"/>
              <a:gd name="connsiteY3" fmla="*/ 727075 h 866775"/>
              <a:gd name="connsiteX4" fmla="*/ 0 w 93454"/>
              <a:gd name="connsiteY4" fmla="*/ 866775 h 866775"/>
              <a:gd name="connsiteX0" fmla="*/ 92075 w 93454"/>
              <a:gd name="connsiteY0" fmla="*/ 0 h 866775"/>
              <a:gd name="connsiteX1" fmla="*/ 88900 w 93454"/>
              <a:gd name="connsiteY1" fmla="*/ 352425 h 866775"/>
              <a:gd name="connsiteX2" fmla="*/ 41275 w 93454"/>
              <a:gd name="connsiteY2" fmla="*/ 425450 h 866775"/>
              <a:gd name="connsiteX3" fmla="*/ 34925 w 93454"/>
              <a:gd name="connsiteY3" fmla="*/ 727075 h 866775"/>
              <a:gd name="connsiteX4" fmla="*/ 0 w 93454"/>
              <a:gd name="connsiteY4" fmla="*/ 866775 h 866775"/>
              <a:gd name="connsiteX0" fmla="*/ 93391 w 94770"/>
              <a:gd name="connsiteY0" fmla="*/ 0 h 866775"/>
              <a:gd name="connsiteX1" fmla="*/ 90216 w 94770"/>
              <a:gd name="connsiteY1" fmla="*/ 352425 h 866775"/>
              <a:gd name="connsiteX2" fmla="*/ 42591 w 94770"/>
              <a:gd name="connsiteY2" fmla="*/ 425450 h 866775"/>
              <a:gd name="connsiteX3" fmla="*/ 26716 w 94770"/>
              <a:gd name="connsiteY3" fmla="*/ 723900 h 866775"/>
              <a:gd name="connsiteX4" fmla="*/ 1316 w 94770"/>
              <a:gd name="connsiteY4" fmla="*/ 866775 h 866775"/>
              <a:gd name="connsiteX0" fmla="*/ 97467 w 98846"/>
              <a:gd name="connsiteY0" fmla="*/ 0 h 866775"/>
              <a:gd name="connsiteX1" fmla="*/ 94292 w 98846"/>
              <a:gd name="connsiteY1" fmla="*/ 352425 h 866775"/>
              <a:gd name="connsiteX2" fmla="*/ 46667 w 98846"/>
              <a:gd name="connsiteY2" fmla="*/ 425450 h 866775"/>
              <a:gd name="connsiteX3" fmla="*/ 21267 w 98846"/>
              <a:gd name="connsiteY3" fmla="*/ 714375 h 866775"/>
              <a:gd name="connsiteX4" fmla="*/ 5392 w 98846"/>
              <a:gd name="connsiteY4" fmla="*/ 866775 h 866775"/>
              <a:gd name="connsiteX0" fmla="*/ 92355 w 93734"/>
              <a:gd name="connsiteY0" fmla="*/ 0 h 866775"/>
              <a:gd name="connsiteX1" fmla="*/ 89180 w 93734"/>
              <a:gd name="connsiteY1" fmla="*/ 352425 h 866775"/>
              <a:gd name="connsiteX2" fmla="*/ 41555 w 93734"/>
              <a:gd name="connsiteY2" fmla="*/ 425450 h 866775"/>
              <a:gd name="connsiteX3" fmla="*/ 16155 w 93734"/>
              <a:gd name="connsiteY3" fmla="*/ 714375 h 866775"/>
              <a:gd name="connsiteX4" fmla="*/ 280 w 93734"/>
              <a:gd name="connsiteY4" fmla="*/ 866775 h 866775"/>
              <a:gd name="connsiteX0" fmla="*/ 92355 w 93734"/>
              <a:gd name="connsiteY0" fmla="*/ 0 h 866775"/>
              <a:gd name="connsiteX1" fmla="*/ 89180 w 93734"/>
              <a:gd name="connsiteY1" fmla="*/ 352425 h 866775"/>
              <a:gd name="connsiteX2" fmla="*/ 41555 w 93734"/>
              <a:gd name="connsiteY2" fmla="*/ 425450 h 866775"/>
              <a:gd name="connsiteX3" fmla="*/ 16155 w 93734"/>
              <a:gd name="connsiteY3" fmla="*/ 714375 h 866775"/>
              <a:gd name="connsiteX4" fmla="*/ 280 w 93734"/>
              <a:gd name="connsiteY4" fmla="*/ 866775 h 866775"/>
              <a:gd name="connsiteX0" fmla="*/ 92355 w 93734"/>
              <a:gd name="connsiteY0" fmla="*/ 0 h 866775"/>
              <a:gd name="connsiteX1" fmla="*/ 89180 w 93734"/>
              <a:gd name="connsiteY1" fmla="*/ 352425 h 866775"/>
              <a:gd name="connsiteX2" fmla="*/ 41555 w 93734"/>
              <a:gd name="connsiteY2" fmla="*/ 425450 h 866775"/>
              <a:gd name="connsiteX3" fmla="*/ 16155 w 93734"/>
              <a:gd name="connsiteY3" fmla="*/ 714375 h 866775"/>
              <a:gd name="connsiteX4" fmla="*/ 280 w 93734"/>
              <a:gd name="connsiteY4" fmla="*/ 866775 h 866775"/>
              <a:gd name="connsiteX0" fmla="*/ 92355 w 93734"/>
              <a:gd name="connsiteY0" fmla="*/ 0 h 866775"/>
              <a:gd name="connsiteX1" fmla="*/ 89180 w 93734"/>
              <a:gd name="connsiteY1" fmla="*/ 352425 h 866775"/>
              <a:gd name="connsiteX2" fmla="*/ 41555 w 93734"/>
              <a:gd name="connsiteY2" fmla="*/ 425450 h 866775"/>
              <a:gd name="connsiteX3" fmla="*/ 16155 w 93734"/>
              <a:gd name="connsiteY3" fmla="*/ 714375 h 866775"/>
              <a:gd name="connsiteX4" fmla="*/ 280 w 93734"/>
              <a:gd name="connsiteY4" fmla="*/ 866775 h 866775"/>
              <a:gd name="connsiteX0" fmla="*/ 92355 w 93734"/>
              <a:gd name="connsiteY0" fmla="*/ 0 h 866775"/>
              <a:gd name="connsiteX1" fmla="*/ 89180 w 93734"/>
              <a:gd name="connsiteY1" fmla="*/ 352425 h 866775"/>
              <a:gd name="connsiteX2" fmla="*/ 41555 w 93734"/>
              <a:gd name="connsiteY2" fmla="*/ 425450 h 866775"/>
              <a:gd name="connsiteX3" fmla="*/ 16155 w 93734"/>
              <a:gd name="connsiteY3" fmla="*/ 714375 h 866775"/>
              <a:gd name="connsiteX4" fmla="*/ 280 w 93734"/>
              <a:gd name="connsiteY4" fmla="*/ 866775 h 866775"/>
              <a:gd name="connsiteX0" fmla="*/ 92355 w 93734"/>
              <a:gd name="connsiteY0" fmla="*/ 0 h 866775"/>
              <a:gd name="connsiteX1" fmla="*/ 89180 w 93734"/>
              <a:gd name="connsiteY1" fmla="*/ 352425 h 866775"/>
              <a:gd name="connsiteX2" fmla="*/ 41555 w 93734"/>
              <a:gd name="connsiteY2" fmla="*/ 434975 h 866775"/>
              <a:gd name="connsiteX3" fmla="*/ 16155 w 93734"/>
              <a:gd name="connsiteY3" fmla="*/ 714375 h 866775"/>
              <a:gd name="connsiteX4" fmla="*/ 280 w 93734"/>
              <a:gd name="connsiteY4" fmla="*/ 866775 h 866775"/>
              <a:gd name="connsiteX0" fmla="*/ 92355 w 96486"/>
              <a:gd name="connsiteY0" fmla="*/ 0 h 866775"/>
              <a:gd name="connsiteX1" fmla="*/ 89180 w 96486"/>
              <a:gd name="connsiteY1" fmla="*/ 352425 h 866775"/>
              <a:gd name="connsiteX2" fmla="*/ 41555 w 96486"/>
              <a:gd name="connsiteY2" fmla="*/ 434975 h 866775"/>
              <a:gd name="connsiteX3" fmla="*/ 16155 w 96486"/>
              <a:gd name="connsiteY3" fmla="*/ 714375 h 866775"/>
              <a:gd name="connsiteX4" fmla="*/ 280 w 96486"/>
              <a:gd name="connsiteY4" fmla="*/ 866775 h 866775"/>
              <a:gd name="connsiteX0" fmla="*/ 92355 w 94491"/>
              <a:gd name="connsiteY0" fmla="*/ 0 h 866775"/>
              <a:gd name="connsiteX1" fmla="*/ 86005 w 94491"/>
              <a:gd name="connsiteY1" fmla="*/ 349250 h 866775"/>
              <a:gd name="connsiteX2" fmla="*/ 41555 w 94491"/>
              <a:gd name="connsiteY2" fmla="*/ 434975 h 866775"/>
              <a:gd name="connsiteX3" fmla="*/ 16155 w 94491"/>
              <a:gd name="connsiteY3" fmla="*/ 714375 h 866775"/>
              <a:gd name="connsiteX4" fmla="*/ 280 w 94491"/>
              <a:gd name="connsiteY4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91" h="866775">
                <a:moveTo>
                  <a:pt x="92355" y="0"/>
                </a:moveTo>
                <a:cubicBezTo>
                  <a:pt x="91561" y="140229"/>
                  <a:pt x="100822" y="292629"/>
                  <a:pt x="86005" y="349250"/>
                </a:cubicBezTo>
                <a:cubicBezTo>
                  <a:pt x="71188" y="405871"/>
                  <a:pt x="53197" y="374121"/>
                  <a:pt x="41555" y="434975"/>
                </a:cubicBezTo>
                <a:cubicBezTo>
                  <a:pt x="29913" y="495829"/>
                  <a:pt x="51609" y="663046"/>
                  <a:pt x="16155" y="714375"/>
                </a:cubicBezTo>
                <a:cubicBezTo>
                  <a:pt x="-3424" y="772054"/>
                  <a:pt x="280" y="866775"/>
                  <a:pt x="280" y="866775"/>
                </a:cubicBezTo>
              </a:path>
            </a:pathLst>
          </a:cu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reeform 5"/>
          <p:cNvSpPr/>
          <p:nvPr/>
        </p:nvSpPr>
        <p:spPr>
          <a:xfrm>
            <a:off x="2612390" y="6184900"/>
            <a:ext cx="339725" cy="866775"/>
          </a:xfrm>
          <a:custGeom>
            <a:avLst/>
            <a:gdLst>
              <a:gd name="connsiteX0" fmla="*/ 333375 w 349872"/>
              <a:gd name="connsiteY0" fmla="*/ 0 h 866775"/>
              <a:gd name="connsiteX1" fmla="*/ 333375 w 349872"/>
              <a:gd name="connsiteY1" fmla="*/ 174625 h 866775"/>
              <a:gd name="connsiteX2" fmla="*/ 161925 w 349872"/>
              <a:gd name="connsiteY2" fmla="*/ 396875 h 866775"/>
              <a:gd name="connsiteX3" fmla="*/ 152400 w 349872"/>
              <a:gd name="connsiteY3" fmla="*/ 428625 h 866775"/>
              <a:gd name="connsiteX4" fmla="*/ 34925 w 349872"/>
              <a:gd name="connsiteY4" fmla="*/ 736600 h 866775"/>
              <a:gd name="connsiteX5" fmla="*/ 0 w 349872"/>
              <a:gd name="connsiteY5" fmla="*/ 866775 h 866775"/>
              <a:gd name="connsiteX0" fmla="*/ 333375 w 349872"/>
              <a:gd name="connsiteY0" fmla="*/ 0 h 866775"/>
              <a:gd name="connsiteX1" fmla="*/ 333375 w 349872"/>
              <a:gd name="connsiteY1" fmla="*/ 174625 h 866775"/>
              <a:gd name="connsiteX2" fmla="*/ 161925 w 349872"/>
              <a:gd name="connsiteY2" fmla="*/ 396875 h 866775"/>
              <a:gd name="connsiteX3" fmla="*/ 152400 w 349872"/>
              <a:gd name="connsiteY3" fmla="*/ 428625 h 866775"/>
              <a:gd name="connsiteX4" fmla="*/ 34925 w 349872"/>
              <a:gd name="connsiteY4" fmla="*/ 736600 h 866775"/>
              <a:gd name="connsiteX5" fmla="*/ 0 w 349872"/>
              <a:gd name="connsiteY5" fmla="*/ 866775 h 866775"/>
              <a:gd name="connsiteX0" fmla="*/ 333375 w 346435"/>
              <a:gd name="connsiteY0" fmla="*/ 0 h 866775"/>
              <a:gd name="connsiteX1" fmla="*/ 333375 w 346435"/>
              <a:gd name="connsiteY1" fmla="*/ 174625 h 866775"/>
              <a:gd name="connsiteX2" fmla="*/ 161925 w 346435"/>
              <a:gd name="connsiteY2" fmla="*/ 396875 h 866775"/>
              <a:gd name="connsiteX3" fmla="*/ 152400 w 346435"/>
              <a:gd name="connsiteY3" fmla="*/ 428625 h 866775"/>
              <a:gd name="connsiteX4" fmla="*/ 34925 w 346435"/>
              <a:gd name="connsiteY4" fmla="*/ 736600 h 866775"/>
              <a:gd name="connsiteX5" fmla="*/ 0 w 346435"/>
              <a:gd name="connsiteY5" fmla="*/ 866775 h 866775"/>
              <a:gd name="connsiteX0" fmla="*/ 333375 w 335207"/>
              <a:gd name="connsiteY0" fmla="*/ 0 h 866775"/>
              <a:gd name="connsiteX1" fmla="*/ 333375 w 335207"/>
              <a:gd name="connsiteY1" fmla="*/ 174625 h 866775"/>
              <a:gd name="connsiteX2" fmla="*/ 161925 w 335207"/>
              <a:gd name="connsiteY2" fmla="*/ 396875 h 866775"/>
              <a:gd name="connsiteX3" fmla="*/ 152400 w 335207"/>
              <a:gd name="connsiteY3" fmla="*/ 428625 h 866775"/>
              <a:gd name="connsiteX4" fmla="*/ 34925 w 335207"/>
              <a:gd name="connsiteY4" fmla="*/ 736600 h 866775"/>
              <a:gd name="connsiteX5" fmla="*/ 0 w 335207"/>
              <a:gd name="connsiteY5" fmla="*/ 866775 h 866775"/>
              <a:gd name="connsiteX0" fmla="*/ 333375 w 333708"/>
              <a:gd name="connsiteY0" fmla="*/ 0 h 866775"/>
              <a:gd name="connsiteX1" fmla="*/ 333375 w 333708"/>
              <a:gd name="connsiteY1" fmla="*/ 174625 h 866775"/>
              <a:gd name="connsiteX2" fmla="*/ 161925 w 333708"/>
              <a:gd name="connsiteY2" fmla="*/ 396875 h 866775"/>
              <a:gd name="connsiteX3" fmla="*/ 152400 w 333708"/>
              <a:gd name="connsiteY3" fmla="*/ 428625 h 866775"/>
              <a:gd name="connsiteX4" fmla="*/ 34925 w 333708"/>
              <a:gd name="connsiteY4" fmla="*/ 736600 h 866775"/>
              <a:gd name="connsiteX5" fmla="*/ 0 w 333708"/>
              <a:gd name="connsiteY5" fmla="*/ 866775 h 866775"/>
              <a:gd name="connsiteX0" fmla="*/ 333375 w 336584"/>
              <a:gd name="connsiteY0" fmla="*/ 0 h 866775"/>
              <a:gd name="connsiteX1" fmla="*/ 333375 w 336584"/>
              <a:gd name="connsiteY1" fmla="*/ 174625 h 866775"/>
              <a:gd name="connsiteX2" fmla="*/ 161925 w 336584"/>
              <a:gd name="connsiteY2" fmla="*/ 396875 h 866775"/>
              <a:gd name="connsiteX3" fmla="*/ 152400 w 336584"/>
              <a:gd name="connsiteY3" fmla="*/ 428625 h 866775"/>
              <a:gd name="connsiteX4" fmla="*/ 34925 w 336584"/>
              <a:gd name="connsiteY4" fmla="*/ 736600 h 866775"/>
              <a:gd name="connsiteX5" fmla="*/ 0 w 336584"/>
              <a:gd name="connsiteY5" fmla="*/ 866775 h 866775"/>
              <a:gd name="connsiteX0" fmla="*/ 333375 w 336584"/>
              <a:gd name="connsiteY0" fmla="*/ 0 h 866775"/>
              <a:gd name="connsiteX1" fmla="*/ 333375 w 336584"/>
              <a:gd name="connsiteY1" fmla="*/ 174625 h 866775"/>
              <a:gd name="connsiteX2" fmla="*/ 161925 w 336584"/>
              <a:gd name="connsiteY2" fmla="*/ 396875 h 866775"/>
              <a:gd name="connsiteX3" fmla="*/ 152400 w 336584"/>
              <a:gd name="connsiteY3" fmla="*/ 428625 h 866775"/>
              <a:gd name="connsiteX4" fmla="*/ 34925 w 336584"/>
              <a:gd name="connsiteY4" fmla="*/ 736600 h 866775"/>
              <a:gd name="connsiteX5" fmla="*/ 0 w 336584"/>
              <a:gd name="connsiteY5" fmla="*/ 866775 h 866775"/>
              <a:gd name="connsiteX0" fmla="*/ 333375 w 336584"/>
              <a:gd name="connsiteY0" fmla="*/ 0 h 866775"/>
              <a:gd name="connsiteX1" fmla="*/ 333375 w 336584"/>
              <a:gd name="connsiteY1" fmla="*/ 174625 h 866775"/>
              <a:gd name="connsiteX2" fmla="*/ 161925 w 336584"/>
              <a:gd name="connsiteY2" fmla="*/ 396875 h 866775"/>
              <a:gd name="connsiteX3" fmla="*/ 152400 w 336584"/>
              <a:gd name="connsiteY3" fmla="*/ 428625 h 866775"/>
              <a:gd name="connsiteX4" fmla="*/ 34925 w 336584"/>
              <a:gd name="connsiteY4" fmla="*/ 736600 h 866775"/>
              <a:gd name="connsiteX5" fmla="*/ 0 w 336584"/>
              <a:gd name="connsiteY5" fmla="*/ 866775 h 866775"/>
              <a:gd name="connsiteX0" fmla="*/ 333375 w 336584"/>
              <a:gd name="connsiteY0" fmla="*/ 0 h 866775"/>
              <a:gd name="connsiteX1" fmla="*/ 333375 w 336584"/>
              <a:gd name="connsiteY1" fmla="*/ 174625 h 866775"/>
              <a:gd name="connsiteX2" fmla="*/ 161925 w 336584"/>
              <a:gd name="connsiteY2" fmla="*/ 396875 h 866775"/>
              <a:gd name="connsiteX3" fmla="*/ 152400 w 336584"/>
              <a:gd name="connsiteY3" fmla="*/ 428625 h 866775"/>
              <a:gd name="connsiteX4" fmla="*/ 34925 w 336584"/>
              <a:gd name="connsiteY4" fmla="*/ 736600 h 866775"/>
              <a:gd name="connsiteX5" fmla="*/ 0 w 336584"/>
              <a:gd name="connsiteY5" fmla="*/ 866775 h 866775"/>
              <a:gd name="connsiteX0" fmla="*/ 333375 w 336584"/>
              <a:gd name="connsiteY0" fmla="*/ 0 h 866775"/>
              <a:gd name="connsiteX1" fmla="*/ 333375 w 336584"/>
              <a:gd name="connsiteY1" fmla="*/ 174625 h 866775"/>
              <a:gd name="connsiteX2" fmla="*/ 161925 w 336584"/>
              <a:gd name="connsiteY2" fmla="*/ 396875 h 866775"/>
              <a:gd name="connsiteX3" fmla="*/ 152400 w 336584"/>
              <a:gd name="connsiteY3" fmla="*/ 428625 h 866775"/>
              <a:gd name="connsiteX4" fmla="*/ 34925 w 336584"/>
              <a:gd name="connsiteY4" fmla="*/ 736600 h 866775"/>
              <a:gd name="connsiteX5" fmla="*/ 0 w 336584"/>
              <a:gd name="connsiteY5" fmla="*/ 866775 h 866775"/>
              <a:gd name="connsiteX0" fmla="*/ 333779 w 336988"/>
              <a:gd name="connsiteY0" fmla="*/ 0 h 866775"/>
              <a:gd name="connsiteX1" fmla="*/ 333779 w 336988"/>
              <a:gd name="connsiteY1" fmla="*/ 174625 h 866775"/>
              <a:gd name="connsiteX2" fmla="*/ 162329 w 336988"/>
              <a:gd name="connsiteY2" fmla="*/ 396875 h 866775"/>
              <a:gd name="connsiteX3" fmla="*/ 152804 w 336988"/>
              <a:gd name="connsiteY3" fmla="*/ 428625 h 866775"/>
              <a:gd name="connsiteX4" fmla="*/ 35329 w 336988"/>
              <a:gd name="connsiteY4" fmla="*/ 736600 h 866775"/>
              <a:gd name="connsiteX5" fmla="*/ 404 w 336988"/>
              <a:gd name="connsiteY5" fmla="*/ 866775 h 866775"/>
              <a:gd name="connsiteX0" fmla="*/ 333826 w 337035"/>
              <a:gd name="connsiteY0" fmla="*/ 0 h 866775"/>
              <a:gd name="connsiteX1" fmla="*/ 333826 w 337035"/>
              <a:gd name="connsiteY1" fmla="*/ 174625 h 866775"/>
              <a:gd name="connsiteX2" fmla="*/ 162376 w 337035"/>
              <a:gd name="connsiteY2" fmla="*/ 396875 h 866775"/>
              <a:gd name="connsiteX3" fmla="*/ 146501 w 337035"/>
              <a:gd name="connsiteY3" fmla="*/ 434975 h 866775"/>
              <a:gd name="connsiteX4" fmla="*/ 35376 w 337035"/>
              <a:gd name="connsiteY4" fmla="*/ 736600 h 866775"/>
              <a:gd name="connsiteX5" fmla="*/ 451 w 337035"/>
              <a:gd name="connsiteY5" fmla="*/ 866775 h 866775"/>
              <a:gd name="connsiteX0" fmla="*/ 333826 w 345945"/>
              <a:gd name="connsiteY0" fmla="*/ 0 h 866775"/>
              <a:gd name="connsiteX1" fmla="*/ 333826 w 345945"/>
              <a:gd name="connsiteY1" fmla="*/ 174625 h 866775"/>
              <a:gd name="connsiteX2" fmla="*/ 175076 w 345945"/>
              <a:gd name="connsiteY2" fmla="*/ 384175 h 866775"/>
              <a:gd name="connsiteX3" fmla="*/ 146501 w 345945"/>
              <a:gd name="connsiteY3" fmla="*/ 434975 h 866775"/>
              <a:gd name="connsiteX4" fmla="*/ 35376 w 345945"/>
              <a:gd name="connsiteY4" fmla="*/ 736600 h 866775"/>
              <a:gd name="connsiteX5" fmla="*/ 451 w 345945"/>
              <a:gd name="connsiteY5" fmla="*/ 866775 h 866775"/>
              <a:gd name="connsiteX0" fmla="*/ 333826 w 340308"/>
              <a:gd name="connsiteY0" fmla="*/ 0 h 866775"/>
              <a:gd name="connsiteX1" fmla="*/ 333826 w 340308"/>
              <a:gd name="connsiteY1" fmla="*/ 174625 h 866775"/>
              <a:gd name="connsiteX2" fmla="*/ 175076 w 340308"/>
              <a:gd name="connsiteY2" fmla="*/ 384175 h 866775"/>
              <a:gd name="connsiteX3" fmla="*/ 146501 w 340308"/>
              <a:gd name="connsiteY3" fmla="*/ 434975 h 866775"/>
              <a:gd name="connsiteX4" fmla="*/ 35376 w 340308"/>
              <a:gd name="connsiteY4" fmla="*/ 736600 h 866775"/>
              <a:gd name="connsiteX5" fmla="*/ 451 w 340308"/>
              <a:gd name="connsiteY5" fmla="*/ 866775 h 866775"/>
              <a:gd name="connsiteX0" fmla="*/ 333826 w 339010"/>
              <a:gd name="connsiteY0" fmla="*/ 0 h 866775"/>
              <a:gd name="connsiteX1" fmla="*/ 333826 w 339010"/>
              <a:gd name="connsiteY1" fmla="*/ 174625 h 866775"/>
              <a:gd name="connsiteX2" fmla="*/ 175076 w 339010"/>
              <a:gd name="connsiteY2" fmla="*/ 384175 h 866775"/>
              <a:gd name="connsiteX3" fmla="*/ 146501 w 339010"/>
              <a:gd name="connsiteY3" fmla="*/ 434975 h 866775"/>
              <a:gd name="connsiteX4" fmla="*/ 35376 w 339010"/>
              <a:gd name="connsiteY4" fmla="*/ 736600 h 866775"/>
              <a:gd name="connsiteX5" fmla="*/ 451 w 339010"/>
              <a:gd name="connsiteY5" fmla="*/ 866775 h 866775"/>
              <a:gd name="connsiteX0" fmla="*/ 333826 w 342103"/>
              <a:gd name="connsiteY0" fmla="*/ 0 h 866775"/>
              <a:gd name="connsiteX1" fmla="*/ 333826 w 342103"/>
              <a:gd name="connsiteY1" fmla="*/ 174625 h 866775"/>
              <a:gd name="connsiteX2" fmla="*/ 175076 w 342103"/>
              <a:gd name="connsiteY2" fmla="*/ 384175 h 866775"/>
              <a:gd name="connsiteX3" fmla="*/ 146501 w 342103"/>
              <a:gd name="connsiteY3" fmla="*/ 434975 h 866775"/>
              <a:gd name="connsiteX4" fmla="*/ 35376 w 342103"/>
              <a:gd name="connsiteY4" fmla="*/ 736600 h 866775"/>
              <a:gd name="connsiteX5" fmla="*/ 451 w 342103"/>
              <a:gd name="connsiteY5" fmla="*/ 866775 h 866775"/>
              <a:gd name="connsiteX0" fmla="*/ 333826 w 339010"/>
              <a:gd name="connsiteY0" fmla="*/ 0 h 866775"/>
              <a:gd name="connsiteX1" fmla="*/ 333826 w 339010"/>
              <a:gd name="connsiteY1" fmla="*/ 174625 h 866775"/>
              <a:gd name="connsiteX2" fmla="*/ 175076 w 339010"/>
              <a:gd name="connsiteY2" fmla="*/ 384175 h 866775"/>
              <a:gd name="connsiteX3" fmla="*/ 146501 w 339010"/>
              <a:gd name="connsiteY3" fmla="*/ 434975 h 866775"/>
              <a:gd name="connsiteX4" fmla="*/ 35376 w 339010"/>
              <a:gd name="connsiteY4" fmla="*/ 736600 h 866775"/>
              <a:gd name="connsiteX5" fmla="*/ 451 w 339010"/>
              <a:gd name="connsiteY5" fmla="*/ 866775 h 866775"/>
              <a:gd name="connsiteX0" fmla="*/ 333826 w 337633"/>
              <a:gd name="connsiteY0" fmla="*/ 0 h 866775"/>
              <a:gd name="connsiteX1" fmla="*/ 333826 w 337633"/>
              <a:gd name="connsiteY1" fmla="*/ 174625 h 866775"/>
              <a:gd name="connsiteX2" fmla="*/ 175076 w 337633"/>
              <a:gd name="connsiteY2" fmla="*/ 384175 h 866775"/>
              <a:gd name="connsiteX3" fmla="*/ 146501 w 337633"/>
              <a:gd name="connsiteY3" fmla="*/ 434975 h 866775"/>
              <a:gd name="connsiteX4" fmla="*/ 35376 w 337633"/>
              <a:gd name="connsiteY4" fmla="*/ 736600 h 866775"/>
              <a:gd name="connsiteX5" fmla="*/ 451 w 337633"/>
              <a:gd name="connsiteY5" fmla="*/ 866775 h 866775"/>
              <a:gd name="connsiteX0" fmla="*/ 333826 w 339774"/>
              <a:gd name="connsiteY0" fmla="*/ 0 h 866775"/>
              <a:gd name="connsiteX1" fmla="*/ 333826 w 339774"/>
              <a:gd name="connsiteY1" fmla="*/ 174625 h 866775"/>
              <a:gd name="connsiteX2" fmla="*/ 175076 w 339774"/>
              <a:gd name="connsiteY2" fmla="*/ 384175 h 866775"/>
              <a:gd name="connsiteX3" fmla="*/ 146501 w 339774"/>
              <a:gd name="connsiteY3" fmla="*/ 434975 h 866775"/>
              <a:gd name="connsiteX4" fmla="*/ 35376 w 339774"/>
              <a:gd name="connsiteY4" fmla="*/ 736600 h 866775"/>
              <a:gd name="connsiteX5" fmla="*/ 451 w 339774"/>
              <a:gd name="connsiteY5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774" h="866775">
                <a:moveTo>
                  <a:pt x="333826" y="0"/>
                </a:moveTo>
                <a:cubicBezTo>
                  <a:pt x="338588" y="85989"/>
                  <a:pt x="344409" y="132821"/>
                  <a:pt x="333826" y="174625"/>
                </a:cubicBezTo>
                <a:cubicBezTo>
                  <a:pt x="323243" y="216429"/>
                  <a:pt x="206297" y="340783"/>
                  <a:pt x="175076" y="384175"/>
                </a:cubicBezTo>
                <a:cubicBezTo>
                  <a:pt x="143855" y="427567"/>
                  <a:pt x="169784" y="376238"/>
                  <a:pt x="146501" y="434975"/>
                </a:cubicBezTo>
                <a:cubicBezTo>
                  <a:pt x="123218" y="493712"/>
                  <a:pt x="59718" y="664633"/>
                  <a:pt x="35376" y="736600"/>
                </a:cubicBezTo>
                <a:cubicBezTo>
                  <a:pt x="11034" y="808567"/>
                  <a:pt x="-2724" y="807508"/>
                  <a:pt x="451" y="866775"/>
                </a:cubicBezTo>
              </a:path>
            </a:pathLst>
          </a:cu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Text Box 28"/>
          <p:cNvSpPr txBox="1">
            <a:spLocks/>
          </p:cNvSpPr>
          <p:nvPr/>
        </p:nvSpPr>
        <p:spPr>
          <a:xfrm>
            <a:off x="2861310" y="6603365"/>
            <a:ext cx="297815" cy="154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smtClean="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11 m</a:t>
            </a:r>
            <a:endParaRPr lang="ko-KR" altLang="en-US" sz="400" cap="none" dirty="0" smtClean="0">
              <a:solidFill>
                <a:srgbClr val="FF0000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28"/>
          <p:cNvSpPr txBox="1">
            <a:spLocks/>
          </p:cNvSpPr>
          <p:nvPr/>
        </p:nvSpPr>
        <p:spPr>
          <a:xfrm>
            <a:off x="2695575" y="6316980"/>
            <a:ext cx="297815" cy="154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dirty="0" smtClean="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12 m</a:t>
            </a:r>
            <a:endParaRPr lang="ko-KR" altLang="en-US" sz="400" cap="none" dirty="0" smtClean="0">
              <a:solidFill>
                <a:srgbClr val="FF0000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 rot="0">
            <a:off x="1907540" y="6181725"/>
            <a:ext cx="2084070" cy="86677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 rot="0">
            <a:off x="1581150" y="5652770"/>
            <a:ext cx="635" cy="139509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 Box 43"/>
          <p:cNvSpPr txBox="1">
            <a:spLocks/>
          </p:cNvSpPr>
          <p:nvPr/>
        </p:nvSpPr>
        <p:spPr>
          <a:xfrm rot="0">
            <a:off x="1884679" y="5350510"/>
            <a:ext cx="198120" cy="170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y</a:t>
            </a:r>
            <a:endParaRPr lang="ko-KR" altLang="en-US" sz="5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5" name="Line 44"/>
          <p:cNvCxnSpPr/>
          <p:nvPr/>
        </p:nvCxnSpPr>
        <p:spPr>
          <a:xfrm rot="0">
            <a:off x="1536700" y="6182360"/>
            <a:ext cx="166370" cy="190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/>
          </p:cNvSpPr>
          <p:nvPr/>
        </p:nvSpPr>
        <p:spPr>
          <a:xfrm rot="0">
            <a:off x="1906270" y="5652770"/>
            <a:ext cx="1389380" cy="52832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42" name="Line 41"/>
          <p:cNvCxnSpPr/>
          <p:nvPr/>
        </p:nvCxnSpPr>
        <p:spPr>
          <a:xfrm rot="0">
            <a:off x="2051685" y="5678170"/>
            <a:ext cx="167005" cy="635"/>
          </a:xfrm>
          <a:prstGeom prst="line"/>
          <a:ln w="31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 Box 63"/>
          <p:cNvSpPr txBox="1">
            <a:spLocks/>
          </p:cNvSpPr>
          <p:nvPr/>
        </p:nvSpPr>
        <p:spPr>
          <a:xfrm rot="0">
            <a:off x="3081020" y="5788660"/>
            <a:ext cx="285750" cy="171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1">
                <a:solidFill>
                  <a:srgbClr val="0611F2"/>
                </a:solidFill>
                <a:latin typeface="Times New Roman" charset="0"/>
                <a:ea typeface="Times New Roman" charset="0"/>
              </a:rPr>
              <a:t>NA</a:t>
            </a:r>
            <a:endParaRPr lang="ko-KR" altLang="en-US" sz="500" cap="none" dirty="0" smtClean="0" b="1">
              <a:solidFill>
                <a:srgbClr val="0611F2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65" name="Line 64"/>
          <p:cNvCxnSpPr/>
          <p:nvPr/>
        </p:nvCxnSpPr>
        <p:spPr>
          <a:xfrm rot="0">
            <a:off x="1536700" y="7051040"/>
            <a:ext cx="166370" cy="190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 Box 65"/>
          <p:cNvSpPr txBox="1">
            <a:spLocks/>
          </p:cNvSpPr>
          <p:nvPr/>
        </p:nvSpPr>
        <p:spPr>
          <a:xfrm rot="0">
            <a:off x="1423035" y="6522720"/>
            <a:ext cx="308610" cy="1549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8 </a:t>
            </a:r>
            <a:r>
              <a:rPr lang="en-US" altLang="ko-KR" sz="400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4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68" name="Line 67"/>
          <p:cNvCxnSpPr/>
          <p:nvPr/>
        </p:nvCxnSpPr>
        <p:spPr>
          <a:xfrm rot="0">
            <a:off x="1911985" y="6614160"/>
            <a:ext cx="1291590" cy="635"/>
          </a:xfrm>
          <a:prstGeom prst="line"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0">
            <a:off x="2339340" y="6178550"/>
            <a:ext cx="635" cy="868680"/>
          </a:xfrm>
          <a:prstGeom prst="line"/>
          <a:ln w="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23"/>
          <p:cNvCxnSpPr>
            <a:stCxn id="2" idx="1"/>
          </p:cNvCxnSpPr>
          <p:nvPr/>
        </p:nvCxnSpPr>
        <p:spPr>
          <a:xfrm rot="0">
            <a:off x="1907540" y="6614795"/>
            <a:ext cx="432435" cy="432435"/>
          </a:xfrm>
          <a:prstGeom prst="line"/>
          <a:ln w="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0">
            <a:off x="2774950" y="6178550"/>
            <a:ext cx="635" cy="868680"/>
          </a:xfrm>
          <a:prstGeom prst="line"/>
          <a:ln w="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0">
            <a:off x="3207385" y="6180455"/>
            <a:ext cx="635" cy="868680"/>
          </a:xfrm>
          <a:prstGeom prst="line"/>
          <a:ln w="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ne 31"/>
          <p:cNvCxnSpPr/>
          <p:nvPr/>
        </p:nvCxnSpPr>
        <p:spPr>
          <a:xfrm rot="0">
            <a:off x="1909445" y="6181090"/>
            <a:ext cx="868045" cy="867410"/>
          </a:xfrm>
          <a:prstGeom prst="line"/>
          <a:ln w="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ne 34"/>
          <p:cNvCxnSpPr/>
          <p:nvPr/>
        </p:nvCxnSpPr>
        <p:spPr>
          <a:xfrm rot="0">
            <a:off x="2341245" y="6181090"/>
            <a:ext cx="868045" cy="867410"/>
          </a:xfrm>
          <a:prstGeom prst="line"/>
          <a:ln w="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ne 39"/>
          <p:cNvCxnSpPr>
            <a:stCxn id="40" idx="1"/>
          </p:cNvCxnSpPr>
          <p:nvPr/>
        </p:nvCxnSpPr>
        <p:spPr>
          <a:xfrm rot="0">
            <a:off x="2770505" y="6182360"/>
            <a:ext cx="432435" cy="432435"/>
          </a:xfrm>
          <a:prstGeom prst="line"/>
          <a:ln w="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84"/>
          <p:cNvSpPr txBox="1">
            <a:spLocks/>
          </p:cNvSpPr>
          <p:nvPr/>
        </p:nvSpPr>
        <p:spPr>
          <a:xfrm rot="0">
            <a:off x="1844675" y="7016115"/>
            <a:ext cx="534035" cy="1549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1,30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×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10</a:t>
            </a:r>
            <a:r>
              <a:rPr lang="en-US" altLang="ko-KR" sz="400" cap="none" dirty="0" smtClean="0" baseline="3000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-7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400" cap="none" dirty="0" smtClean="0" i="1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m/s</a:t>
            </a:r>
            <a:endParaRPr lang="ko-KR" altLang="en-US" sz="400" cap="none" dirty="0" smtClean="0" b="0">
              <a:solidFill>
                <a:srgbClr val="0000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89" name="Rectangle 88"/>
          <p:cNvSpPr>
            <a:spLocks/>
          </p:cNvSpPr>
          <p:nvPr/>
        </p:nvSpPr>
        <p:spPr>
          <a:xfrm rot="0">
            <a:off x="2773680" y="5436870"/>
            <a:ext cx="864870" cy="746760"/>
          </a:xfrm>
          <a:custGeom>
            <a:gdLst>
              <a:gd fmla="*/ 219075 w 864001" name="TX0"/>
              <a:gd fmla="*/ 0 h 746365" name="TY0"/>
              <a:gd fmla="*/ 654450 w 864001" name="TX1"/>
              <a:gd fmla="*/ 3175 h 746365" name="TY1"/>
              <a:gd fmla="*/ 864000 w 864001" name="TX2"/>
              <a:gd fmla="*/ 746364 h 746365" name="TY2"/>
              <a:gd fmla="*/ 0 w 864001" name="TX3"/>
              <a:gd fmla="*/ 746364 h 746365" name="TY3"/>
              <a:gd fmla="*/ 219075 w 864001" name="TX4"/>
              <a:gd fmla="*/ 0 h 746365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864001" h="746365">
                <a:moveTo>
                  <a:pt x="219075" y="0"/>
                </a:moveTo>
                <a:cubicBezTo>
                  <a:pt x="437225" y="4233"/>
                  <a:pt x="509325" y="2117"/>
                  <a:pt x="654450" y="3175"/>
                </a:cubicBezTo>
                <a:lnTo>
                  <a:pt x="864000" y="746364"/>
                </a:lnTo>
                <a:lnTo>
                  <a:pt x="0" y="746364"/>
                </a:lnTo>
                <a:lnTo>
                  <a:pt x="219075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cap="none" dirty="0" smtClean="0" b="0">
              <a:latin typeface="Times New Roman" charset="0"/>
              <a:ea typeface="Times New Roman" charset="0"/>
            </a:endParaRPr>
          </a:p>
        </p:txBody>
      </p:sp>
      <p:cxnSp>
        <p:nvCxnSpPr>
          <p:cNvPr id="91" name="Line 90"/>
          <p:cNvCxnSpPr/>
          <p:nvPr/>
        </p:nvCxnSpPr>
        <p:spPr>
          <a:xfrm rot="0">
            <a:off x="2070735" y="5693410"/>
            <a:ext cx="128270" cy="635"/>
          </a:xfrm>
          <a:prstGeom prst="line"/>
          <a:ln w="31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>
            <a:spLocks/>
          </p:cNvSpPr>
          <p:nvPr/>
        </p:nvSpPr>
        <p:spPr>
          <a:xfrm rot="0">
            <a:off x="3933190" y="6124575"/>
            <a:ext cx="79375" cy="94424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5" name="Text Box 94"/>
          <p:cNvSpPr txBox="1">
            <a:spLocks/>
          </p:cNvSpPr>
          <p:nvPr/>
        </p:nvSpPr>
        <p:spPr>
          <a:xfrm rot="0">
            <a:off x="1419225" y="5831205"/>
            <a:ext cx="308610" cy="1549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5 </a:t>
            </a:r>
            <a:r>
              <a:rPr lang="en-US" altLang="ko-KR" sz="400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4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96" name="Line 95"/>
          <p:cNvCxnSpPr/>
          <p:nvPr/>
        </p:nvCxnSpPr>
        <p:spPr>
          <a:xfrm rot="0">
            <a:off x="1532890" y="5650230"/>
            <a:ext cx="166370" cy="190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Line 96"/>
          <p:cNvCxnSpPr/>
          <p:nvPr/>
        </p:nvCxnSpPr>
        <p:spPr>
          <a:xfrm rot="0">
            <a:off x="1906270" y="5375910"/>
            <a:ext cx="635" cy="548640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  <a:head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Line 102"/>
          <p:cNvCxnSpPr/>
          <p:nvPr/>
        </p:nvCxnSpPr>
        <p:spPr>
          <a:xfrm rot="0" flipH="1">
            <a:off x="3613150" y="7051675"/>
            <a:ext cx="42227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  <a:headEnd type="stealth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 Box 104"/>
          <p:cNvSpPr txBox="1">
            <a:spLocks/>
          </p:cNvSpPr>
          <p:nvPr/>
        </p:nvSpPr>
        <p:spPr>
          <a:xfrm rot="0">
            <a:off x="3860800" y="6842125"/>
            <a:ext cx="198120" cy="170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x</a:t>
            </a:r>
            <a:endParaRPr lang="ko-KR" altLang="en-US" sz="500" cap="none" dirty="0" smtClean="0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6" name="Line 105"/>
          <p:cNvCxnSpPr/>
          <p:nvPr/>
        </p:nvCxnSpPr>
        <p:spPr>
          <a:xfrm rot="0" flipH="1">
            <a:off x="1906270" y="7285355"/>
            <a:ext cx="130238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Line 108"/>
          <p:cNvCxnSpPr/>
          <p:nvPr/>
        </p:nvCxnSpPr>
        <p:spPr>
          <a:xfrm rot="0">
            <a:off x="1906270" y="7224395"/>
            <a:ext cx="635" cy="13398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Line 110"/>
          <p:cNvCxnSpPr/>
          <p:nvPr/>
        </p:nvCxnSpPr>
        <p:spPr>
          <a:xfrm rot="0">
            <a:off x="3208655" y="7224395"/>
            <a:ext cx="635" cy="13398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 Box 112"/>
          <p:cNvSpPr txBox="1">
            <a:spLocks/>
          </p:cNvSpPr>
          <p:nvPr/>
        </p:nvSpPr>
        <p:spPr>
          <a:xfrm rot="0">
            <a:off x="2425065" y="7197090"/>
            <a:ext cx="308610" cy="1549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12 </a:t>
            </a:r>
            <a:r>
              <a:rPr lang="en-US" altLang="ko-KR" sz="400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4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1" name="Right Triangle 130"/>
          <p:cNvSpPr>
            <a:spLocks/>
          </p:cNvSpPr>
          <p:nvPr/>
        </p:nvSpPr>
        <p:spPr>
          <a:xfrm rot="0">
            <a:off x="4289425" y="5894070"/>
            <a:ext cx="432435" cy="43243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2" name="Right Triangle 131"/>
          <p:cNvSpPr>
            <a:spLocks/>
          </p:cNvSpPr>
          <p:nvPr/>
        </p:nvSpPr>
        <p:spPr>
          <a:xfrm rot="10800000">
            <a:off x="4797425" y="5897245"/>
            <a:ext cx="432435" cy="432435"/>
          </a:xfrm>
          <a:prstGeom prst="rtTriangle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4" name="Text Box 133"/>
          <p:cNvSpPr txBox="1">
            <a:spLocks/>
          </p:cNvSpPr>
          <p:nvPr/>
        </p:nvSpPr>
        <p:spPr>
          <a:xfrm rot="0">
            <a:off x="4156075" y="6270625"/>
            <a:ext cx="171450" cy="2019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70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5" name="Text Box 134"/>
          <p:cNvSpPr txBox="1">
            <a:spLocks/>
          </p:cNvSpPr>
          <p:nvPr/>
        </p:nvSpPr>
        <p:spPr>
          <a:xfrm rot="0">
            <a:off x="4587875" y="6275705"/>
            <a:ext cx="171450" cy="2019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70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6" name="Text Box 135"/>
          <p:cNvSpPr txBox="1">
            <a:spLocks/>
          </p:cNvSpPr>
          <p:nvPr/>
        </p:nvSpPr>
        <p:spPr>
          <a:xfrm rot="0">
            <a:off x="4154169" y="5838825"/>
            <a:ext cx="171450" cy="2019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70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7" name="Text Box 136"/>
          <p:cNvSpPr txBox="1">
            <a:spLocks/>
          </p:cNvSpPr>
          <p:nvPr/>
        </p:nvSpPr>
        <p:spPr>
          <a:xfrm rot="0">
            <a:off x="5201920" y="6269990"/>
            <a:ext cx="171450" cy="2019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1</a:t>
            </a:r>
            <a:endParaRPr lang="ko-KR" altLang="en-US" sz="70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8" name="Text Box 137"/>
          <p:cNvSpPr txBox="1">
            <a:spLocks/>
          </p:cNvSpPr>
          <p:nvPr/>
        </p:nvSpPr>
        <p:spPr>
          <a:xfrm rot="0">
            <a:off x="5200015" y="5743575"/>
            <a:ext cx="171450" cy="2019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2</a:t>
            </a:r>
            <a:endParaRPr lang="ko-KR" altLang="en-US" sz="70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9" name="Text Box 138"/>
          <p:cNvSpPr txBox="1">
            <a:spLocks/>
          </p:cNvSpPr>
          <p:nvPr/>
        </p:nvSpPr>
        <p:spPr>
          <a:xfrm rot="0">
            <a:off x="4683760" y="5737860"/>
            <a:ext cx="171450" cy="2019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1">
                <a:solidFill>
                  <a:schemeClr val="tx1"/>
                </a:solidFill>
                <a:latin typeface="Times New Roman" charset="0"/>
                <a:ea typeface="Times New Roman" charset="0"/>
              </a:rPr>
              <a:t>3</a:t>
            </a:r>
            <a:endParaRPr lang="ko-KR" altLang="en-US" sz="700" cap="none" dirty="0" smtClean="0" b="1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40" name="Line 139"/>
          <p:cNvCxnSpPr/>
          <p:nvPr/>
        </p:nvCxnSpPr>
        <p:spPr>
          <a:xfrm rot="0" flipH="1">
            <a:off x="4289425" y="6536690"/>
            <a:ext cx="43243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Line 142"/>
          <p:cNvCxnSpPr/>
          <p:nvPr/>
        </p:nvCxnSpPr>
        <p:spPr>
          <a:xfrm rot="0">
            <a:off x="4289425" y="6470015"/>
            <a:ext cx="635" cy="13398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Line 143"/>
          <p:cNvCxnSpPr/>
          <p:nvPr/>
        </p:nvCxnSpPr>
        <p:spPr>
          <a:xfrm rot="0">
            <a:off x="4721225" y="6470015"/>
            <a:ext cx="635" cy="13398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>
            <a:spLocks/>
          </p:cNvSpPr>
          <p:nvPr/>
        </p:nvSpPr>
        <p:spPr>
          <a:xfrm rot="0">
            <a:off x="4437380" y="6454775"/>
            <a:ext cx="151130" cy="1435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5" name="Text Box 144"/>
          <p:cNvSpPr txBox="1">
            <a:spLocks/>
          </p:cNvSpPr>
          <p:nvPr/>
        </p:nvSpPr>
        <p:spPr>
          <a:xfrm rot="0">
            <a:off x="4362450" y="6445250"/>
            <a:ext cx="287655" cy="171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 </a:t>
            </a:r>
            <a:r>
              <a:rPr lang="en-US" altLang="ko-KR" sz="500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47" name="Line 146"/>
          <p:cNvCxnSpPr/>
          <p:nvPr/>
        </p:nvCxnSpPr>
        <p:spPr>
          <a:xfrm rot="0" flipH="1">
            <a:off x="4796155" y="5656580"/>
            <a:ext cx="432435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Line 147"/>
          <p:cNvCxnSpPr/>
          <p:nvPr/>
        </p:nvCxnSpPr>
        <p:spPr>
          <a:xfrm rot="0">
            <a:off x="4796155" y="5589905"/>
            <a:ext cx="635" cy="13398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Line 148"/>
          <p:cNvCxnSpPr/>
          <p:nvPr/>
        </p:nvCxnSpPr>
        <p:spPr>
          <a:xfrm rot="0">
            <a:off x="5227955" y="5589905"/>
            <a:ext cx="635" cy="13398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ectangle 150"/>
          <p:cNvSpPr>
            <a:spLocks/>
          </p:cNvSpPr>
          <p:nvPr/>
        </p:nvSpPr>
        <p:spPr>
          <a:xfrm rot="0">
            <a:off x="4940935" y="5575935"/>
            <a:ext cx="144780" cy="13398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0" name="Text Box 149"/>
          <p:cNvSpPr txBox="1">
            <a:spLocks/>
          </p:cNvSpPr>
          <p:nvPr/>
        </p:nvSpPr>
        <p:spPr>
          <a:xfrm rot="0">
            <a:off x="4869180" y="5564505"/>
            <a:ext cx="287655" cy="171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 </a:t>
            </a:r>
            <a:r>
              <a:rPr lang="en-US" altLang="ko-KR" sz="500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52" name="Line 151"/>
          <p:cNvCxnSpPr/>
          <p:nvPr/>
        </p:nvCxnSpPr>
        <p:spPr>
          <a:xfrm rot="0">
            <a:off x="4112259" y="5892165"/>
            <a:ext cx="635" cy="4324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Line 153"/>
          <p:cNvCxnSpPr/>
          <p:nvPr/>
        </p:nvCxnSpPr>
        <p:spPr>
          <a:xfrm rot="0">
            <a:off x="4060190" y="6323965"/>
            <a:ext cx="114300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Line 155"/>
          <p:cNvCxnSpPr/>
          <p:nvPr/>
        </p:nvCxnSpPr>
        <p:spPr>
          <a:xfrm rot="0">
            <a:off x="4060190" y="5890895"/>
            <a:ext cx="114300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 Box 157"/>
          <p:cNvSpPr txBox="1">
            <a:spLocks/>
          </p:cNvSpPr>
          <p:nvPr/>
        </p:nvSpPr>
        <p:spPr>
          <a:xfrm rot="0">
            <a:off x="3939540" y="6031865"/>
            <a:ext cx="308610" cy="1714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 </a:t>
            </a:r>
            <a:r>
              <a:rPr lang="en-US" altLang="ko-KR" sz="500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62" name="Line 161"/>
          <p:cNvCxnSpPr/>
          <p:nvPr/>
        </p:nvCxnSpPr>
        <p:spPr>
          <a:xfrm rot="0">
            <a:off x="5440045" y="5899785"/>
            <a:ext cx="635" cy="4324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Line 162"/>
          <p:cNvCxnSpPr/>
          <p:nvPr/>
        </p:nvCxnSpPr>
        <p:spPr>
          <a:xfrm rot="0">
            <a:off x="5387975" y="6331585"/>
            <a:ext cx="114300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Line 163"/>
          <p:cNvCxnSpPr/>
          <p:nvPr/>
        </p:nvCxnSpPr>
        <p:spPr>
          <a:xfrm rot="0">
            <a:off x="5387975" y="5899150"/>
            <a:ext cx="114300" cy="635"/>
          </a:xfrm>
          <a:prstGeom prst="line"/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 Box 164"/>
          <p:cNvSpPr txBox="1">
            <a:spLocks/>
          </p:cNvSpPr>
          <p:nvPr/>
        </p:nvSpPr>
        <p:spPr>
          <a:xfrm rot="0">
            <a:off x="5267960" y="6039485"/>
            <a:ext cx="308610" cy="1714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" cap="none" dirty="0" smtClean="0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4 </a:t>
            </a:r>
            <a:r>
              <a:rPr lang="en-US" altLang="ko-KR" sz="500" cap="none" dirty="0" smtClean="0" i="1" b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m</a:t>
            </a:r>
            <a:endParaRPr lang="ko-KR" altLang="en-US" sz="500" cap="none" dirty="0" smtClean="0" i="1" b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pic>
        <p:nvPicPr>
          <p:cNvPr id="170" name="Picture 169" descr="/Users/kninanya/Library/Group Containers/L48J367XN4.com.infraware.PolarisOffice/EngineTemp/1142/fImage29234409769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8284" y="5457825"/>
            <a:ext cx="661670" cy="2009140"/>
          </a:xfrm>
          <a:prstGeom prst="rect"/>
          <a:noFill/>
        </p:spPr>
      </p:pic>
      <p:cxnSp>
        <p:nvCxnSpPr>
          <p:cNvPr id="171" name="Arrow 170"/>
          <p:cNvCxnSpPr/>
          <p:nvPr/>
        </p:nvCxnSpPr>
        <p:spPr>
          <a:xfrm rot="0">
            <a:off x="1966595" y="7049135"/>
            <a:ext cx="307340" cy="635"/>
          </a:xfrm>
          <a:prstGeom prst="straightConnector1"/>
          <a:ln w="6350" cap="flat" cmpd="sng">
            <a:solidFill>
              <a:srgbClr val="0101FF">
                <a:alpha val="100000"/>
              </a:srgbClr>
            </a:solidFill>
            <a:prstDash val="solid"/>
            <a:miter lim="800000"/>
            <a:headEnd type="none" w="med" len="med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Arrow 171"/>
          <p:cNvCxnSpPr/>
          <p:nvPr/>
        </p:nvCxnSpPr>
        <p:spPr>
          <a:xfrm rot="0">
            <a:off x="2400935" y="7049135"/>
            <a:ext cx="307340" cy="635"/>
          </a:xfrm>
          <a:prstGeom prst="straightConnector1"/>
          <a:ln w="6350" cap="flat" cmpd="sng">
            <a:solidFill>
              <a:srgbClr val="0101FF">
                <a:alpha val="100000"/>
              </a:srgbClr>
            </a:solidFill>
            <a:prstDash val="solid"/>
            <a:miter lim="800000"/>
            <a:headEnd type="none" w="med" len="med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Arrow 172"/>
          <p:cNvCxnSpPr/>
          <p:nvPr/>
        </p:nvCxnSpPr>
        <p:spPr>
          <a:xfrm rot="0">
            <a:off x="2837815" y="7049135"/>
            <a:ext cx="307340" cy="635"/>
          </a:xfrm>
          <a:prstGeom prst="straightConnector1"/>
          <a:ln w="6350" cap="flat" cmpd="sng">
            <a:solidFill>
              <a:srgbClr val="0101FF">
                <a:alpha val="100000"/>
              </a:srgbClr>
            </a:solidFill>
            <a:prstDash val="solid"/>
            <a:miter lim="800000"/>
            <a:headEnd type="none" w="med" len="med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Arrow 173"/>
          <p:cNvCxnSpPr/>
          <p:nvPr/>
        </p:nvCxnSpPr>
        <p:spPr>
          <a:xfrm rot="0">
            <a:off x="1967230" y="6614795"/>
            <a:ext cx="307340" cy="635"/>
          </a:xfrm>
          <a:prstGeom prst="straightConnector1"/>
          <a:ln w="6350" cap="flat" cmpd="sng">
            <a:solidFill>
              <a:srgbClr val="0101FF">
                <a:alpha val="100000"/>
              </a:srgbClr>
            </a:solidFill>
            <a:prstDash val="solid"/>
            <a:miter lim="800000"/>
            <a:headEnd type="none" w="med" len="med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Arrow 174"/>
          <p:cNvCxnSpPr/>
          <p:nvPr/>
        </p:nvCxnSpPr>
        <p:spPr>
          <a:xfrm rot="0">
            <a:off x="2397760" y="6614795"/>
            <a:ext cx="307340" cy="635"/>
          </a:xfrm>
          <a:prstGeom prst="straightConnector1"/>
          <a:ln w="6350" cap="flat" cmpd="sng">
            <a:solidFill>
              <a:srgbClr val="0101FF">
                <a:alpha val="100000"/>
              </a:srgbClr>
            </a:solidFill>
            <a:prstDash val="solid"/>
            <a:miter lim="800000"/>
            <a:headEnd type="none" w="med" len="med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Arrow 175"/>
          <p:cNvCxnSpPr/>
          <p:nvPr/>
        </p:nvCxnSpPr>
        <p:spPr>
          <a:xfrm rot="0">
            <a:off x="2834640" y="6614795"/>
            <a:ext cx="307340" cy="635"/>
          </a:xfrm>
          <a:prstGeom prst="straightConnector1"/>
          <a:ln w="6350" cap="flat" cmpd="sng">
            <a:solidFill>
              <a:srgbClr val="0101FF">
                <a:alpha val="100000"/>
              </a:srgbClr>
            </a:solidFill>
            <a:prstDash val="solid"/>
            <a:miter lim="800000"/>
            <a:headEnd type="none" w="med" len="med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Arrow 178"/>
          <p:cNvCxnSpPr/>
          <p:nvPr/>
        </p:nvCxnSpPr>
        <p:spPr>
          <a:xfrm rot="0">
            <a:off x="2831465" y="6181725"/>
            <a:ext cx="307340" cy="635"/>
          </a:xfrm>
          <a:prstGeom prst="straightConnector1"/>
          <a:ln w="6350" cap="flat" cmpd="sng">
            <a:solidFill>
              <a:srgbClr val="0101FF">
                <a:alpha val="100000"/>
              </a:srgbClr>
            </a:solidFill>
            <a:prstDash val="solid"/>
            <a:miter lim="800000"/>
            <a:headEnd type="none" w="med" len="med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 Box 179"/>
          <p:cNvSpPr txBox="1">
            <a:spLocks/>
          </p:cNvSpPr>
          <p:nvPr/>
        </p:nvSpPr>
        <p:spPr>
          <a:xfrm rot="0">
            <a:off x="2279650" y="7017385"/>
            <a:ext cx="534035" cy="1549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1,90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×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10</a:t>
            </a:r>
            <a:r>
              <a:rPr lang="en-US" altLang="ko-KR" sz="400" cap="none" dirty="0" smtClean="0" baseline="3000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-7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400" cap="none" dirty="0" smtClean="0" i="1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m/s</a:t>
            </a:r>
            <a:endParaRPr lang="ko-KR" altLang="en-US" sz="400" cap="none" dirty="0" smtClean="0" b="0">
              <a:solidFill>
                <a:srgbClr val="0000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81" name="Text Box 180"/>
          <p:cNvSpPr txBox="1">
            <a:spLocks/>
          </p:cNvSpPr>
          <p:nvPr/>
        </p:nvSpPr>
        <p:spPr>
          <a:xfrm rot="0">
            <a:off x="2720340" y="7017385"/>
            <a:ext cx="534035" cy="1549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3,05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×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10</a:t>
            </a:r>
            <a:r>
              <a:rPr lang="en-US" altLang="ko-KR" sz="400" cap="none" dirty="0" smtClean="0" baseline="3000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-7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400" cap="none" dirty="0" smtClean="0" i="1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m/s</a:t>
            </a:r>
            <a:endParaRPr lang="ko-KR" altLang="en-US" sz="400" cap="none" dirty="0" smtClean="0" b="0">
              <a:solidFill>
                <a:srgbClr val="0000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82" name="Text Box 181"/>
          <p:cNvSpPr txBox="1">
            <a:spLocks/>
          </p:cNvSpPr>
          <p:nvPr/>
        </p:nvSpPr>
        <p:spPr>
          <a:xfrm rot="0">
            <a:off x="1849755" y="6583680"/>
            <a:ext cx="534035" cy="1549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0,98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×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10</a:t>
            </a:r>
            <a:r>
              <a:rPr lang="en-US" altLang="ko-KR" sz="400" cap="none" dirty="0" smtClean="0" baseline="3000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-7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400" cap="none" dirty="0" smtClean="0" i="1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m/s</a:t>
            </a:r>
            <a:endParaRPr lang="ko-KR" altLang="en-US" sz="400" cap="none" dirty="0" smtClean="0" b="0">
              <a:solidFill>
                <a:srgbClr val="0000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83" name="Text Box 182"/>
          <p:cNvSpPr txBox="1">
            <a:spLocks/>
          </p:cNvSpPr>
          <p:nvPr/>
        </p:nvSpPr>
        <p:spPr>
          <a:xfrm rot="0">
            <a:off x="2284095" y="6583680"/>
            <a:ext cx="534035" cy="1549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1,63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×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10</a:t>
            </a:r>
            <a:r>
              <a:rPr lang="en-US" altLang="ko-KR" sz="400" cap="none" dirty="0" smtClean="0" baseline="3000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-7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400" cap="none" dirty="0" smtClean="0" i="1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m/s</a:t>
            </a:r>
            <a:endParaRPr lang="ko-KR" altLang="en-US" sz="400" cap="none" dirty="0" smtClean="0" b="0">
              <a:solidFill>
                <a:srgbClr val="0000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84" name="Text Box 183"/>
          <p:cNvSpPr txBox="1">
            <a:spLocks/>
          </p:cNvSpPr>
          <p:nvPr/>
        </p:nvSpPr>
        <p:spPr>
          <a:xfrm rot="0">
            <a:off x="2724150" y="6583680"/>
            <a:ext cx="534035" cy="1549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3,65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×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10</a:t>
            </a:r>
            <a:r>
              <a:rPr lang="en-US" altLang="ko-KR" sz="400" cap="none" dirty="0" smtClean="0" baseline="3000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-7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400" cap="none" dirty="0" smtClean="0" i="1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m/s</a:t>
            </a:r>
            <a:endParaRPr lang="ko-KR" altLang="en-US" sz="400" cap="none" dirty="0" smtClean="0" b="0">
              <a:solidFill>
                <a:srgbClr val="0000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87" name="Text Box 186"/>
          <p:cNvSpPr txBox="1">
            <a:spLocks/>
          </p:cNvSpPr>
          <p:nvPr/>
        </p:nvSpPr>
        <p:spPr>
          <a:xfrm rot="0">
            <a:off x="2713990" y="6149975"/>
            <a:ext cx="534035" cy="1549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6,25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×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10</a:t>
            </a:r>
            <a:r>
              <a:rPr lang="en-US" altLang="ko-KR" sz="400" cap="none" dirty="0" smtClean="0" baseline="3000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-7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400" cap="none" dirty="0" smtClean="0" i="1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m/s</a:t>
            </a:r>
            <a:endParaRPr lang="ko-KR" altLang="en-US" sz="400" cap="none" dirty="0" smtClean="0" b="0">
              <a:solidFill>
                <a:srgbClr val="0000FF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90" name="Arrow 189"/>
          <p:cNvCxnSpPr/>
          <p:nvPr/>
        </p:nvCxnSpPr>
        <p:spPr>
          <a:xfrm rot="0" flipV="1">
            <a:off x="2335530" y="6243320"/>
            <a:ext cx="635" cy="306705"/>
          </a:xfrm>
          <a:prstGeom prst="straightConnector1"/>
          <a:ln w="6350" cap="flat" cmpd="sng">
            <a:solidFill>
              <a:srgbClr val="0101FF">
                <a:alpha val="100000"/>
              </a:srgbClr>
            </a:solidFill>
            <a:prstDash val="solid"/>
            <a:miter lim="800000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Arrow 191"/>
          <p:cNvCxnSpPr/>
          <p:nvPr/>
        </p:nvCxnSpPr>
        <p:spPr>
          <a:xfrm rot="0" flipV="1">
            <a:off x="2772410" y="6236970"/>
            <a:ext cx="635" cy="306705"/>
          </a:xfrm>
          <a:prstGeom prst="straightConnector1"/>
          <a:ln w="6350" cap="flat" cmpd="sng">
            <a:solidFill>
              <a:srgbClr val="0101FF">
                <a:alpha val="100000"/>
              </a:srgbClr>
            </a:solidFill>
            <a:prstDash val="solid"/>
            <a:miter lim="800000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Arrow 192"/>
          <p:cNvCxnSpPr/>
          <p:nvPr/>
        </p:nvCxnSpPr>
        <p:spPr>
          <a:xfrm rot="0" flipV="1">
            <a:off x="2772410" y="6677660"/>
            <a:ext cx="635" cy="306705"/>
          </a:xfrm>
          <a:prstGeom prst="straightConnector1"/>
          <a:ln w="6350" cap="flat" cmpd="sng">
            <a:solidFill>
              <a:srgbClr val="0101FF">
                <a:alpha val="100000"/>
              </a:srgbClr>
            </a:solidFill>
            <a:prstDash val="solid"/>
            <a:miter lim="800000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Arrow 194"/>
          <p:cNvCxnSpPr/>
          <p:nvPr/>
        </p:nvCxnSpPr>
        <p:spPr>
          <a:xfrm rot="0" flipV="1">
            <a:off x="2335530" y="6674485"/>
            <a:ext cx="635" cy="306705"/>
          </a:xfrm>
          <a:prstGeom prst="straightConnector1"/>
          <a:ln w="6350" cap="flat" cmpd="sng">
            <a:solidFill>
              <a:srgbClr val="0101FF">
                <a:alpha val="100000"/>
              </a:srgbClr>
            </a:solidFill>
            <a:prstDash val="solid"/>
            <a:miter lim="800000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>
            <a:spLocks/>
          </p:cNvSpPr>
          <p:nvPr/>
        </p:nvSpPr>
        <p:spPr>
          <a:xfrm rot="0">
            <a:off x="2283460" y="6336665"/>
            <a:ext cx="109220" cy="6794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5" name="Text Box 184"/>
          <p:cNvSpPr txBox="1">
            <a:spLocks/>
          </p:cNvSpPr>
          <p:nvPr/>
        </p:nvSpPr>
        <p:spPr>
          <a:xfrm rot="0">
            <a:off x="2065020" y="6292215"/>
            <a:ext cx="534035" cy="1549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0,98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×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10</a:t>
            </a:r>
            <a:r>
              <a:rPr lang="en-US" altLang="ko-KR" sz="400" cap="none" dirty="0" smtClean="0" baseline="3000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-7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400" cap="none" dirty="0" smtClean="0" i="1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m/s</a:t>
            </a:r>
            <a:endParaRPr lang="ko-KR" altLang="en-US" sz="400" cap="none" dirty="0" smtClean="0" b="0">
              <a:solidFill>
                <a:srgbClr val="0000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98" name="Rectangle 197"/>
          <p:cNvSpPr>
            <a:spLocks/>
          </p:cNvSpPr>
          <p:nvPr/>
        </p:nvSpPr>
        <p:spPr>
          <a:xfrm rot="0">
            <a:off x="2717800" y="6336665"/>
            <a:ext cx="109220" cy="6794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6" name="Text Box 185"/>
          <p:cNvSpPr txBox="1">
            <a:spLocks/>
          </p:cNvSpPr>
          <p:nvPr/>
        </p:nvSpPr>
        <p:spPr>
          <a:xfrm rot="0">
            <a:off x="2505075" y="6289675"/>
            <a:ext cx="534035" cy="1549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2,60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×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10</a:t>
            </a:r>
            <a:r>
              <a:rPr lang="en-US" altLang="ko-KR" sz="400" cap="none" dirty="0" smtClean="0" baseline="3000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-7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400" cap="none" dirty="0" smtClean="0" i="1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m/s</a:t>
            </a:r>
            <a:endParaRPr lang="ko-KR" altLang="en-US" sz="400" cap="none" dirty="0" smtClean="0" b="0">
              <a:solidFill>
                <a:srgbClr val="0000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99" name="Rectangle 198"/>
          <p:cNvSpPr>
            <a:spLocks/>
          </p:cNvSpPr>
          <p:nvPr/>
        </p:nvSpPr>
        <p:spPr>
          <a:xfrm rot="0">
            <a:off x="2283460" y="6773545"/>
            <a:ext cx="109220" cy="6794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6" name="Text Box 195"/>
          <p:cNvSpPr txBox="1">
            <a:spLocks/>
          </p:cNvSpPr>
          <p:nvPr/>
        </p:nvSpPr>
        <p:spPr>
          <a:xfrm rot="0">
            <a:off x="2068830" y="6736080"/>
            <a:ext cx="534035" cy="1549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0,33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×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10</a:t>
            </a:r>
            <a:r>
              <a:rPr lang="en-US" altLang="ko-KR" sz="400" cap="none" dirty="0" smtClean="0" baseline="3000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-7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400" cap="none" dirty="0" smtClean="0" i="1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m/s</a:t>
            </a:r>
            <a:endParaRPr lang="ko-KR" altLang="en-US" sz="400" cap="none" dirty="0" smtClean="0" b="0">
              <a:solidFill>
                <a:srgbClr val="0000FF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0" name="Rectangle 199"/>
          <p:cNvSpPr>
            <a:spLocks/>
          </p:cNvSpPr>
          <p:nvPr/>
        </p:nvSpPr>
        <p:spPr>
          <a:xfrm rot="0">
            <a:off x="2715260" y="6773545"/>
            <a:ext cx="109220" cy="6794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4" name="Text Box 193"/>
          <p:cNvSpPr txBox="1">
            <a:spLocks/>
          </p:cNvSpPr>
          <p:nvPr/>
        </p:nvSpPr>
        <p:spPr>
          <a:xfrm rot="0">
            <a:off x="2506980" y="6733540"/>
            <a:ext cx="534035" cy="1549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0,60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×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10</a:t>
            </a:r>
            <a:r>
              <a:rPr lang="en-US" altLang="ko-KR" sz="400" cap="none" dirty="0" smtClean="0" baseline="3000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-7</a:t>
            </a:r>
            <a:r>
              <a:rPr lang="en-US" altLang="ko-KR" sz="400" cap="none" dirty="0" smtClean="0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400" cap="none" dirty="0" smtClean="0" i="1" b="0">
                <a:solidFill>
                  <a:srgbClr val="0000FF"/>
                </a:solidFill>
                <a:latin typeface="Times New Roman" charset="0"/>
                <a:ea typeface="Times New Roman" charset="0"/>
              </a:rPr>
              <a:t>m/s</a:t>
            </a:r>
            <a:endParaRPr lang="ko-KR" altLang="en-US" sz="400" cap="none" dirty="0" smtClean="0" b="0">
              <a:solidFill>
                <a:srgbClr val="0000FF"/>
              </a:solidFill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 flipH="1">
            <a:off x="1991995" y="3890010"/>
            <a:ext cx="749935" cy="1213485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cxnSp>
        <p:nvCxnSpPr>
          <p:cNvPr id="3" name="Line 2"/>
          <p:cNvCxnSpPr/>
          <p:nvPr/>
        </p:nvCxnSpPr>
        <p:spPr>
          <a:xfrm>
            <a:off x="3168015" y="3884930"/>
            <a:ext cx="635" cy="3647440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>
            <a:spLocks/>
          </p:cNvSpPr>
          <p:nvPr/>
        </p:nvSpPr>
        <p:spPr>
          <a:xfrm>
            <a:off x="2703195" y="7111365"/>
            <a:ext cx="170815" cy="19113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5" name="Line 44"/>
          <p:cNvCxnSpPr/>
          <p:nvPr/>
        </p:nvCxnSpPr>
        <p:spPr>
          <a:xfrm>
            <a:off x="2603500" y="3890645"/>
            <a:ext cx="715645" cy="635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 Box 45"/>
          <p:cNvSpPr txBox="1">
            <a:spLocks/>
          </p:cNvSpPr>
          <p:nvPr/>
        </p:nvSpPr>
        <p:spPr>
          <a:xfrm>
            <a:off x="2938780" y="4387850"/>
            <a:ext cx="467995" cy="19685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1.2 </a:t>
            </a:r>
            <a:r>
              <a:rPr lang="en-US" altLang="ko-KR" sz="675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 flipH="1">
            <a:off x="1991995" y="5098415"/>
            <a:ext cx="749935" cy="1214755"/>
          </a:xfrm>
          <a:prstGeom prst="rect">
            <a:avLst/>
          </a:prstGeom>
          <a:pattFill prst="lgConfetti">
            <a:fgClr>
              <a:schemeClr val="accent4">
                <a:lumMod val="50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 flipH="1">
            <a:off x="2179955" y="6315710"/>
            <a:ext cx="374015" cy="607695"/>
          </a:xfrm>
          <a:prstGeom prst="rect">
            <a:avLst/>
          </a:prstGeom>
          <a:pattFill prst="lgConfetti">
            <a:fgClr>
              <a:schemeClr val="accent3">
                <a:lumMod val="75000"/>
                <a:lumOff val="0"/>
              </a:schemeClr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 flipH="1">
            <a:off x="2179320" y="6924040"/>
            <a:ext cx="374015" cy="607695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 flipH="1">
            <a:off x="1679575" y="7532370"/>
            <a:ext cx="1108075" cy="467995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10" b="0" cap="none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50"/>
          <p:cNvSpPr txBox="1">
            <a:spLocks/>
          </p:cNvSpPr>
          <p:nvPr/>
        </p:nvSpPr>
        <p:spPr>
          <a:xfrm>
            <a:off x="2185035" y="5466715"/>
            <a:ext cx="367030" cy="33972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</a:t>
            </a:r>
            <a:endParaRPr lang="ko-KR" altLang="en-US" sz="8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51"/>
          <p:cNvSpPr txBox="1">
            <a:spLocks/>
          </p:cNvSpPr>
          <p:nvPr/>
        </p:nvSpPr>
        <p:spPr>
          <a:xfrm>
            <a:off x="2178685" y="6443980"/>
            <a:ext cx="366395" cy="33972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Solo II</a:t>
            </a:r>
            <a:endParaRPr lang="ko-KR" altLang="en-US" sz="800" b="0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3" name="Line 52"/>
          <p:cNvCxnSpPr/>
          <p:nvPr/>
        </p:nvCxnSpPr>
        <p:spPr>
          <a:xfrm>
            <a:off x="2606040" y="7532370"/>
            <a:ext cx="715645" cy="635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Line 53"/>
          <p:cNvCxnSpPr/>
          <p:nvPr/>
        </p:nvCxnSpPr>
        <p:spPr>
          <a:xfrm>
            <a:off x="2559050" y="5097780"/>
            <a:ext cx="715645" cy="635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Line 54"/>
          <p:cNvCxnSpPr/>
          <p:nvPr/>
        </p:nvCxnSpPr>
        <p:spPr>
          <a:xfrm>
            <a:off x="2611120" y="6315075"/>
            <a:ext cx="715645" cy="635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Line 55"/>
          <p:cNvCxnSpPr/>
          <p:nvPr/>
        </p:nvCxnSpPr>
        <p:spPr>
          <a:xfrm flipV="1">
            <a:off x="2423795" y="6918960"/>
            <a:ext cx="907415" cy="635"/>
          </a:xfrm>
          <a:prstGeom prst="line">
            <a:avLst/>
          </a:prstGeom>
          <a:ln w="3175" cap="flat" cmpd="sng">
            <a:solidFill>
              <a:srgbClr val="000000">
                <a:alpha val="100000"/>
              </a:srgbClr>
            </a:solidFill>
            <a:prstDash val="sysDot"/>
            <a:miter lim="800000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 Box 56"/>
          <p:cNvSpPr txBox="1">
            <a:spLocks/>
          </p:cNvSpPr>
          <p:nvPr/>
        </p:nvSpPr>
        <p:spPr>
          <a:xfrm>
            <a:off x="2980690" y="5626735"/>
            <a:ext cx="467995" cy="19685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1,2 </a:t>
            </a:r>
            <a:r>
              <a:rPr lang="en-US" altLang="ko-KR" sz="675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57"/>
          <p:cNvSpPr txBox="1">
            <a:spLocks/>
          </p:cNvSpPr>
          <p:nvPr/>
        </p:nvSpPr>
        <p:spPr>
          <a:xfrm>
            <a:off x="2938780" y="6533515"/>
            <a:ext cx="467995" cy="19685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58"/>
          <p:cNvSpPr txBox="1">
            <a:spLocks/>
          </p:cNvSpPr>
          <p:nvPr/>
        </p:nvSpPr>
        <p:spPr>
          <a:xfrm>
            <a:off x="2933700" y="7158355"/>
            <a:ext cx="467995" cy="19685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75" b="0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0,6</a:t>
            </a:r>
            <a:r>
              <a:rPr lang="en-US" altLang="ko-KR" sz="675" b="0" i="1" cap="none" dirty="0" smtClean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m</a:t>
            </a:r>
            <a:endParaRPr lang="ko-KR" altLang="en-US" sz="675" b="0" i="1" cap="none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0" name="Right Triangle 59"/>
          <p:cNvSpPr>
            <a:spLocks/>
          </p:cNvSpPr>
          <p:nvPr/>
        </p:nvSpPr>
        <p:spPr>
          <a:xfrm rot="18900000">
            <a:off x="2169795" y="3742055"/>
            <a:ext cx="123825" cy="123825"/>
          </a:xfrm>
          <a:prstGeom prst="rt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Times New Roman" charset="0"/>
              <a:ea typeface="Times New Roman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984250"/>
            <a:ext cx="2737485" cy="6446520"/>
          </a:xfrm>
          <a:prstGeom prst="rect">
            <a:avLst/>
          </a:prstGeom>
          <a:noFill/>
        </p:spPr>
      </p:pic>
      <p:sp>
        <p:nvSpPr>
          <p:cNvPr id="62" name="Right Triangle 61"/>
          <p:cNvSpPr>
            <a:spLocks/>
          </p:cNvSpPr>
          <p:nvPr/>
        </p:nvSpPr>
        <p:spPr>
          <a:xfrm rot="18900000">
            <a:off x="1842135" y="7381875"/>
            <a:ext cx="123825" cy="123825"/>
          </a:xfrm>
          <a:prstGeom prst="rtTriangle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94</Paragraphs>
  <Words>128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Karen Ninanya</dc:creator>
  <cp:lastModifiedBy>Karen Ninanya</cp:lastModifiedBy>
  <dc:title>PowerPoint Presentation</dc:title>
  <dcterms:modified xsi:type="dcterms:W3CDTF">2018-10-15T06:34:49Z</dcterms:modified>
</cp:coreProperties>
</file>